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Lato"/>
      <p:regular r:id="rId38"/>
      <p:bold r:id="rId39"/>
      <p:italic r:id="rId40"/>
      <p:boldItalic r:id="rId41"/>
    </p:embeddedFont>
    <p:embeddedFont>
      <p:font typeface="Bebas Neue"/>
      <p:regular r:id="rId42"/>
    </p:embeddedFont>
    <p:embeddedFont>
      <p:font typeface="Dela Gothic One"/>
      <p:regular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4" roundtripDataSignature="AMtx7mjNYeWGknWN/7XQQjeA21XlV5dc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4130326-C682-4D9A-B6A2-7CE5849FB3E5}">
  <a:tblStyle styleId="{34130326-C682-4D9A-B6A2-7CE5849FB3E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20" Type="http://schemas.openxmlformats.org/officeDocument/2006/relationships/slide" Target="slides/slide15.xml"/><Relationship Id="rId42" Type="http://schemas.openxmlformats.org/officeDocument/2006/relationships/font" Target="fonts/BebasNeue-regular.fntdata"/><Relationship Id="rId41" Type="http://schemas.openxmlformats.org/officeDocument/2006/relationships/font" Target="fonts/Lato-boldItalic.fntdata"/><Relationship Id="rId22" Type="http://schemas.openxmlformats.org/officeDocument/2006/relationships/slide" Target="slides/slide17.xml"/><Relationship Id="rId44" Type="http://customschemas.google.com/relationships/presentationmetadata" Target="metadata"/><Relationship Id="rId21" Type="http://schemas.openxmlformats.org/officeDocument/2006/relationships/slide" Target="slides/slide16.xml"/><Relationship Id="rId43" Type="http://schemas.openxmlformats.org/officeDocument/2006/relationships/font" Target="fonts/DelaGothicOne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Lato-bold.fntdata"/><Relationship Id="rId16" Type="http://schemas.openxmlformats.org/officeDocument/2006/relationships/slide" Target="slides/slide11.xml"/><Relationship Id="rId38" Type="http://schemas.openxmlformats.org/officeDocument/2006/relationships/font" Target="fonts/La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a3a90efa98_6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4" name="Google Shape;714;g3a3a90efa98_6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3a3a90efa98_6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7" name="Google Shape;727;g3a3a90efa98_6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3a3a90efa98_6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g3a3a90efa98_6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3a3a90efa98_6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3" name="Google Shape;753;g3a3a90efa98_6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3a4575b4c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6" name="Google Shape;766;g3a4575b4c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1" name="Google Shape;78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7" name="Google Shape;86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3a4575b4c1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6" name="Google Shape;886;g3a4575b4c1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3a3da59d90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6" name="Google Shape;906;g3a3da59d90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3a3da59d90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1" name="Google Shape;921;g3a3da59d90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3a3da59d90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1" name="Google Shape;961;g3a3da59d90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1" name="Google Shape;100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3a4575b4c1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8" name="Google Shape;1028;g3a4575b4c1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8" name="Google Shape;104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3a3da59d90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4" name="Google Shape;1054;g3a3da59d90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3865ffe1a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9" name="Google Shape;1069;g3865ffe1a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3865ffe1af3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9" name="Google Shape;1109;g3865ffe1af3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3865ffe1af3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7" name="Google Shape;1147;g3865ffe1af3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3865ffe1af3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5" name="Google Shape;1185;g3865ffe1af3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3" name="Google Shape;122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3865ffe1af3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1" name="Google Shape;1251;g3865ffe1af3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3865ffe1af3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0" name="Google Shape;1290;g3865ffe1af3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9" name="Google Shape;132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a3a90efa98_6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6" name="Google Shape;596;g3a3a90efa98_6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a3a90efa98_6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1" name="Google Shape;621;g3a3a90efa98_6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a3a90efa98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7" name="Google Shape;647;g3a3a90efa98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3a3a90efa98_6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8" name="Google Shape;688;g3a3a90efa98_6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3a3a90efa98_6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1" name="Google Shape;701;g3a3a90efa98_6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4"/>
          <p:cNvSpPr txBox="1"/>
          <p:nvPr>
            <p:ph type="ctrTitle"/>
          </p:nvPr>
        </p:nvSpPr>
        <p:spPr>
          <a:xfrm>
            <a:off x="713225" y="749475"/>
            <a:ext cx="6293400" cy="30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54"/>
          <p:cNvSpPr txBox="1"/>
          <p:nvPr>
            <p:ph idx="1" type="subTitle"/>
          </p:nvPr>
        </p:nvSpPr>
        <p:spPr>
          <a:xfrm>
            <a:off x="4603425" y="4132775"/>
            <a:ext cx="3827400" cy="475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54"/>
          <p:cNvSpPr/>
          <p:nvPr/>
        </p:nvSpPr>
        <p:spPr>
          <a:xfrm>
            <a:off x="8430775" y="-92925"/>
            <a:ext cx="314505" cy="772588"/>
          </a:xfrm>
          <a:custGeom>
            <a:rect b="b" l="l" r="r" t="t"/>
            <a:pathLst>
              <a:path extrusionOk="0" h="15368" w="6256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Google Shape;12;p54"/>
          <p:cNvGrpSpPr/>
          <p:nvPr/>
        </p:nvGrpSpPr>
        <p:grpSpPr>
          <a:xfrm>
            <a:off x="-100924" y="70543"/>
            <a:ext cx="914581" cy="917816"/>
            <a:chOff x="-100924" y="70543"/>
            <a:chExt cx="914581" cy="917816"/>
          </a:xfrm>
        </p:grpSpPr>
        <p:sp>
          <p:nvSpPr>
            <p:cNvPr id="13" name="Google Shape;13;p54"/>
            <p:cNvSpPr/>
            <p:nvPr/>
          </p:nvSpPr>
          <p:spPr>
            <a:xfrm>
              <a:off x="-100924" y="322659"/>
              <a:ext cx="665700" cy="665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" name="Google Shape;14;p54"/>
            <p:cNvGrpSpPr/>
            <p:nvPr/>
          </p:nvGrpSpPr>
          <p:grpSpPr>
            <a:xfrm>
              <a:off x="-1501" y="70543"/>
              <a:ext cx="815158" cy="803226"/>
              <a:chOff x="5701350" y="2990650"/>
              <a:chExt cx="459425" cy="452700"/>
            </a:xfrm>
          </p:grpSpPr>
          <p:sp>
            <p:nvSpPr>
              <p:cNvPr id="15" name="Google Shape;15;p54"/>
              <p:cNvSpPr/>
              <p:nvPr/>
            </p:nvSpPr>
            <p:spPr>
              <a:xfrm>
                <a:off x="5892525" y="3179025"/>
                <a:ext cx="102500" cy="90300"/>
              </a:xfrm>
              <a:custGeom>
                <a:rect b="b" l="l" r="r" t="t"/>
                <a:pathLst>
                  <a:path extrusionOk="0" h="3612" w="4100">
                    <a:moveTo>
                      <a:pt x="1862" y="285"/>
                    </a:moveTo>
                    <a:cubicBezTo>
                      <a:pt x="3499" y="304"/>
                      <a:pt x="3703" y="3197"/>
                      <a:pt x="1915" y="3338"/>
                    </a:cubicBezTo>
                    <a:cubicBezTo>
                      <a:pt x="1881" y="3341"/>
                      <a:pt x="1848" y="3342"/>
                      <a:pt x="1814" y="3342"/>
                    </a:cubicBezTo>
                    <a:cubicBezTo>
                      <a:pt x="1781" y="3342"/>
                      <a:pt x="1747" y="3341"/>
                      <a:pt x="1714" y="3338"/>
                    </a:cubicBezTo>
                    <a:cubicBezTo>
                      <a:pt x="2045" y="3146"/>
                      <a:pt x="2370" y="2937"/>
                      <a:pt x="2689" y="2726"/>
                    </a:cubicBezTo>
                    <a:cubicBezTo>
                      <a:pt x="2729" y="2698"/>
                      <a:pt x="2705" y="2640"/>
                      <a:pt x="2666" y="2640"/>
                    </a:cubicBezTo>
                    <a:cubicBezTo>
                      <a:pt x="2659" y="2640"/>
                      <a:pt x="2651" y="2642"/>
                      <a:pt x="2643" y="2647"/>
                    </a:cubicBezTo>
                    <a:cubicBezTo>
                      <a:pt x="2291" y="2862"/>
                      <a:pt x="1937" y="3082"/>
                      <a:pt x="1599" y="3321"/>
                    </a:cubicBezTo>
                    <a:cubicBezTo>
                      <a:pt x="1207" y="3254"/>
                      <a:pt x="856" y="3010"/>
                      <a:pt x="628" y="2679"/>
                    </a:cubicBezTo>
                    <a:cubicBezTo>
                      <a:pt x="963" y="2492"/>
                      <a:pt x="1272" y="2264"/>
                      <a:pt x="1553" y="2003"/>
                    </a:cubicBezTo>
                    <a:cubicBezTo>
                      <a:pt x="1582" y="1977"/>
                      <a:pt x="1555" y="1939"/>
                      <a:pt x="1523" y="1939"/>
                    </a:cubicBezTo>
                    <a:cubicBezTo>
                      <a:pt x="1514" y="1939"/>
                      <a:pt x="1505" y="1942"/>
                      <a:pt x="1497" y="1949"/>
                    </a:cubicBezTo>
                    <a:cubicBezTo>
                      <a:pt x="1207" y="2186"/>
                      <a:pt x="899" y="2404"/>
                      <a:pt x="579" y="2602"/>
                    </a:cubicBezTo>
                    <a:cubicBezTo>
                      <a:pt x="439" y="2377"/>
                      <a:pt x="362" y="2119"/>
                      <a:pt x="354" y="1855"/>
                    </a:cubicBezTo>
                    <a:cubicBezTo>
                      <a:pt x="354" y="1823"/>
                      <a:pt x="356" y="1792"/>
                      <a:pt x="357" y="1761"/>
                    </a:cubicBezTo>
                    <a:cubicBezTo>
                      <a:pt x="369" y="1761"/>
                      <a:pt x="380" y="1756"/>
                      <a:pt x="386" y="1746"/>
                    </a:cubicBezTo>
                    <a:cubicBezTo>
                      <a:pt x="695" y="1404"/>
                      <a:pt x="1025" y="1080"/>
                      <a:pt x="1376" y="780"/>
                    </a:cubicBezTo>
                    <a:cubicBezTo>
                      <a:pt x="1415" y="748"/>
                      <a:pt x="1380" y="698"/>
                      <a:pt x="1339" y="698"/>
                    </a:cubicBezTo>
                    <a:cubicBezTo>
                      <a:pt x="1328" y="698"/>
                      <a:pt x="1316" y="702"/>
                      <a:pt x="1306" y="710"/>
                    </a:cubicBezTo>
                    <a:cubicBezTo>
                      <a:pt x="960" y="986"/>
                      <a:pt x="644" y="1298"/>
                      <a:pt x="367" y="1644"/>
                    </a:cubicBezTo>
                    <a:cubicBezTo>
                      <a:pt x="459" y="887"/>
                      <a:pt x="1105" y="425"/>
                      <a:pt x="1841" y="299"/>
                    </a:cubicBezTo>
                    <a:cubicBezTo>
                      <a:pt x="1851" y="296"/>
                      <a:pt x="1854" y="289"/>
                      <a:pt x="1862" y="285"/>
                    </a:cubicBezTo>
                    <a:close/>
                    <a:moveTo>
                      <a:pt x="1970" y="1"/>
                    </a:moveTo>
                    <a:cubicBezTo>
                      <a:pt x="1810" y="1"/>
                      <a:pt x="1638" y="29"/>
                      <a:pt x="1456" y="92"/>
                    </a:cubicBezTo>
                    <a:cubicBezTo>
                      <a:pt x="1411" y="105"/>
                      <a:pt x="1379" y="143"/>
                      <a:pt x="1374" y="189"/>
                    </a:cubicBezTo>
                    <a:cubicBezTo>
                      <a:pt x="566" y="384"/>
                      <a:pt x="0" y="1174"/>
                      <a:pt x="120" y="2049"/>
                    </a:cubicBezTo>
                    <a:cubicBezTo>
                      <a:pt x="232" y="2873"/>
                      <a:pt x="980" y="3612"/>
                      <a:pt x="1824" y="3612"/>
                    </a:cubicBezTo>
                    <a:cubicBezTo>
                      <a:pt x="1872" y="3612"/>
                      <a:pt x="1920" y="3609"/>
                      <a:pt x="1969" y="3605"/>
                    </a:cubicBezTo>
                    <a:cubicBezTo>
                      <a:pt x="4100" y="3391"/>
                      <a:pt x="3714" y="1"/>
                      <a:pt x="19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54"/>
              <p:cNvSpPr/>
              <p:nvPr/>
            </p:nvSpPr>
            <p:spPr>
              <a:xfrm>
                <a:off x="5701350" y="2990650"/>
                <a:ext cx="459425" cy="452700"/>
              </a:xfrm>
              <a:custGeom>
                <a:rect b="b" l="l" r="r" t="t"/>
                <a:pathLst>
                  <a:path extrusionOk="0" h="18108" w="18377">
                    <a:moveTo>
                      <a:pt x="12836" y="296"/>
                    </a:moveTo>
                    <a:cubicBezTo>
                      <a:pt x="12958" y="296"/>
                      <a:pt x="13082" y="302"/>
                      <a:pt x="13208" y="316"/>
                    </a:cubicBezTo>
                    <a:lnTo>
                      <a:pt x="13210" y="316"/>
                    </a:lnTo>
                    <a:cubicBezTo>
                      <a:pt x="13213" y="321"/>
                      <a:pt x="13218" y="326"/>
                      <a:pt x="13221" y="330"/>
                    </a:cubicBezTo>
                    <a:cubicBezTo>
                      <a:pt x="14211" y="1183"/>
                      <a:pt x="13785" y="3402"/>
                      <a:pt x="13476" y="4831"/>
                    </a:cubicBezTo>
                    <a:cubicBezTo>
                      <a:pt x="12611" y="4879"/>
                      <a:pt x="11718" y="5029"/>
                      <a:pt x="10870" y="5223"/>
                    </a:cubicBezTo>
                    <a:cubicBezTo>
                      <a:pt x="10333" y="4431"/>
                      <a:pt x="9727" y="3620"/>
                      <a:pt x="9063" y="2914"/>
                    </a:cubicBezTo>
                    <a:cubicBezTo>
                      <a:pt x="9994" y="1443"/>
                      <a:pt x="11230" y="296"/>
                      <a:pt x="12836" y="296"/>
                    </a:cubicBezTo>
                    <a:close/>
                    <a:moveTo>
                      <a:pt x="8905" y="3169"/>
                    </a:moveTo>
                    <a:cubicBezTo>
                      <a:pt x="9512" y="3822"/>
                      <a:pt x="10070" y="4565"/>
                      <a:pt x="10569" y="5294"/>
                    </a:cubicBezTo>
                    <a:cubicBezTo>
                      <a:pt x="9445" y="5568"/>
                      <a:pt x="8420" y="5909"/>
                      <a:pt x="7665" y="6183"/>
                    </a:cubicBezTo>
                    <a:cubicBezTo>
                      <a:pt x="7616" y="6202"/>
                      <a:pt x="7566" y="6221"/>
                      <a:pt x="7517" y="6240"/>
                    </a:cubicBezTo>
                    <a:cubicBezTo>
                      <a:pt x="7864" y="5250"/>
                      <a:pt x="8320" y="4152"/>
                      <a:pt x="8905" y="3169"/>
                    </a:cubicBezTo>
                    <a:close/>
                    <a:moveTo>
                      <a:pt x="5225" y="1113"/>
                    </a:moveTo>
                    <a:cubicBezTo>
                      <a:pt x="6487" y="1113"/>
                      <a:pt x="7661" y="1891"/>
                      <a:pt x="8699" y="2954"/>
                    </a:cubicBezTo>
                    <a:cubicBezTo>
                      <a:pt x="8041" y="4057"/>
                      <a:pt x="7538" y="5300"/>
                      <a:pt x="7173" y="6373"/>
                    </a:cubicBezTo>
                    <a:cubicBezTo>
                      <a:pt x="6129" y="6777"/>
                      <a:pt x="5118" y="7263"/>
                      <a:pt x="4149" y="7824"/>
                    </a:cubicBezTo>
                    <a:cubicBezTo>
                      <a:pt x="3084" y="5544"/>
                      <a:pt x="2431" y="2904"/>
                      <a:pt x="4149" y="1342"/>
                    </a:cubicBezTo>
                    <a:cubicBezTo>
                      <a:pt x="4162" y="1330"/>
                      <a:pt x="4171" y="1314"/>
                      <a:pt x="4175" y="1296"/>
                    </a:cubicBezTo>
                    <a:cubicBezTo>
                      <a:pt x="4531" y="1171"/>
                      <a:pt x="4881" y="1113"/>
                      <a:pt x="5225" y="1113"/>
                    </a:cubicBezTo>
                    <a:close/>
                    <a:moveTo>
                      <a:pt x="13399" y="5184"/>
                    </a:moveTo>
                    <a:cubicBezTo>
                      <a:pt x="13368" y="5335"/>
                      <a:pt x="13337" y="5475"/>
                      <a:pt x="13313" y="5596"/>
                    </a:cubicBezTo>
                    <a:cubicBezTo>
                      <a:pt x="13148" y="6446"/>
                      <a:pt x="12950" y="7289"/>
                      <a:pt x="12729" y="8126"/>
                    </a:cubicBezTo>
                    <a:cubicBezTo>
                      <a:pt x="12607" y="7944"/>
                      <a:pt x="12501" y="7780"/>
                      <a:pt x="12415" y="7643"/>
                    </a:cubicBezTo>
                    <a:cubicBezTo>
                      <a:pt x="12040" y="7051"/>
                      <a:pt x="11589" y="6301"/>
                      <a:pt x="11068" y="5517"/>
                    </a:cubicBezTo>
                    <a:cubicBezTo>
                      <a:pt x="11833" y="5349"/>
                      <a:pt x="12625" y="5225"/>
                      <a:pt x="13399" y="5184"/>
                    </a:cubicBezTo>
                    <a:close/>
                    <a:moveTo>
                      <a:pt x="7048" y="6752"/>
                    </a:moveTo>
                    <a:lnTo>
                      <a:pt x="7048" y="6752"/>
                    </a:lnTo>
                    <a:cubicBezTo>
                      <a:pt x="6961" y="7021"/>
                      <a:pt x="6879" y="7283"/>
                      <a:pt x="6811" y="7517"/>
                    </a:cubicBezTo>
                    <a:cubicBezTo>
                      <a:pt x="6475" y="8661"/>
                      <a:pt x="6178" y="9827"/>
                      <a:pt x="5952" y="11004"/>
                    </a:cubicBezTo>
                    <a:lnTo>
                      <a:pt x="5952" y="11004"/>
                    </a:lnTo>
                    <a:cubicBezTo>
                      <a:pt x="5908" y="10936"/>
                      <a:pt x="5862" y="10868"/>
                      <a:pt x="5819" y="10802"/>
                    </a:cubicBezTo>
                    <a:cubicBezTo>
                      <a:pt x="5351" y="10064"/>
                      <a:pt x="4756" y="9085"/>
                      <a:pt x="4242" y="8017"/>
                    </a:cubicBezTo>
                    <a:cubicBezTo>
                      <a:pt x="5199" y="7499"/>
                      <a:pt x="6192" y="7077"/>
                      <a:pt x="7048" y="6752"/>
                    </a:cubicBezTo>
                    <a:close/>
                    <a:moveTo>
                      <a:pt x="13923" y="5170"/>
                    </a:moveTo>
                    <a:cubicBezTo>
                      <a:pt x="15600" y="5170"/>
                      <a:pt x="17127" y="5627"/>
                      <a:pt x="17985" y="6994"/>
                    </a:cubicBezTo>
                    <a:cubicBezTo>
                      <a:pt x="17985" y="6999"/>
                      <a:pt x="17983" y="7004"/>
                      <a:pt x="17983" y="7008"/>
                    </a:cubicBezTo>
                    <a:cubicBezTo>
                      <a:pt x="18045" y="8840"/>
                      <a:pt x="16128" y="10446"/>
                      <a:pt x="14734" y="11401"/>
                    </a:cubicBezTo>
                    <a:cubicBezTo>
                      <a:pt x="14153" y="10292"/>
                      <a:pt x="13471" y="9248"/>
                      <a:pt x="12956" y="8470"/>
                    </a:cubicBezTo>
                    <a:cubicBezTo>
                      <a:pt x="13254" y="7383"/>
                      <a:pt x="13503" y="6283"/>
                      <a:pt x="13699" y="5172"/>
                    </a:cubicBezTo>
                    <a:cubicBezTo>
                      <a:pt x="13774" y="5171"/>
                      <a:pt x="13849" y="5170"/>
                      <a:pt x="13923" y="5170"/>
                    </a:cubicBezTo>
                    <a:close/>
                    <a:moveTo>
                      <a:pt x="12843" y="8884"/>
                    </a:moveTo>
                    <a:cubicBezTo>
                      <a:pt x="13388" y="9782"/>
                      <a:pt x="13913" y="10692"/>
                      <a:pt x="14404" y="11618"/>
                    </a:cubicBezTo>
                    <a:cubicBezTo>
                      <a:pt x="13466" y="12219"/>
                      <a:pt x="12456" y="12702"/>
                      <a:pt x="11414" y="13092"/>
                    </a:cubicBezTo>
                    <a:cubicBezTo>
                      <a:pt x="11681" y="12392"/>
                      <a:pt x="11890" y="11780"/>
                      <a:pt x="12030" y="11391"/>
                    </a:cubicBezTo>
                    <a:lnTo>
                      <a:pt x="12032" y="11391"/>
                    </a:lnTo>
                    <a:cubicBezTo>
                      <a:pt x="12330" y="10566"/>
                      <a:pt x="12601" y="9731"/>
                      <a:pt x="12843" y="8884"/>
                    </a:cubicBezTo>
                    <a:close/>
                    <a:moveTo>
                      <a:pt x="10767" y="5584"/>
                    </a:moveTo>
                    <a:cubicBezTo>
                      <a:pt x="11313" y="6404"/>
                      <a:pt x="11785" y="7190"/>
                      <a:pt x="12163" y="7789"/>
                    </a:cubicBezTo>
                    <a:cubicBezTo>
                      <a:pt x="12317" y="8033"/>
                      <a:pt x="12469" y="8279"/>
                      <a:pt x="12622" y="8526"/>
                    </a:cubicBezTo>
                    <a:cubicBezTo>
                      <a:pt x="12499" y="8967"/>
                      <a:pt x="12371" y="9409"/>
                      <a:pt x="12233" y="9845"/>
                    </a:cubicBezTo>
                    <a:cubicBezTo>
                      <a:pt x="12030" y="10483"/>
                      <a:pt x="11630" y="11820"/>
                      <a:pt x="11069" y="13221"/>
                    </a:cubicBezTo>
                    <a:cubicBezTo>
                      <a:pt x="10889" y="13285"/>
                      <a:pt x="10709" y="13345"/>
                      <a:pt x="10529" y="13404"/>
                    </a:cubicBezTo>
                    <a:cubicBezTo>
                      <a:pt x="9796" y="13645"/>
                      <a:pt x="9052" y="13846"/>
                      <a:pt x="8299" y="14008"/>
                    </a:cubicBezTo>
                    <a:lnTo>
                      <a:pt x="8299" y="14008"/>
                    </a:lnTo>
                    <a:cubicBezTo>
                      <a:pt x="7504" y="13168"/>
                      <a:pt x="6790" y="12252"/>
                      <a:pt x="6176" y="11344"/>
                    </a:cubicBezTo>
                    <a:cubicBezTo>
                      <a:pt x="6414" y="10078"/>
                      <a:pt x="6715" y="8825"/>
                      <a:pt x="7082" y="7592"/>
                    </a:cubicBezTo>
                    <a:cubicBezTo>
                      <a:pt x="7169" y="7295"/>
                      <a:pt x="7270" y="6969"/>
                      <a:pt x="7385" y="6624"/>
                    </a:cubicBezTo>
                    <a:cubicBezTo>
                      <a:pt x="7596" y="6548"/>
                      <a:pt x="7797" y="6475"/>
                      <a:pt x="7982" y="6411"/>
                    </a:cubicBezTo>
                    <a:cubicBezTo>
                      <a:pt x="8760" y="6140"/>
                      <a:pt x="9729" y="5827"/>
                      <a:pt x="10767" y="5584"/>
                    </a:cubicBezTo>
                    <a:close/>
                    <a:moveTo>
                      <a:pt x="6103" y="11745"/>
                    </a:moveTo>
                    <a:cubicBezTo>
                      <a:pt x="6680" y="12566"/>
                      <a:pt x="7319" y="13342"/>
                      <a:pt x="8014" y="14066"/>
                    </a:cubicBezTo>
                    <a:cubicBezTo>
                      <a:pt x="7298" y="14209"/>
                      <a:pt x="6573" y="14303"/>
                      <a:pt x="5845" y="14348"/>
                    </a:cubicBezTo>
                    <a:lnTo>
                      <a:pt x="5813" y="14350"/>
                    </a:lnTo>
                    <a:cubicBezTo>
                      <a:pt x="5848" y="13546"/>
                      <a:pt x="5933" y="12746"/>
                      <a:pt x="6063" y="11952"/>
                    </a:cubicBezTo>
                    <a:lnTo>
                      <a:pt x="6065" y="11952"/>
                    </a:lnTo>
                    <a:cubicBezTo>
                      <a:pt x="6076" y="11884"/>
                      <a:pt x="6090" y="11815"/>
                      <a:pt x="6103" y="11745"/>
                    </a:cubicBezTo>
                    <a:close/>
                    <a:moveTo>
                      <a:pt x="3977" y="8164"/>
                    </a:moveTo>
                    <a:cubicBezTo>
                      <a:pt x="4548" y="9334"/>
                      <a:pt x="5206" y="10394"/>
                      <a:pt x="5687" y="11132"/>
                    </a:cubicBezTo>
                    <a:cubicBezTo>
                      <a:pt x="5748" y="11227"/>
                      <a:pt x="5813" y="11318"/>
                      <a:pt x="5877" y="11411"/>
                    </a:cubicBezTo>
                    <a:cubicBezTo>
                      <a:pt x="5724" y="12257"/>
                      <a:pt x="5619" y="13111"/>
                      <a:pt x="5563" y="13969"/>
                    </a:cubicBezTo>
                    <a:cubicBezTo>
                      <a:pt x="5555" y="14090"/>
                      <a:pt x="5545" y="14224"/>
                      <a:pt x="5536" y="14362"/>
                    </a:cubicBezTo>
                    <a:cubicBezTo>
                      <a:pt x="5339" y="14370"/>
                      <a:pt x="5126" y="14375"/>
                      <a:pt x="4901" y="14375"/>
                    </a:cubicBezTo>
                    <a:cubicBezTo>
                      <a:pt x="3284" y="14375"/>
                      <a:pt x="1081" y="14117"/>
                      <a:pt x="338" y="12791"/>
                    </a:cubicBezTo>
                    <a:cubicBezTo>
                      <a:pt x="206" y="10842"/>
                      <a:pt x="1972" y="9292"/>
                      <a:pt x="3977" y="8164"/>
                    </a:cubicBezTo>
                    <a:close/>
                    <a:moveTo>
                      <a:pt x="10916" y="13594"/>
                    </a:moveTo>
                    <a:cubicBezTo>
                      <a:pt x="10634" y="14265"/>
                      <a:pt x="10317" y="14937"/>
                      <a:pt x="9965" y="15541"/>
                    </a:cubicBezTo>
                    <a:lnTo>
                      <a:pt x="9965" y="15541"/>
                    </a:lnTo>
                    <a:cubicBezTo>
                      <a:pt x="9465" y="15146"/>
                      <a:pt x="8991" y="14719"/>
                      <a:pt x="8546" y="14263"/>
                    </a:cubicBezTo>
                    <a:cubicBezTo>
                      <a:pt x="9026" y="14155"/>
                      <a:pt x="9503" y="14032"/>
                      <a:pt x="9970" y="13895"/>
                    </a:cubicBezTo>
                    <a:cubicBezTo>
                      <a:pt x="10287" y="13803"/>
                      <a:pt x="10602" y="13701"/>
                      <a:pt x="10916" y="13594"/>
                    </a:cubicBezTo>
                    <a:close/>
                    <a:moveTo>
                      <a:pt x="14550" y="11897"/>
                    </a:moveTo>
                    <a:cubicBezTo>
                      <a:pt x="14574" y="11944"/>
                      <a:pt x="14601" y="11991"/>
                      <a:pt x="14625" y="12038"/>
                    </a:cubicBezTo>
                    <a:lnTo>
                      <a:pt x="14627" y="12038"/>
                    </a:lnTo>
                    <a:cubicBezTo>
                      <a:pt x="15116" y="12992"/>
                      <a:pt x="15648" y="14037"/>
                      <a:pt x="15578" y="15143"/>
                    </a:cubicBezTo>
                    <a:cubicBezTo>
                      <a:pt x="15493" y="16474"/>
                      <a:pt x="14512" y="17167"/>
                      <a:pt x="13396" y="17167"/>
                    </a:cubicBezTo>
                    <a:cubicBezTo>
                      <a:pt x="13009" y="17167"/>
                      <a:pt x="12605" y="17083"/>
                      <a:pt x="12217" y="16914"/>
                    </a:cubicBezTo>
                    <a:cubicBezTo>
                      <a:pt x="11516" y="16606"/>
                      <a:pt x="10845" y="16198"/>
                      <a:pt x="10207" y="15723"/>
                    </a:cubicBezTo>
                    <a:cubicBezTo>
                      <a:pt x="10617" y="15001"/>
                      <a:pt x="10971" y="14206"/>
                      <a:pt x="11262" y="13475"/>
                    </a:cubicBezTo>
                    <a:cubicBezTo>
                      <a:pt x="12410" y="13063"/>
                      <a:pt x="13522" y="12549"/>
                      <a:pt x="14550" y="11897"/>
                    </a:cubicBezTo>
                    <a:close/>
                    <a:moveTo>
                      <a:pt x="8263" y="14324"/>
                    </a:moveTo>
                    <a:cubicBezTo>
                      <a:pt x="8744" y="14807"/>
                      <a:pt x="9252" y="15260"/>
                      <a:pt x="9785" y="15684"/>
                    </a:cubicBezTo>
                    <a:cubicBezTo>
                      <a:pt x="9805" y="15701"/>
                      <a:pt x="9829" y="15720"/>
                      <a:pt x="9852" y="15738"/>
                    </a:cubicBezTo>
                    <a:cubicBezTo>
                      <a:pt x="9123" y="16937"/>
                      <a:pt x="8258" y="17826"/>
                      <a:pt x="7287" y="17826"/>
                    </a:cubicBezTo>
                    <a:cubicBezTo>
                      <a:pt x="7089" y="17826"/>
                      <a:pt x="6886" y="17789"/>
                      <a:pt x="6678" y="17709"/>
                    </a:cubicBezTo>
                    <a:cubicBezTo>
                      <a:pt x="6164" y="17351"/>
                      <a:pt x="5880" y="16584"/>
                      <a:pt x="5829" y="16031"/>
                    </a:cubicBezTo>
                    <a:cubicBezTo>
                      <a:pt x="5789" y="15605"/>
                      <a:pt x="5791" y="15170"/>
                      <a:pt x="5797" y="14742"/>
                    </a:cubicBezTo>
                    <a:cubicBezTo>
                      <a:pt x="5797" y="14713"/>
                      <a:pt x="5800" y="14683"/>
                      <a:pt x="5802" y="14654"/>
                    </a:cubicBezTo>
                    <a:cubicBezTo>
                      <a:pt x="6627" y="14612"/>
                      <a:pt x="7451" y="14495"/>
                      <a:pt x="8263" y="14324"/>
                    </a:cubicBezTo>
                    <a:close/>
                    <a:moveTo>
                      <a:pt x="12692" y="1"/>
                    </a:moveTo>
                    <a:cubicBezTo>
                      <a:pt x="11076" y="1"/>
                      <a:pt x="9812" y="1188"/>
                      <a:pt x="8856" y="2700"/>
                    </a:cubicBezTo>
                    <a:cubicBezTo>
                      <a:pt x="7788" y="1621"/>
                      <a:pt x="6575" y="835"/>
                      <a:pt x="5254" y="835"/>
                    </a:cubicBezTo>
                    <a:cubicBezTo>
                      <a:pt x="4777" y="835"/>
                      <a:pt x="4286" y="938"/>
                      <a:pt x="3783" y="1166"/>
                    </a:cubicBezTo>
                    <a:cubicBezTo>
                      <a:pt x="3708" y="1201"/>
                      <a:pt x="3703" y="1269"/>
                      <a:pt x="3733" y="1325"/>
                    </a:cubicBezTo>
                    <a:cubicBezTo>
                      <a:pt x="3166" y="1714"/>
                      <a:pt x="2711" y="2421"/>
                      <a:pt x="2705" y="3100"/>
                    </a:cubicBezTo>
                    <a:cubicBezTo>
                      <a:pt x="2705" y="3112"/>
                      <a:pt x="2707" y="3121"/>
                      <a:pt x="2713" y="3131"/>
                    </a:cubicBezTo>
                    <a:cubicBezTo>
                      <a:pt x="2668" y="3351"/>
                      <a:pt x="2670" y="3575"/>
                      <a:pt x="2716" y="3794"/>
                    </a:cubicBezTo>
                    <a:cubicBezTo>
                      <a:pt x="2721" y="3904"/>
                      <a:pt x="2734" y="4014"/>
                      <a:pt x="2755" y="4122"/>
                    </a:cubicBezTo>
                    <a:cubicBezTo>
                      <a:pt x="2807" y="5356"/>
                      <a:pt x="3290" y="6726"/>
                      <a:pt x="3888" y="7981"/>
                    </a:cubicBezTo>
                    <a:cubicBezTo>
                      <a:pt x="3252" y="8362"/>
                      <a:pt x="2638" y="8778"/>
                      <a:pt x="2048" y="9227"/>
                    </a:cubicBezTo>
                    <a:cubicBezTo>
                      <a:pt x="997" y="10033"/>
                      <a:pt x="0" y="11030"/>
                      <a:pt x="85" y="12376"/>
                    </a:cubicBezTo>
                    <a:cubicBezTo>
                      <a:pt x="63" y="12383"/>
                      <a:pt x="48" y="12405"/>
                      <a:pt x="50" y="12429"/>
                    </a:cubicBezTo>
                    <a:cubicBezTo>
                      <a:pt x="160" y="13945"/>
                      <a:pt x="2160" y="14342"/>
                      <a:pt x="3379" y="14536"/>
                    </a:cubicBezTo>
                    <a:cubicBezTo>
                      <a:pt x="3965" y="14627"/>
                      <a:pt x="4557" y="14672"/>
                      <a:pt x="5150" y="14672"/>
                    </a:cubicBezTo>
                    <a:cubicBezTo>
                      <a:pt x="5272" y="14672"/>
                      <a:pt x="5393" y="14670"/>
                      <a:pt x="5515" y="14667"/>
                    </a:cubicBezTo>
                    <a:lnTo>
                      <a:pt x="5515" y="14667"/>
                    </a:lnTo>
                    <a:cubicBezTo>
                      <a:pt x="5432" y="16013"/>
                      <a:pt x="5445" y="17786"/>
                      <a:pt x="6943" y="18055"/>
                    </a:cubicBezTo>
                    <a:cubicBezTo>
                      <a:pt x="6949" y="18056"/>
                      <a:pt x="6955" y="18057"/>
                      <a:pt x="6961" y="18057"/>
                    </a:cubicBezTo>
                    <a:cubicBezTo>
                      <a:pt x="6974" y="18057"/>
                      <a:pt x="6987" y="18054"/>
                      <a:pt x="6999" y="18049"/>
                    </a:cubicBezTo>
                    <a:cubicBezTo>
                      <a:pt x="7149" y="18089"/>
                      <a:pt x="7296" y="18107"/>
                      <a:pt x="7441" y="18107"/>
                    </a:cubicBezTo>
                    <a:cubicBezTo>
                      <a:pt x="8471" y="18107"/>
                      <a:pt x="9362" y="17146"/>
                      <a:pt x="10089" y="15924"/>
                    </a:cubicBezTo>
                    <a:cubicBezTo>
                      <a:pt x="11034" y="16665"/>
                      <a:pt x="12308" y="17578"/>
                      <a:pt x="13543" y="17578"/>
                    </a:cubicBezTo>
                    <a:cubicBezTo>
                      <a:pt x="13850" y="17578"/>
                      <a:pt x="14155" y="17521"/>
                      <a:pt x="14451" y="17392"/>
                    </a:cubicBezTo>
                    <a:cubicBezTo>
                      <a:pt x="16641" y="16436"/>
                      <a:pt x="16021" y="13962"/>
                      <a:pt x="14880" y="11683"/>
                    </a:cubicBezTo>
                    <a:cubicBezTo>
                      <a:pt x="15063" y="11559"/>
                      <a:pt x="15245" y="11431"/>
                      <a:pt x="15424" y="11297"/>
                    </a:cubicBezTo>
                    <a:cubicBezTo>
                      <a:pt x="16729" y="10306"/>
                      <a:pt x="18377" y="8790"/>
                      <a:pt x="18291" y="7008"/>
                    </a:cubicBezTo>
                    <a:cubicBezTo>
                      <a:pt x="18289" y="6954"/>
                      <a:pt x="18257" y="6905"/>
                      <a:pt x="18208" y="6881"/>
                    </a:cubicBezTo>
                    <a:cubicBezTo>
                      <a:pt x="17479" y="5324"/>
                      <a:pt x="15869" y="4812"/>
                      <a:pt x="14066" y="4812"/>
                    </a:cubicBezTo>
                    <a:cubicBezTo>
                      <a:pt x="13964" y="4812"/>
                      <a:pt x="13862" y="4814"/>
                      <a:pt x="13760" y="4817"/>
                    </a:cubicBezTo>
                    <a:cubicBezTo>
                      <a:pt x="13782" y="4680"/>
                      <a:pt x="13808" y="4543"/>
                      <a:pt x="13830" y="4406"/>
                    </a:cubicBezTo>
                    <a:cubicBezTo>
                      <a:pt x="14026" y="3131"/>
                      <a:pt x="14553" y="1089"/>
                      <a:pt x="13436" y="115"/>
                    </a:cubicBezTo>
                    <a:cubicBezTo>
                      <a:pt x="13409" y="93"/>
                      <a:pt x="13376" y="80"/>
                      <a:pt x="13339" y="80"/>
                    </a:cubicBezTo>
                    <a:cubicBezTo>
                      <a:pt x="13325" y="66"/>
                      <a:pt x="13305" y="58"/>
                      <a:pt x="13286" y="53"/>
                    </a:cubicBezTo>
                    <a:cubicBezTo>
                      <a:pt x="13083" y="18"/>
                      <a:pt x="12885" y="1"/>
                      <a:pt x="126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54"/>
              <p:cNvSpPr/>
              <p:nvPr/>
            </p:nvSpPr>
            <p:spPr>
              <a:xfrm>
                <a:off x="5902875" y="3211950"/>
                <a:ext cx="27050" cy="21800"/>
              </a:xfrm>
              <a:custGeom>
                <a:rect b="b" l="l" r="r" t="t"/>
                <a:pathLst>
                  <a:path extrusionOk="0" h="872" w="1082">
                    <a:moveTo>
                      <a:pt x="1020" y="1"/>
                    </a:moveTo>
                    <a:cubicBezTo>
                      <a:pt x="1013" y="1"/>
                      <a:pt x="1006" y="3"/>
                      <a:pt x="999" y="8"/>
                    </a:cubicBezTo>
                    <a:cubicBezTo>
                      <a:pt x="826" y="142"/>
                      <a:pt x="653" y="275"/>
                      <a:pt x="484" y="413"/>
                    </a:cubicBezTo>
                    <a:cubicBezTo>
                      <a:pt x="324" y="544"/>
                      <a:pt x="120" y="673"/>
                      <a:pt x="7" y="847"/>
                    </a:cubicBezTo>
                    <a:cubicBezTo>
                      <a:pt x="0" y="857"/>
                      <a:pt x="9" y="871"/>
                      <a:pt x="19" y="871"/>
                    </a:cubicBezTo>
                    <a:cubicBezTo>
                      <a:pt x="21" y="871"/>
                      <a:pt x="22" y="871"/>
                      <a:pt x="23" y="871"/>
                    </a:cubicBezTo>
                    <a:cubicBezTo>
                      <a:pt x="200" y="801"/>
                      <a:pt x="352" y="651"/>
                      <a:pt x="498" y="534"/>
                    </a:cubicBezTo>
                    <a:cubicBezTo>
                      <a:pt x="686" y="386"/>
                      <a:pt x="868" y="232"/>
                      <a:pt x="1051" y="77"/>
                    </a:cubicBezTo>
                    <a:cubicBezTo>
                      <a:pt x="1081" y="51"/>
                      <a:pt x="1053" y="1"/>
                      <a:pt x="10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54"/>
              <p:cNvSpPr/>
              <p:nvPr/>
            </p:nvSpPr>
            <p:spPr>
              <a:xfrm>
                <a:off x="5918525" y="3235650"/>
                <a:ext cx="29025" cy="18725"/>
              </a:xfrm>
              <a:custGeom>
                <a:rect b="b" l="l" r="r" t="t"/>
                <a:pathLst>
                  <a:path extrusionOk="0" h="749" w="1161">
                    <a:moveTo>
                      <a:pt x="1104" y="0"/>
                    </a:moveTo>
                    <a:cubicBezTo>
                      <a:pt x="1097" y="0"/>
                      <a:pt x="1089" y="2"/>
                      <a:pt x="1082" y="7"/>
                    </a:cubicBezTo>
                    <a:cubicBezTo>
                      <a:pt x="731" y="224"/>
                      <a:pt x="371" y="434"/>
                      <a:pt x="35" y="675"/>
                    </a:cubicBezTo>
                    <a:cubicBezTo>
                      <a:pt x="1" y="699"/>
                      <a:pt x="21" y="749"/>
                      <a:pt x="55" y="749"/>
                    </a:cubicBezTo>
                    <a:cubicBezTo>
                      <a:pt x="61" y="749"/>
                      <a:pt x="68" y="747"/>
                      <a:pt x="75" y="743"/>
                    </a:cubicBezTo>
                    <a:cubicBezTo>
                      <a:pt x="435" y="539"/>
                      <a:pt x="777" y="305"/>
                      <a:pt x="1123" y="77"/>
                    </a:cubicBezTo>
                    <a:cubicBezTo>
                      <a:pt x="1161" y="53"/>
                      <a:pt x="1139" y="0"/>
                      <a:pt x="1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" name="Google Shape;19;p54"/>
          <p:cNvGrpSpPr/>
          <p:nvPr/>
        </p:nvGrpSpPr>
        <p:grpSpPr>
          <a:xfrm>
            <a:off x="6348550" y="169277"/>
            <a:ext cx="1726750" cy="186391"/>
            <a:chOff x="6348550" y="169277"/>
            <a:chExt cx="1726750" cy="186391"/>
          </a:xfrm>
        </p:grpSpPr>
        <p:sp>
          <p:nvSpPr>
            <p:cNvPr id="20" name="Google Shape;20;p54"/>
            <p:cNvSpPr/>
            <p:nvPr/>
          </p:nvSpPr>
          <p:spPr>
            <a:xfrm>
              <a:off x="6523050" y="169277"/>
              <a:ext cx="1552250" cy="29125"/>
            </a:xfrm>
            <a:custGeom>
              <a:rect b="b" l="l" r="r" t="t"/>
              <a:pathLst>
                <a:path extrusionOk="0" h="1165" w="62090">
                  <a:moveTo>
                    <a:pt x="0" y="1165"/>
                  </a:moveTo>
                  <a:cubicBezTo>
                    <a:pt x="13442" y="267"/>
                    <a:pt x="26942" y="797"/>
                    <a:pt x="40414" y="797"/>
                  </a:cubicBezTo>
                  <a:cubicBezTo>
                    <a:pt x="47640" y="797"/>
                    <a:pt x="55236" y="-1124"/>
                    <a:pt x="62090" y="1165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54"/>
            <p:cNvSpPr/>
            <p:nvPr/>
          </p:nvSpPr>
          <p:spPr>
            <a:xfrm>
              <a:off x="6348550" y="322643"/>
              <a:ext cx="1653275" cy="33025"/>
            </a:xfrm>
            <a:custGeom>
              <a:rect b="b" l="l" r="r" t="t"/>
              <a:pathLst>
                <a:path extrusionOk="0" h="1321" w="66131">
                  <a:moveTo>
                    <a:pt x="0" y="1321"/>
                  </a:moveTo>
                  <a:cubicBezTo>
                    <a:pt x="8364" y="-1069"/>
                    <a:pt x="17387" y="586"/>
                    <a:pt x="26085" y="586"/>
                  </a:cubicBezTo>
                  <a:cubicBezTo>
                    <a:pt x="39434" y="586"/>
                    <a:pt x="52782" y="586"/>
                    <a:pt x="66131" y="58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54"/>
          <p:cNvGrpSpPr/>
          <p:nvPr/>
        </p:nvGrpSpPr>
        <p:grpSpPr>
          <a:xfrm>
            <a:off x="65575" y="3544038"/>
            <a:ext cx="1506300" cy="1469575"/>
            <a:chOff x="65575" y="3544038"/>
            <a:chExt cx="1506300" cy="1469575"/>
          </a:xfrm>
        </p:grpSpPr>
        <p:sp>
          <p:nvSpPr>
            <p:cNvPr id="23" name="Google Shape;23;p54"/>
            <p:cNvSpPr/>
            <p:nvPr/>
          </p:nvSpPr>
          <p:spPr>
            <a:xfrm>
              <a:off x="175775" y="3544038"/>
              <a:ext cx="73500" cy="1313450"/>
            </a:xfrm>
            <a:custGeom>
              <a:rect b="b" l="l" r="r" t="t"/>
              <a:pathLst>
                <a:path extrusionOk="0" h="52538" w="294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54"/>
            <p:cNvSpPr/>
            <p:nvPr/>
          </p:nvSpPr>
          <p:spPr>
            <a:xfrm>
              <a:off x="304375" y="3736938"/>
              <a:ext cx="73475" cy="1276675"/>
            </a:xfrm>
            <a:custGeom>
              <a:rect b="b" l="l" r="r" t="t"/>
              <a:pathLst>
                <a:path extrusionOk="0" h="51067" w="2939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54"/>
            <p:cNvSpPr/>
            <p:nvPr/>
          </p:nvSpPr>
          <p:spPr>
            <a:xfrm>
              <a:off x="65575" y="4697430"/>
              <a:ext cx="1506300" cy="31450"/>
            </a:xfrm>
            <a:custGeom>
              <a:rect b="b" l="l" r="r" t="t"/>
              <a:pathLst>
                <a:path extrusionOk="0" h="1258" w="60252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54"/>
            <p:cNvSpPr/>
            <p:nvPr/>
          </p:nvSpPr>
          <p:spPr>
            <a:xfrm>
              <a:off x="74750" y="4885038"/>
              <a:ext cx="1322625" cy="18375"/>
            </a:xfrm>
            <a:custGeom>
              <a:rect b="b" l="l" r="r" t="t"/>
              <a:pathLst>
                <a:path extrusionOk="0" h="735" w="52905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3"/>
          <p:cNvSpPr txBox="1"/>
          <p:nvPr>
            <p:ph idx="1" type="subTitle"/>
          </p:nvPr>
        </p:nvSpPr>
        <p:spPr>
          <a:xfrm>
            <a:off x="937700" y="2707664"/>
            <a:ext cx="2175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63"/>
          <p:cNvSpPr txBox="1"/>
          <p:nvPr>
            <p:ph idx="2" type="subTitle"/>
          </p:nvPr>
        </p:nvSpPr>
        <p:spPr>
          <a:xfrm>
            <a:off x="3484459" y="3216164"/>
            <a:ext cx="2175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63"/>
          <p:cNvSpPr txBox="1"/>
          <p:nvPr>
            <p:ph idx="3" type="subTitle"/>
          </p:nvPr>
        </p:nvSpPr>
        <p:spPr>
          <a:xfrm>
            <a:off x="6031150" y="3737489"/>
            <a:ext cx="2175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6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63" name="Google Shape;163;p63"/>
          <p:cNvSpPr txBox="1"/>
          <p:nvPr>
            <p:ph idx="4" type="subTitle"/>
          </p:nvPr>
        </p:nvSpPr>
        <p:spPr>
          <a:xfrm>
            <a:off x="937625" y="2079900"/>
            <a:ext cx="2175300" cy="572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4" name="Google Shape;164;p63"/>
          <p:cNvSpPr txBox="1"/>
          <p:nvPr>
            <p:ph idx="5" type="subTitle"/>
          </p:nvPr>
        </p:nvSpPr>
        <p:spPr>
          <a:xfrm>
            <a:off x="3484384" y="2594813"/>
            <a:ext cx="2175300" cy="572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5" name="Google Shape;165;p63"/>
          <p:cNvSpPr txBox="1"/>
          <p:nvPr>
            <p:ph idx="6" type="subTitle"/>
          </p:nvPr>
        </p:nvSpPr>
        <p:spPr>
          <a:xfrm>
            <a:off x="6031075" y="3109725"/>
            <a:ext cx="2175300" cy="572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6" name="Google Shape;166;p63"/>
          <p:cNvSpPr/>
          <p:nvPr/>
        </p:nvSpPr>
        <p:spPr>
          <a:xfrm rot="-5400000">
            <a:off x="176450" y="33200"/>
            <a:ext cx="314505" cy="772588"/>
          </a:xfrm>
          <a:custGeom>
            <a:rect b="b" l="l" r="r" t="t"/>
            <a:pathLst>
              <a:path extrusionOk="0" h="15368" w="6256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7" name="Google Shape;167;p63"/>
          <p:cNvGrpSpPr/>
          <p:nvPr/>
        </p:nvGrpSpPr>
        <p:grpSpPr>
          <a:xfrm>
            <a:off x="40710" y="3866068"/>
            <a:ext cx="1142973" cy="1107488"/>
            <a:chOff x="141735" y="3866068"/>
            <a:chExt cx="1142973" cy="1107488"/>
          </a:xfrm>
        </p:grpSpPr>
        <p:grpSp>
          <p:nvGrpSpPr>
            <p:cNvPr id="168" name="Google Shape;168;p63"/>
            <p:cNvGrpSpPr/>
            <p:nvPr/>
          </p:nvGrpSpPr>
          <p:grpSpPr>
            <a:xfrm>
              <a:off x="184728" y="3984700"/>
              <a:ext cx="752014" cy="983765"/>
              <a:chOff x="184728" y="3984700"/>
              <a:chExt cx="752014" cy="983765"/>
            </a:xfrm>
          </p:grpSpPr>
          <p:sp>
            <p:nvSpPr>
              <p:cNvPr id="169" name="Google Shape;169;p63"/>
              <p:cNvSpPr/>
              <p:nvPr/>
            </p:nvSpPr>
            <p:spPr>
              <a:xfrm>
                <a:off x="515250" y="3984700"/>
                <a:ext cx="342600" cy="356100"/>
              </a:xfrm>
              <a:prstGeom prst="donut">
                <a:avLst>
                  <a:gd fmla="val 25000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63"/>
              <p:cNvSpPr/>
              <p:nvPr/>
            </p:nvSpPr>
            <p:spPr>
              <a:xfrm rot="-2700000">
                <a:off x="268079" y="4097418"/>
                <a:ext cx="361897" cy="385656"/>
              </a:xfrm>
              <a:prstGeom prst="donut">
                <a:avLst>
                  <a:gd fmla="val 25000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63"/>
              <p:cNvSpPr/>
              <p:nvPr/>
            </p:nvSpPr>
            <p:spPr>
              <a:xfrm rot="9521876">
                <a:off x="651254" y="4305468"/>
                <a:ext cx="172592" cy="653988"/>
              </a:xfrm>
              <a:prstGeom prst="triangle">
                <a:avLst>
                  <a:gd fmla="val 50000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2" name="Google Shape;172;p63"/>
            <p:cNvGrpSpPr/>
            <p:nvPr/>
          </p:nvGrpSpPr>
          <p:grpSpPr>
            <a:xfrm rot="-3055210">
              <a:off x="374077" y="3959032"/>
              <a:ext cx="678289" cy="921560"/>
              <a:chOff x="6747250" y="4856800"/>
              <a:chExt cx="456150" cy="619750"/>
            </a:xfrm>
          </p:grpSpPr>
          <p:sp>
            <p:nvSpPr>
              <p:cNvPr id="173" name="Google Shape;173;p63"/>
              <p:cNvSpPr/>
              <p:nvPr/>
            </p:nvSpPr>
            <p:spPr>
              <a:xfrm>
                <a:off x="6747250" y="4856800"/>
                <a:ext cx="456150" cy="619750"/>
              </a:xfrm>
              <a:custGeom>
                <a:rect b="b" l="l" r="r" t="t"/>
                <a:pathLst>
                  <a:path extrusionOk="0" h="24790" w="18246">
                    <a:moveTo>
                      <a:pt x="7537" y="264"/>
                    </a:moveTo>
                    <a:cubicBezTo>
                      <a:pt x="8123" y="264"/>
                      <a:pt x="8693" y="375"/>
                      <a:pt x="9190" y="611"/>
                    </a:cubicBezTo>
                    <a:cubicBezTo>
                      <a:pt x="11367" y="1642"/>
                      <a:pt x="11077" y="3986"/>
                      <a:pt x="10438" y="5907"/>
                    </a:cubicBezTo>
                    <a:cubicBezTo>
                      <a:pt x="9196" y="7963"/>
                      <a:pt x="8095" y="10519"/>
                      <a:pt x="5984" y="10519"/>
                    </a:cubicBezTo>
                    <a:cubicBezTo>
                      <a:pt x="5811" y="10519"/>
                      <a:pt x="5630" y="10501"/>
                      <a:pt x="5443" y="10465"/>
                    </a:cubicBezTo>
                    <a:cubicBezTo>
                      <a:pt x="5480" y="10307"/>
                      <a:pt x="5502" y="10146"/>
                      <a:pt x="5511" y="9985"/>
                    </a:cubicBezTo>
                    <a:cubicBezTo>
                      <a:pt x="5827" y="9587"/>
                      <a:pt x="6112" y="9168"/>
                      <a:pt x="6437" y="8777"/>
                    </a:cubicBezTo>
                    <a:cubicBezTo>
                      <a:pt x="6469" y="8740"/>
                      <a:pt x="6436" y="8690"/>
                      <a:pt x="6400" y="8690"/>
                    </a:cubicBezTo>
                    <a:cubicBezTo>
                      <a:pt x="6389" y="8690"/>
                      <a:pt x="6377" y="8694"/>
                      <a:pt x="6367" y="8706"/>
                    </a:cubicBezTo>
                    <a:cubicBezTo>
                      <a:pt x="6055" y="9053"/>
                      <a:pt x="5747" y="9432"/>
                      <a:pt x="5516" y="9844"/>
                    </a:cubicBezTo>
                    <a:cubicBezTo>
                      <a:pt x="5524" y="9424"/>
                      <a:pt x="5443" y="9023"/>
                      <a:pt x="5311" y="8631"/>
                    </a:cubicBezTo>
                    <a:cubicBezTo>
                      <a:pt x="5408" y="8510"/>
                      <a:pt x="5519" y="8395"/>
                      <a:pt x="5594" y="8296"/>
                    </a:cubicBezTo>
                    <a:cubicBezTo>
                      <a:pt x="5727" y="8125"/>
                      <a:pt x="5854" y="7952"/>
                      <a:pt x="5980" y="7775"/>
                    </a:cubicBezTo>
                    <a:cubicBezTo>
                      <a:pt x="6004" y="7741"/>
                      <a:pt x="5969" y="7701"/>
                      <a:pt x="5935" y="7701"/>
                    </a:cubicBezTo>
                    <a:cubicBezTo>
                      <a:pt x="5924" y="7701"/>
                      <a:pt x="5913" y="7705"/>
                      <a:pt x="5905" y="7716"/>
                    </a:cubicBezTo>
                    <a:cubicBezTo>
                      <a:pt x="5730" y="7937"/>
                      <a:pt x="5561" y="8162"/>
                      <a:pt x="5393" y="8388"/>
                    </a:cubicBezTo>
                    <a:cubicBezTo>
                      <a:pt x="5360" y="8435"/>
                      <a:pt x="5319" y="8484"/>
                      <a:pt x="5277" y="8535"/>
                    </a:cubicBezTo>
                    <a:cubicBezTo>
                      <a:pt x="5161" y="8213"/>
                      <a:pt x="5011" y="7898"/>
                      <a:pt x="4847" y="7584"/>
                    </a:cubicBezTo>
                    <a:cubicBezTo>
                      <a:pt x="4939" y="7439"/>
                      <a:pt x="5056" y="7308"/>
                      <a:pt x="5191" y="7201"/>
                    </a:cubicBezTo>
                    <a:cubicBezTo>
                      <a:pt x="5219" y="7179"/>
                      <a:pt x="5194" y="7136"/>
                      <a:pt x="5165" y="7136"/>
                    </a:cubicBezTo>
                    <a:cubicBezTo>
                      <a:pt x="5159" y="7136"/>
                      <a:pt x="5152" y="7138"/>
                      <a:pt x="5146" y="7142"/>
                    </a:cubicBezTo>
                    <a:cubicBezTo>
                      <a:pt x="5008" y="7233"/>
                      <a:pt x="4888" y="7352"/>
                      <a:pt x="4796" y="7491"/>
                    </a:cubicBezTo>
                    <a:cubicBezTo>
                      <a:pt x="4633" y="7187"/>
                      <a:pt x="4458" y="6884"/>
                      <a:pt x="4286" y="6579"/>
                    </a:cubicBezTo>
                    <a:cubicBezTo>
                      <a:pt x="4377" y="6339"/>
                      <a:pt x="4507" y="6114"/>
                      <a:pt x="4675" y="5918"/>
                    </a:cubicBezTo>
                    <a:cubicBezTo>
                      <a:pt x="4706" y="5880"/>
                      <a:pt x="4674" y="5831"/>
                      <a:pt x="4638" y="5831"/>
                    </a:cubicBezTo>
                    <a:cubicBezTo>
                      <a:pt x="4627" y="5831"/>
                      <a:pt x="4615" y="5836"/>
                      <a:pt x="4605" y="5846"/>
                    </a:cubicBezTo>
                    <a:cubicBezTo>
                      <a:pt x="4432" y="6023"/>
                      <a:pt x="4302" y="6237"/>
                      <a:pt x="4225" y="6473"/>
                    </a:cubicBezTo>
                    <a:cubicBezTo>
                      <a:pt x="4026" y="6117"/>
                      <a:pt x="3840" y="5760"/>
                      <a:pt x="3687" y="5394"/>
                    </a:cubicBezTo>
                    <a:cubicBezTo>
                      <a:pt x="3887" y="5140"/>
                      <a:pt x="4069" y="4868"/>
                      <a:pt x="4281" y="4619"/>
                    </a:cubicBezTo>
                    <a:cubicBezTo>
                      <a:pt x="4305" y="4591"/>
                      <a:pt x="4281" y="4553"/>
                      <a:pt x="4253" y="4553"/>
                    </a:cubicBezTo>
                    <a:cubicBezTo>
                      <a:pt x="4244" y="4553"/>
                      <a:pt x="4235" y="4556"/>
                      <a:pt x="4227" y="4565"/>
                    </a:cubicBezTo>
                    <a:cubicBezTo>
                      <a:pt x="4023" y="4788"/>
                      <a:pt x="3808" y="5032"/>
                      <a:pt x="3645" y="5298"/>
                    </a:cubicBezTo>
                    <a:cubicBezTo>
                      <a:pt x="3497" y="4925"/>
                      <a:pt x="3392" y="4543"/>
                      <a:pt x="3353" y="4146"/>
                    </a:cubicBezTo>
                    <a:cubicBezTo>
                      <a:pt x="3792" y="3703"/>
                      <a:pt x="4217" y="3244"/>
                      <a:pt x="4628" y="2775"/>
                    </a:cubicBezTo>
                    <a:cubicBezTo>
                      <a:pt x="4660" y="2738"/>
                      <a:pt x="4628" y="2690"/>
                      <a:pt x="4592" y="2690"/>
                    </a:cubicBezTo>
                    <a:cubicBezTo>
                      <a:pt x="4581" y="2690"/>
                      <a:pt x="4570" y="2694"/>
                      <a:pt x="4560" y="2705"/>
                    </a:cubicBezTo>
                    <a:cubicBezTo>
                      <a:pt x="4142" y="3145"/>
                      <a:pt x="3738" y="3596"/>
                      <a:pt x="3345" y="4060"/>
                    </a:cubicBezTo>
                    <a:cubicBezTo>
                      <a:pt x="3309" y="3566"/>
                      <a:pt x="3377" y="3051"/>
                      <a:pt x="3615" y="2503"/>
                    </a:cubicBezTo>
                    <a:cubicBezTo>
                      <a:pt x="4223" y="1097"/>
                      <a:pt x="5935" y="264"/>
                      <a:pt x="7537" y="264"/>
                    </a:cubicBezTo>
                    <a:close/>
                    <a:moveTo>
                      <a:pt x="13977" y="3538"/>
                    </a:moveTo>
                    <a:cubicBezTo>
                      <a:pt x="16100" y="3538"/>
                      <a:pt x="18135" y="5771"/>
                      <a:pt x="17462" y="8066"/>
                    </a:cubicBezTo>
                    <a:cubicBezTo>
                      <a:pt x="16854" y="10142"/>
                      <a:pt x="15154" y="10737"/>
                      <a:pt x="13324" y="10737"/>
                    </a:cubicBezTo>
                    <a:cubicBezTo>
                      <a:pt x="12226" y="10737"/>
                      <a:pt x="11080" y="10523"/>
                      <a:pt x="10095" y="10287"/>
                    </a:cubicBezTo>
                    <a:lnTo>
                      <a:pt x="10095" y="10288"/>
                    </a:lnTo>
                    <a:cubicBezTo>
                      <a:pt x="10085" y="10285"/>
                      <a:pt x="10074" y="10284"/>
                      <a:pt x="10063" y="10284"/>
                    </a:cubicBezTo>
                    <a:cubicBezTo>
                      <a:pt x="10040" y="10284"/>
                      <a:pt x="10017" y="10291"/>
                      <a:pt x="9996" y="10303"/>
                    </a:cubicBezTo>
                    <a:cubicBezTo>
                      <a:pt x="9971" y="10306"/>
                      <a:pt x="9945" y="10319"/>
                      <a:pt x="9928" y="10339"/>
                    </a:cubicBezTo>
                    <a:cubicBezTo>
                      <a:pt x="7964" y="12411"/>
                      <a:pt x="6267" y="14695"/>
                      <a:pt x="4740" y="17103"/>
                    </a:cubicBezTo>
                    <a:cubicBezTo>
                      <a:pt x="3977" y="18305"/>
                      <a:pt x="3255" y="19534"/>
                      <a:pt x="2553" y="20771"/>
                    </a:cubicBezTo>
                    <a:cubicBezTo>
                      <a:pt x="1905" y="21913"/>
                      <a:pt x="1323" y="23601"/>
                      <a:pt x="322" y="24505"/>
                    </a:cubicBezTo>
                    <a:cubicBezTo>
                      <a:pt x="1858" y="19843"/>
                      <a:pt x="3733" y="15258"/>
                      <a:pt x="5148" y="10564"/>
                    </a:cubicBezTo>
                    <a:cubicBezTo>
                      <a:pt x="5511" y="10709"/>
                      <a:pt x="5851" y="10775"/>
                      <a:pt x="6171" y="10775"/>
                    </a:cubicBezTo>
                    <a:cubicBezTo>
                      <a:pt x="8927" y="10775"/>
                      <a:pt x="10233" y="5889"/>
                      <a:pt x="11938" y="4348"/>
                    </a:cubicBezTo>
                    <a:cubicBezTo>
                      <a:pt x="12564" y="3782"/>
                      <a:pt x="13275" y="3538"/>
                      <a:pt x="13977" y="3538"/>
                    </a:cubicBezTo>
                    <a:close/>
                    <a:moveTo>
                      <a:pt x="7664" y="1"/>
                    </a:moveTo>
                    <a:cubicBezTo>
                      <a:pt x="7024" y="1"/>
                      <a:pt x="6376" y="120"/>
                      <a:pt x="5789" y="321"/>
                    </a:cubicBezTo>
                    <a:cubicBezTo>
                      <a:pt x="4327" y="821"/>
                      <a:pt x="3264" y="1852"/>
                      <a:pt x="3114" y="3435"/>
                    </a:cubicBezTo>
                    <a:cubicBezTo>
                      <a:pt x="2961" y="5061"/>
                      <a:pt x="3965" y="6393"/>
                      <a:pt x="4662" y="7767"/>
                    </a:cubicBezTo>
                    <a:cubicBezTo>
                      <a:pt x="4643" y="7813"/>
                      <a:pt x="4627" y="7859"/>
                      <a:pt x="4614" y="7907"/>
                    </a:cubicBezTo>
                    <a:cubicBezTo>
                      <a:pt x="4606" y="7934"/>
                      <a:pt x="4628" y="7951"/>
                      <a:pt x="4649" y="7951"/>
                    </a:cubicBezTo>
                    <a:cubicBezTo>
                      <a:pt x="4663" y="7951"/>
                      <a:pt x="4677" y="7943"/>
                      <a:pt x="4683" y="7925"/>
                    </a:cubicBezTo>
                    <a:cubicBezTo>
                      <a:pt x="4689" y="7902"/>
                      <a:pt x="4700" y="7883"/>
                      <a:pt x="4708" y="7861"/>
                    </a:cubicBezTo>
                    <a:cubicBezTo>
                      <a:pt x="4861" y="8170"/>
                      <a:pt x="4998" y="8481"/>
                      <a:pt x="5100" y="8800"/>
                    </a:cubicBezTo>
                    <a:cubicBezTo>
                      <a:pt x="5072" y="8857"/>
                      <a:pt x="5056" y="8921"/>
                      <a:pt x="5056" y="8985"/>
                    </a:cubicBezTo>
                    <a:cubicBezTo>
                      <a:pt x="5056" y="9005"/>
                      <a:pt x="5074" y="9017"/>
                      <a:pt x="5091" y="9017"/>
                    </a:cubicBezTo>
                    <a:cubicBezTo>
                      <a:pt x="5104" y="9017"/>
                      <a:pt x="5116" y="9010"/>
                      <a:pt x="5118" y="8994"/>
                    </a:cubicBezTo>
                    <a:cubicBezTo>
                      <a:pt x="5123" y="8970"/>
                      <a:pt x="5129" y="8946"/>
                      <a:pt x="5137" y="8922"/>
                    </a:cubicBezTo>
                    <a:cubicBezTo>
                      <a:pt x="5276" y="9402"/>
                      <a:pt x="5334" y="9898"/>
                      <a:pt x="5255" y="10421"/>
                    </a:cubicBezTo>
                    <a:cubicBezTo>
                      <a:pt x="5217" y="10409"/>
                      <a:pt x="5180" y="10405"/>
                      <a:pt x="5140" y="10393"/>
                    </a:cubicBezTo>
                    <a:cubicBezTo>
                      <a:pt x="5136" y="10392"/>
                      <a:pt x="5132" y="10392"/>
                      <a:pt x="5127" y="10392"/>
                    </a:cubicBezTo>
                    <a:cubicBezTo>
                      <a:pt x="5119" y="10392"/>
                      <a:pt x="5110" y="10394"/>
                      <a:pt x="5102" y="10398"/>
                    </a:cubicBezTo>
                    <a:cubicBezTo>
                      <a:pt x="5093" y="10395"/>
                      <a:pt x="5083" y="10393"/>
                      <a:pt x="5074" y="10393"/>
                    </a:cubicBezTo>
                    <a:cubicBezTo>
                      <a:pt x="5046" y="10393"/>
                      <a:pt x="5020" y="10409"/>
                      <a:pt x="5009" y="10436"/>
                    </a:cubicBezTo>
                    <a:cubicBezTo>
                      <a:pt x="2980" y="14958"/>
                      <a:pt x="1549" y="19862"/>
                      <a:pt x="29" y="24574"/>
                    </a:cubicBezTo>
                    <a:cubicBezTo>
                      <a:pt x="0" y="24663"/>
                      <a:pt x="67" y="24722"/>
                      <a:pt x="140" y="24728"/>
                    </a:cubicBezTo>
                    <a:cubicBezTo>
                      <a:pt x="154" y="24762"/>
                      <a:pt x="188" y="24789"/>
                      <a:pt x="225" y="24789"/>
                    </a:cubicBezTo>
                    <a:cubicBezTo>
                      <a:pt x="238" y="24789"/>
                      <a:pt x="251" y="24786"/>
                      <a:pt x="265" y="24778"/>
                    </a:cubicBezTo>
                    <a:cubicBezTo>
                      <a:pt x="1093" y="24263"/>
                      <a:pt x="1447" y="23252"/>
                      <a:pt x="1906" y="22428"/>
                    </a:cubicBezTo>
                    <a:cubicBezTo>
                      <a:pt x="2681" y="21038"/>
                      <a:pt x="3467" y="19653"/>
                      <a:pt x="4297" y="18296"/>
                    </a:cubicBezTo>
                    <a:cubicBezTo>
                      <a:pt x="5982" y="15537"/>
                      <a:pt x="7857" y="12907"/>
                      <a:pt x="10084" y="10558"/>
                    </a:cubicBezTo>
                    <a:cubicBezTo>
                      <a:pt x="11105" y="10832"/>
                      <a:pt x="12276" y="11085"/>
                      <a:pt x="13406" y="11085"/>
                    </a:cubicBezTo>
                    <a:cubicBezTo>
                      <a:pt x="14702" y="11085"/>
                      <a:pt x="15944" y="10753"/>
                      <a:pt x="16845" y="9743"/>
                    </a:cubicBezTo>
                    <a:cubicBezTo>
                      <a:pt x="18123" y="8309"/>
                      <a:pt x="18246" y="6176"/>
                      <a:pt x="16982" y="4692"/>
                    </a:cubicBezTo>
                    <a:cubicBezTo>
                      <a:pt x="16239" y="3820"/>
                      <a:pt x="15087" y="3257"/>
                      <a:pt x="13950" y="3257"/>
                    </a:cubicBezTo>
                    <a:cubicBezTo>
                      <a:pt x="13340" y="3257"/>
                      <a:pt x="12734" y="3419"/>
                      <a:pt x="12197" y="3782"/>
                    </a:cubicBezTo>
                    <a:cubicBezTo>
                      <a:pt x="11732" y="4098"/>
                      <a:pt x="11322" y="4573"/>
                      <a:pt x="10938" y="5126"/>
                    </a:cubicBezTo>
                    <a:cubicBezTo>
                      <a:pt x="11306" y="3857"/>
                      <a:pt x="11450" y="2493"/>
                      <a:pt x="10632" y="1358"/>
                    </a:cubicBezTo>
                    <a:cubicBezTo>
                      <a:pt x="9927" y="381"/>
                      <a:pt x="8807" y="1"/>
                      <a:pt x="76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63"/>
              <p:cNvSpPr/>
              <p:nvPr/>
            </p:nvSpPr>
            <p:spPr>
              <a:xfrm>
                <a:off x="6880850" y="5155775"/>
                <a:ext cx="41450" cy="34200"/>
              </a:xfrm>
              <a:custGeom>
                <a:rect b="b" l="l" r="r" t="t"/>
                <a:pathLst>
                  <a:path extrusionOk="0" h="1368" w="1658">
                    <a:moveTo>
                      <a:pt x="805" y="243"/>
                    </a:moveTo>
                    <a:cubicBezTo>
                      <a:pt x="908" y="243"/>
                      <a:pt x="1011" y="268"/>
                      <a:pt x="1111" y="342"/>
                    </a:cubicBezTo>
                    <a:lnTo>
                      <a:pt x="1109" y="342"/>
                    </a:lnTo>
                    <a:cubicBezTo>
                      <a:pt x="1144" y="368"/>
                      <a:pt x="1175" y="400"/>
                      <a:pt x="1200" y="435"/>
                    </a:cubicBezTo>
                    <a:cubicBezTo>
                      <a:pt x="1070" y="444"/>
                      <a:pt x="940" y="462"/>
                      <a:pt x="813" y="487"/>
                    </a:cubicBezTo>
                    <a:cubicBezTo>
                      <a:pt x="789" y="427"/>
                      <a:pt x="762" y="369"/>
                      <a:pt x="743" y="307"/>
                    </a:cubicBezTo>
                    <a:cubicBezTo>
                      <a:pt x="734" y="277"/>
                      <a:pt x="706" y="256"/>
                      <a:pt x="674" y="256"/>
                    </a:cubicBezTo>
                    <a:cubicBezTo>
                      <a:pt x="671" y="256"/>
                      <a:pt x="668" y="256"/>
                      <a:pt x="665" y="256"/>
                    </a:cubicBezTo>
                    <a:cubicBezTo>
                      <a:pt x="711" y="248"/>
                      <a:pt x="758" y="243"/>
                      <a:pt x="805" y="243"/>
                    </a:cubicBezTo>
                    <a:close/>
                    <a:moveTo>
                      <a:pt x="634" y="261"/>
                    </a:moveTo>
                    <a:cubicBezTo>
                      <a:pt x="598" y="274"/>
                      <a:pt x="577" y="312"/>
                      <a:pt x="587" y="350"/>
                    </a:cubicBezTo>
                    <a:cubicBezTo>
                      <a:pt x="598" y="403"/>
                      <a:pt x="610" y="463"/>
                      <a:pt x="626" y="526"/>
                    </a:cubicBezTo>
                    <a:cubicBezTo>
                      <a:pt x="539" y="545"/>
                      <a:pt x="453" y="564"/>
                      <a:pt x="368" y="578"/>
                    </a:cubicBezTo>
                    <a:cubicBezTo>
                      <a:pt x="287" y="593"/>
                      <a:pt x="300" y="733"/>
                      <a:pt x="380" y="733"/>
                    </a:cubicBezTo>
                    <a:cubicBezTo>
                      <a:pt x="383" y="733"/>
                      <a:pt x="386" y="733"/>
                      <a:pt x="389" y="733"/>
                    </a:cubicBezTo>
                    <a:cubicBezTo>
                      <a:pt x="483" y="722"/>
                      <a:pt x="580" y="712"/>
                      <a:pt x="679" y="702"/>
                    </a:cubicBezTo>
                    <a:cubicBezTo>
                      <a:pt x="720" y="822"/>
                      <a:pt x="778" y="935"/>
                      <a:pt x="859" y="1000"/>
                    </a:cubicBezTo>
                    <a:cubicBezTo>
                      <a:pt x="878" y="1016"/>
                      <a:pt x="899" y="1024"/>
                      <a:pt x="919" y="1024"/>
                    </a:cubicBezTo>
                    <a:cubicBezTo>
                      <a:pt x="967" y="1024"/>
                      <a:pt x="1008" y="980"/>
                      <a:pt x="999" y="921"/>
                    </a:cubicBezTo>
                    <a:cubicBezTo>
                      <a:pt x="985" y="833"/>
                      <a:pt x="934" y="757"/>
                      <a:pt x="893" y="679"/>
                    </a:cubicBezTo>
                    <a:cubicBezTo>
                      <a:pt x="1017" y="664"/>
                      <a:pt x="1141" y="642"/>
                      <a:pt x="1262" y="610"/>
                    </a:cubicBezTo>
                    <a:lnTo>
                      <a:pt x="1262" y="610"/>
                    </a:lnTo>
                    <a:cubicBezTo>
                      <a:pt x="1277" y="793"/>
                      <a:pt x="1156" y="986"/>
                      <a:pt x="975" y="1075"/>
                    </a:cubicBezTo>
                    <a:lnTo>
                      <a:pt x="974" y="1075"/>
                    </a:lnTo>
                    <a:cubicBezTo>
                      <a:pt x="902" y="1110"/>
                      <a:pt x="827" y="1127"/>
                      <a:pt x="752" y="1127"/>
                    </a:cubicBezTo>
                    <a:cubicBezTo>
                      <a:pt x="577" y="1127"/>
                      <a:pt x="408" y="1035"/>
                      <a:pt x="314" y="875"/>
                    </a:cubicBezTo>
                    <a:cubicBezTo>
                      <a:pt x="210" y="698"/>
                      <a:pt x="242" y="497"/>
                      <a:pt x="348" y="341"/>
                    </a:cubicBezTo>
                    <a:cubicBezTo>
                      <a:pt x="443" y="312"/>
                      <a:pt x="540" y="280"/>
                      <a:pt x="634" y="261"/>
                    </a:cubicBezTo>
                    <a:close/>
                    <a:moveTo>
                      <a:pt x="784" y="1"/>
                    </a:moveTo>
                    <a:cubicBezTo>
                      <a:pt x="588" y="1"/>
                      <a:pt x="389" y="62"/>
                      <a:pt x="238" y="178"/>
                    </a:cubicBezTo>
                    <a:cubicBezTo>
                      <a:pt x="212" y="199"/>
                      <a:pt x="198" y="229"/>
                      <a:pt x="198" y="261"/>
                    </a:cubicBezTo>
                    <a:cubicBezTo>
                      <a:pt x="40" y="444"/>
                      <a:pt x="0" y="702"/>
                      <a:pt x="96" y="926"/>
                    </a:cubicBezTo>
                    <a:cubicBezTo>
                      <a:pt x="215" y="1203"/>
                      <a:pt x="486" y="1367"/>
                      <a:pt x="769" y="1367"/>
                    </a:cubicBezTo>
                    <a:cubicBezTo>
                      <a:pt x="870" y="1367"/>
                      <a:pt x="973" y="1346"/>
                      <a:pt x="1071" y="1302"/>
                    </a:cubicBezTo>
                    <a:cubicBezTo>
                      <a:pt x="1431" y="1139"/>
                      <a:pt x="1658" y="688"/>
                      <a:pt x="1431" y="328"/>
                    </a:cubicBezTo>
                    <a:cubicBezTo>
                      <a:pt x="1291" y="105"/>
                      <a:pt x="1039" y="1"/>
                      <a:pt x="7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63"/>
              <p:cNvSpPr/>
              <p:nvPr/>
            </p:nvSpPr>
            <p:spPr>
              <a:xfrm>
                <a:off x="6997550" y="4974350"/>
                <a:ext cx="169400" cy="132450"/>
              </a:xfrm>
              <a:custGeom>
                <a:rect b="b" l="l" r="r" t="t"/>
                <a:pathLst>
                  <a:path extrusionOk="0" h="5298" w="6776">
                    <a:moveTo>
                      <a:pt x="4002" y="330"/>
                    </a:moveTo>
                    <a:cubicBezTo>
                      <a:pt x="4814" y="330"/>
                      <a:pt x="5574" y="784"/>
                      <a:pt x="5983" y="1790"/>
                    </a:cubicBezTo>
                    <a:cubicBezTo>
                      <a:pt x="6562" y="3210"/>
                      <a:pt x="5615" y="4518"/>
                      <a:pt x="4217" y="4901"/>
                    </a:cubicBezTo>
                    <a:cubicBezTo>
                      <a:pt x="3914" y="4984"/>
                      <a:pt x="3609" y="5019"/>
                      <a:pt x="3305" y="5019"/>
                    </a:cubicBezTo>
                    <a:cubicBezTo>
                      <a:pt x="2408" y="5019"/>
                      <a:pt x="1514" y="4711"/>
                      <a:pt x="686" y="4389"/>
                    </a:cubicBezTo>
                    <a:cubicBezTo>
                      <a:pt x="678" y="4386"/>
                      <a:pt x="668" y="4385"/>
                      <a:pt x="659" y="4385"/>
                    </a:cubicBezTo>
                    <a:cubicBezTo>
                      <a:pt x="673" y="4359"/>
                      <a:pt x="673" y="4327"/>
                      <a:pt x="659" y="4302"/>
                    </a:cubicBezTo>
                    <a:cubicBezTo>
                      <a:pt x="223" y="3395"/>
                      <a:pt x="1341" y="1976"/>
                      <a:pt x="1948" y="1318"/>
                    </a:cubicBezTo>
                    <a:cubicBezTo>
                      <a:pt x="2536" y="682"/>
                      <a:pt x="3289" y="330"/>
                      <a:pt x="4002" y="330"/>
                    </a:cubicBezTo>
                    <a:close/>
                    <a:moveTo>
                      <a:pt x="3990" y="0"/>
                    </a:moveTo>
                    <a:cubicBezTo>
                      <a:pt x="3414" y="0"/>
                      <a:pt x="2820" y="214"/>
                      <a:pt x="2294" y="622"/>
                    </a:cubicBezTo>
                    <a:cubicBezTo>
                      <a:pt x="1475" y="1256"/>
                      <a:pt x="0" y="2929"/>
                      <a:pt x="376" y="4110"/>
                    </a:cubicBezTo>
                    <a:cubicBezTo>
                      <a:pt x="319" y="4206"/>
                      <a:pt x="343" y="4335"/>
                      <a:pt x="399" y="4429"/>
                    </a:cubicBezTo>
                    <a:cubicBezTo>
                      <a:pt x="431" y="4483"/>
                      <a:pt x="477" y="4528"/>
                      <a:pt x="533" y="4560"/>
                    </a:cubicBezTo>
                    <a:cubicBezTo>
                      <a:pt x="539" y="4589"/>
                      <a:pt x="560" y="4612"/>
                      <a:pt x="587" y="4624"/>
                    </a:cubicBezTo>
                    <a:cubicBezTo>
                      <a:pt x="1445" y="4992"/>
                      <a:pt x="2412" y="5297"/>
                      <a:pt x="3351" y="5297"/>
                    </a:cubicBezTo>
                    <a:cubicBezTo>
                      <a:pt x="4060" y="5297"/>
                      <a:pt x="4753" y="5124"/>
                      <a:pt x="5371" y="4671"/>
                    </a:cubicBezTo>
                    <a:cubicBezTo>
                      <a:pt x="6646" y="3739"/>
                      <a:pt x="6776" y="2169"/>
                      <a:pt x="5829" y="943"/>
                    </a:cubicBezTo>
                    <a:cubicBezTo>
                      <a:pt x="5335" y="303"/>
                      <a:pt x="4674" y="0"/>
                      <a:pt x="39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63"/>
              <p:cNvSpPr/>
              <p:nvPr/>
            </p:nvSpPr>
            <p:spPr>
              <a:xfrm>
                <a:off x="6858575" y="4888050"/>
                <a:ext cx="149200" cy="167200"/>
              </a:xfrm>
              <a:custGeom>
                <a:rect b="b" l="l" r="r" t="t"/>
                <a:pathLst>
                  <a:path extrusionOk="0" h="6688" w="5968">
                    <a:moveTo>
                      <a:pt x="3242" y="292"/>
                    </a:moveTo>
                    <a:cubicBezTo>
                      <a:pt x="5880" y="292"/>
                      <a:pt x="5124" y="5069"/>
                      <a:pt x="3357" y="6316"/>
                    </a:cubicBezTo>
                    <a:cubicBezTo>
                      <a:pt x="3356" y="6317"/>
                      <a:pt x="3355" y="6317"/>
                      <a:pt x="3354" y="6317"/>
                    </a:cubicBezTo>
                    <a:cubicBezTo>
                      <a:pt x="3352" y="6317"/>
                      <a:pt x="3351" y="6316"/>
                      <a:pt x="3349" y="6316"/>
                    </a:cubicBezTo>
                    <a:cubicBezTo>
                      <a:pt x="3218" y="6380"/>
                      <a:pt x="3088" y="6408"/>
                      <a:pt x="2961" y="6408"/>
                    </a:cubicBezTo>
                    <a:cubicBezTo>
                      <a:pt x="1930" y="6408"/>
                      <a:pt x="1039" y="4520"/>
                      <a:pt x="781" y="3785"/>
                    </a:cubicBezTo>
                    <a:cubicBezTo>
                      <a:pt x="263" y="2311"/>
                      <a:pt x="829" y="903"/>
                      <a:pt x="2378" y="433"/>
                    </a:cubicBezTo>
                    <a:cubicBezTo>
                      <a:pt x="2699" y="336"/>
                      <a:pt x="2986" y="292"/>
                      <a:pt x="3242" y="292"/>
                    </a:cubicBezTo>
                    <a:close/>
                    <a:moveTo>
                      <a:pt x="3196" y="0"/>
                    </a:moveTo>
                    <a:cubicBezTo>
                      <a:pt x="2798" y="0"/>
                      <a:pt x="2339" y="112"/>
                      <a:pt x="1819" y="363"/>
                    </a:cubicBezTo>
                    <a:cubicBezTo>
                      <a:pt x="236" y="1128"/>
                      <a:pt x="0" y="2749"/>
                      <a:pt x="677" y="4250"/>
                    </a:cubicBezTo>
                    <a:cubicBezTo>
                      <a:pt x="985" y="4932"/>
                      <a:pt x="1820" y="6687"/>
                      <a:pt x="2794" y="6687"/>
                    </a:cubicBezTo>
                    <a:cubicBezTo>
                      <a:pt x="2911" y="6687"/>
                      <a:pt x="3030" y="6662"/>
                      <a:pt x="3151" y="6606"/>
                    </a:cubicBezTo>
                    <a:cubicBezTo>
                      <a:pt x="3174" y="6634"/>
                      <a:pt x="3207" y="6648"/>
                      <a:pt x="3241" y="6648"/>
                    </a:cubicBezTo>
                    <a:cubicBezTo>
                      <a:pt x="3260" y="6648"/>
                      <a:pt x="3279" y="6644"/>
                      <a:pt x="3296" y="6635"/>
                    </a:cubicBezTo>
                    <a:cubicBezTo>
                      <a:pt x="5835" y="5389"/>
                      <a:pt x="5968" y="0"/>
                      <a:pt x="31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63"/>
              <p:cNvSpPr/>
              <p:nvPr/>
            </p:nvSpPr>
            <p:spPr>
              <a:xfrm>
                <a:off x="6835025" y="4898800"/>
                <a:ext cx="32950" cy="31550"/>
              </a:xfrm>
              <a:custGeom>
                <a:rect b="b" l="l" r="r" t="t"/>
                <a:pathLst>
                  <a:path extrusionOk="0" h="1262" w="1318">
                    <a:moveTo>
                      <a:pt x="1253" y="0"/>
                    </a:moveTo>
                    <a:cubicBezTo>
                      <a:pt x="1244" y="0"/>
                      <a:pt x="1234" y="3"/>
                      <a:pt x="1226" y="10"/>
                    </a:cubicBezTo>
                    <a:cubicBezTo>
                      <a:pt x="936" y="238"/>
                      <a:pt x="650" y="472"/>
                      <a:pt x="367" y="709"/>
                    </a:cubicBezTo>
                    <a:cubicBezTo>
                      <a:pt x="193" y="853"/>
                      <a:pt x="2" y="996"/>
                      <a:pt x="0" y="1240"/>
                    </a:cubicBezTo>
                    <a:cubicBezTo>
                      <a:pt x="0" y="1254"/>
                      <a:pt x="10" y="1261"/>
                      <a:pt x="20" y="1261"/>
                    </a:cubicBezTo>
                    <a:cubicBezTo>
                      <a:pt x="31" y="1261"/>
                      <a:pt x="42" y="1254"/>
                      <a:pt x="43" y="1240"/>
                    </a:cubicBezTo>
                    <a:cubicBezTo>
                      <a:pt x="69" y="956"/>
                      <a:pt x="453" y="746"/>
                      <a:pt x="652" y="588"/>
                    </a:cubicBezTo>
                    <a:cubicBezTo>
                      <a:pt x="866" y="418"/>
                      <a:pt x="1076" y="246"/>
                      <a:pt x="1285" y="69"/>
                    </a:cubicBezTo>
                    <a:cubicBezTo>
                      <a:pt x="1318" y="41"/>
                      <a:pt x="1288" y="0"/>
                      <a:pt x="12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0" name="Google Shape;180;p64"/>
          <p:cNvSpPr txBox="1"/>
          <p:nvPr>
            <p:ph idx="1" type="subTitle"/>
          </p:nvPr>
        </p:nvSpPr>
        <p:spPr>
          <a:xfrm>
            <a:off x="1083036" y="2104942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64"/>
          <p:cNvSpPr txBox="1"/>
          <p:nvPr>
            <p:ph idx="2" type="subTitle"/>
          </p:nvPr>
        </p:nvSpPr>
        <p:spPr>
          <a:xfrm>
            <a:off x="4846289" y="2363030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64"/>
          <p:cNvSpPr txBox="1"/>
          <p:nvPr>
            <p:ph idx="3" type="subTitle"/>
          </p:nvPr>
        </p:nvSpPr>
        <p:spPr>
          <a:xfrm>
            <a:off x="2319261" y="3691317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64"/>
          <p:cNvSpPr txBox="1"/>
          <p:nvPr>
            <p:ph idx="4" type="subTitle"/>
          </p:nvPr>
        </p:nvSpPr>
        <p:spPr>
          <a:xfrm>
            <a:off x="6082764" y="3943180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64"/>
          <p:cNvSpPr txBox="1"/>
          <p:nvPr>
            <p:ph idx="5" type="subTitle"/>
          </p:nvPr>
        </p:nvSpPr>
        <p:spPr>
          <a:xfrm>
            <a:off x="1083038" y="1606650"/>
            <a:ext cx="1978200" cy="498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5" name="Google Shape;185;p64"/>
          <p:cNvSpPr txBox="1"/>
          <p:nvPr>
            <p:ph idx="6" type="subTitle"/>
          </p:nvPr>
        </p:nvSpPr>
        <p:spPr>
          <a:xfrm>
            <a:off x="4846288" y="1864737"/>
            <a:ext cx="1978200" cy="498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6" name="Google Shape;186;p64"/>
          <p:cNvSpPr txBox="1"/>
          <p:nvPr>
            <p:ph idx="7" type="subTitle"/>
          </p:nvPr>
        </p:nvSpPr>
        <p:spPr>
          <a:xfrm>
            <a:off x="2319263" y="3193016"/>
            <a:ext cx="1978200" cy="498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7" name="Google Shape;187;p64"/>
          <p:cNvSpPr txBox="1"/>
          <p:nvPr>
            <p:ph idx="8" type="subTitle"/>
          </p:nvPr>
        </p:nvSpPr>
        <p:spPr>
          <a:xfrm>
            <a:off x="6082763" y="3444879"/>
            <a:ext cx="1978200" cy="498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8" name="Google Shape;188;p64"/>
          <p:cNvSpPr/>
          <p:nvPr/>
        </p:nvSpPr>
        <p:spPr>
          <a:xfrm rot="5400000">
            <a:off x="8653050" y="21200"/>
            <a:ext cx="314505" cy="772588"/>
          </a:xfrm>
          <a:custGeom>
            <a:rect b="b" l="l" r="r" t="t"/>
            <a:pathLst>
              <a:path extrusionOk="0" h="15368" w="6256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" name="Google Shape;189;p64"/>
          <p:cNvGrpSpPr/>
          <p:nvPr/>
        </p:nvGrpSpPr>
        <p:grpSpPr>
          <a:xfrm>
            <a:off x="140525" y="188100"/>
            <a:ext cx="668325" cy="748325"/>
            <a:chOff x="140525" y="188100"/>
            <a:chExt cx="668325" cy="748325"/>
          </a:xfrm>
        </p:grpSpPr>
        <p:sp>
          <p:nvSpPr>
            <p:cNvPr id="190" name="Google Shape;190;p64"/>
            <p:cNvSpPr/>
            <p:nvPr/>
          </p:nvSpPr>
          <p:spPr>
            <a:xfrm>
              <a:off x="140525" y="363725"/>
              <a:ext cx="572700" cy="572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1" name="Google Shape;191;p64"/>
            <p:cNvGrpSpPr/>
            <p:nvPr/>
          </p:nvGrpSpPr>
          <p:grpSpPr>
            <a:xfrm>
              <a:off x="188600" y="188100"/>
              <a:ext cx="620250" cy="702800"/>
              <a:chOff x="4285025" y="3906400"/>
              <a:chExt cx="620250" cy="702800"/>
            </a:xfrm>
          </p:grpSpPr>
          <p:sp>
            <p:nvSpPr>
              <p:cNvPr id="192" name="Google Shape;192;p64"/>
              <p:cNvSpPr/>
              <p:nvPr/>
            </p:nvSpPr>
            <p:spPr>
              <a:xfrm>
                <a:off x="4285025" y="3906400"/>
                <a:ext cx="620250" cy="702800"/>
              </a:xfrm>
              <a:custGeom>
                <a:rect b="b" l="l" r="r" t="t"/>
                <a:pathLst>
                  <a:path extrusionOk="0" h="28112" w="24810">
                    <a:moveTo>
                      <a:pt x="12736" y="192"/>
                    </a:moveTo>
                    <a:cubicBezTo>
                      <a:pt x="12907" y="192"/>
                      <a:pt x="13081" y="198"/>
                      <a:pt x="13257" y="211"/>
                    </a:cubicBezTo>
                    <a:lnTo>
                      <a:pt x="13259" y="211"/>
                    </a:lnTo>
                    <a:cubicBezTo>
                      <a:pt x="15892" y="406"/>
                      <a:pt x="18155" y="2086"/>
                      <a:pt x="19341" y="4400"/>
                    </a:cubicBezTo>
                    <a:cubicBezTo>
                      <a:pt x="19115" y="4438"/>
                      <a:pt x="18893" y="4495"/>
                      <a:pt x="18676" y="4570"/>
                    </a:cubicBezTo>
                    <a:cubicBezTo>
                      <a:pt x="17732" y="2222"/>
                      <a:pt x="15105" y="917"/>
                      <a:pt x="12549" y="917"/>
                    </a:cubicBezTo>
                    <a:cubicBezTo>
                      <a:pt x="10480" y="917"/>
                      <a:pt x="8457" y="1773"/>
                      <a:pt x="7416" y="3624"/>
                    </a:cubicBezTo>
                    <a:cubicBezTo>
                      <a:pt x="7405" y="3643"/>
                      <a:pt x="7407" y="3668"/>
                      <a:pt x="7421" y="3687"/>
                    </a:cubicBezTo>
                    <a:cubicBezTo>
                      <a:pt x="7185" y="3569"/>
                      <a:pt x="6938" y="3475"/>
                      <a:pt x="6683" y="3412"/>
                    </a:cubicBezTo>
                    <a:cubicBezTo>
                      <a:pt x="6666" y="3407"/>
                      <a:pt x="6648" y="3404"/>
                      <a:pt x="6630" y="3399"/>
                    </a:cubicBezTo>
                    <a:cubicBezTo>
                      <a:pt x="8260" y="1550"/>
                      <a:pt x="10226" y="192"/>
                      <a:pt x="12736" y="192"/>
                    </a:cubicBezTo>
                    <a:close/>
                    <a:moveTo>
                      <a:pt x="12643" y="1220"/>
                    </a:moveTo>
                    <a:cubicBezTo>
                      <a:pt x="14946" y="1220"/>
                      <a:pt x="17233" y="2404"/>
                      <a:pt x="18452" y="4655"/>
                    </a:cubicBezTo>
                    <a:cubicBezTo>
                      <a:pt x="17373" y="5090"/>
                      <a:pt x="16455" y="5952"/>
                      <a:pt x="16037" y="7077"/>
                    </a:cubicBezTo>
                    <a:lnTo>
                      <a:pt x="16037" y="7077"/>
                    </a:lnTo>
                    <a:cubicBezTo>
                      <a:pt x="14786" y="6594"/>
                      <a:pt x="13447" y="6352"/>
                      <a:pt x="12105" y="6352"/>
                    </a:cubicBezTo>
                    <a:cubicBezTo>
                      <a:pt x="11276" y="6352"/>
                      <a:pt x="10446" y="6445"/>
                      <a:pt x="9635" y="6629"/>
                    </a:cubicBezTo>
                    <a:cubicBezTo>
                      <a:pt x="9638" y="6604"/>
                      <a:pt x="9635" y="6577"/>
                      <a:pt x="9625" y="6551"/>
                    </a:cubicBezTo>
                    <a:cubicBezTo>
                      <a:pt x="9169" y="5353"/>
                      <a:pt x="8565" y="4288"/>
                      <a:pt x="7475" y="3714"/>
                    </a:cubicBezTo>
                    <a:cubicBezTo>
                      <a:pt x="7490" y="3713"/>
                      <a:pt x="7502" y="3705"/>
                      <a:pt x="7512" y="3695"/>
                    </a:cubicBezTo>
                    <a:cubicBezTo>
                      <a:pt x="8840" y="2023"/>
                      <a:pt x="10747" y="1220"/>
                      <a:pt x="12643" y="1220"/>
                    </a:cubicBezTo>
                    <a:close/>
                    <a:moveTo>
                      <a:pt x="5603" y="3593"/>
                    </a:moveTo>
                    <a:cubicBezTo>
                      <a:pt x="5933" y="3593"/>
                      <a:pt x="6263" y="3632"/>
                      <a:pt x="6586" y="3716"/>
                    </a:cubicBezTo>
                    <a:cubicBezTo>
                      <a:pt x="8132" y="4118"/>
                      <a:pt x="8817" y="5292"/>
                      <a:pt x="9338" y="6679"/>
                    </a:cubicBezTo>
                    <a:cubicBezTo>
                      <a:pt x="9342" y="6685"/>
                      <a:pt x="9346" y="6690"/>
                      <a:pt x="9349" y="6696"/>
                    </a:cubicBezTo>
                    <a:cubicBezTo>
                      <a:pt x="8372" y="6945"/>
                      <a:pt x="7435" y="7331"/>
                      <a:pt x="6565" y="7842"/>
                    </a:cubicBezTo>
                    <a:cubicBezTo>
                      <a:pt x="5029" y="8748"/>
                      <a:pt x="3846" y="9945"/>
                      <a:pt x="3000" y="11330"/>
                    </a:cubicBezTo>
                    <a:cubicBezTo>
                      <a:pt x="1157" y="9509"/>
                      <a:pt x="250" y="6563"/>
                      <a:pt x="2617" y="4675"/>
                    </a:cubicBezTo>
                    <a:lnTo>
                      <a:pt x="2617" y="4674"/>
                    </a:lnTo>
                    <a:cubicBezTo>
                      <a:pt x="3454" y="4008"/>
                      <a:pt x="4531" y="3593"/>
                      <a:pt x="5603" y="3593"/>
                    </a:cubicBezTo>
                    <a:close/>
                    <a:moveTo>
                      <a:pt x="20042" y="4630"/>
                    </a:moveTo>
                    <a:cubicBezTo>
                      <a:pt x="20782" y="4630"/>
                      <a:pt x="21530" y="4880"/>
                      <a:pt x="22215" y="5464"/>
                    </a:cubicBezTo>
                    <a:cubicBezTo>
                      <a:pt x="24390" y="7324"/>
                      <a:pt x="23341" y="10367"/>
                      <a:pt x="21435" y="11943"/>
                    </a:cubicBezTo>
                    <a:cubicBezTo>
                      <a:pt x="21429" y="11950"/>
                      <a:pt x="21423" y="11958"/>
                      <a:pt x="21418" y="11966"/>
                    </a:cubicBezTo>
                    <a:cubicBezTo>
                      <a:pt x="20936" y="10969"/>
                      <a:pt x="20270" y="10035"/>
                      <a:pt x="19390" y="9194"/>
                    </a:cubicBezTo>
                    <a:cubicBezTo>
                      <a:pt x="18448" y="8292"/>
                      <a:pt x="17352" y="7608"/>
                      <a:pt x="16177" y="7135"/>
                    </a:cubicBezTo>
                    <a:cubicBezTo>
                      <a:pt x="16982" y="5725"/>
                      <a:pt x="18493" y="4630"/>
                      <a:pt x="20042" y="4630"/>
                    </a:cubicBezTo>
                    <a:close/>
                    <a:moveTo>
                      <a:pt x="5166" y="25695"/>
                    </a:moveTo>
                    <a:cubicBezTo>
                      <a:pt x="5438" y="25899"/>
                      <a:pt x="5720" y="26087"/>
                      <a:pt x="6010" y="26262"/>
                    </a:cubicBezTo>
                    <a:cubicBezTo>
                      <a:pt x="5706" y="26527"/>
                      <a:pt x="5565" y="27076"/>
                      <a:pt x="5100" y="27076"/>
                    </a:cubicBezTo>
                    <a:cubicBezTo>
                      <a:pt x="5054" y="27076"/>
                      <a:pt x="5005" y="27070"/>
                      <a:pt x="4952" y="27059"/>
                    </a:cubicBezTo>
                    <a:cubicBezTo>
                      <a:pt x="4248" y="26904"/>
                      <a:pt x="4837" y="25962"/>
                      <a:pt x="5166" y="25695"/>
                    </a:cubicBezTo>
                    <a:close/>
                    <a:moveTo>
                      <a:pt x="12121" y="6661"/>
                    </a:moveTo>
                    <a:cubicBezTo>
                      <a:pt x="14077" y="6661"/>
                      <a:pt x="16031" y="7188"/>
                      <a:pt x="17715" y="8271"/>
                    </a:cubicBezTo>
                    <a:cubicBezTo>
                      <a:pt x="21671" y="10815"/>
                      <a:pt x="22846" y="15470"/>
                      <a:pt x="21695" y="19853"/>
                    </a:cubicBezTo>
                    <a:cubicBezTo>
                      <a:pt x="21077" y="22211"/>
                      <a:pt x="20061" y="24569"/>
                      <a:pt x="18055" y="26061"/>
                    </a:cubicBezTo>
                    <a:cubicBezTo>
                      <a:pt x="16630" y="27123"/>
                      <a:pt x="14942" y="27672"/>
                      <a:pt x="13208" y="27719"/>
                    </a:cubicBezTo>
                    <a:cubicBezTo>
                      <a:pt x="13536" y="27598"/>
                      <a:pt x="13863" y="27472"/>
                      <a:pt x="14188" y="27339"/>
                    </a:cubicBezTo>
                    <a:cubicBezTo>
                      <a:pt x="14247" y="27315"/>
                      <a:pt x="14217" y="27234"/>
                      <a:pt x="14163" y="27234"/>
                    </a:cubicBezTo>
                    <a:cubicBezTo>
                      <a:pt x="14156" y="27234"/>
                      <a:pt x="14149" y="27235"/>
                      <a:pt x="14142" y="27237"/>
                    </a:cubicBezTo>
                    <a:cubicBezTo>
                      <a:pt x="13718" y="27390"/>
                      <a:pt x="13296" y="27548"/>
                      <a:pt x="12880" y="27722"/>
                    </a:cubicBezTo>
                    <a:cubicBezTo>
                      <a:pt x="12606" y="27720"/>
                      <a:pt x="12330" y="27704"/>
                      <a:pt x="12056" y="27677"/>
                    </a:cubicBezTo>
                    <a:cubicBezTo>
                      <a:pt x="12429" y="27548"/>
                      <a:pt x="12794" y="27398"/>
                      <a:pt x="13151" y="27229"/>
                    </a:cubicBezTo>
                    <a:cubicBezTo>
                      <a:pt x="13212" y="27201"/>
                      <a:pt x="13183" y="27114"/>
                      <a:pt x="13126" y="27114"/>
                    </a:cubicBezTo>
                    <a:cubicBezTo>
                      <a:pt x="13118" y="27114"/>
                      <a:pt x="13110" y="27116"/>
                      <a:pt x="13101" y="27119"/>
                    </a:cubicBezTo>
                    <a:cubicBezTo>
                      <a:pt x="12658" y="27311"/>
                      <a:pt x="12207" y="27476"/>
                      <a:pt x="11753" y="27637"/>
                    </a:cubicBezTo>
                    <a:cubicBezTo>
                      <a:pt x="11748" y="27634"/>
                      <a:pt x="11742" y="27633"/>
                      <a:pt x="11735" y="27631"/>
                    </a:cubicBezTo>
                    <a:cubicBezTo>
                      <a:pt x="11670" y="27626"/>
                      <a:pt x="11605" y="27618"/>
                      <a:pt x="11538" y="27613"/>
                    </a:cubicBezTo>
                    <a:cubicBezTo>
                      <a:pt x="11512" y="27609"/>
                      <a:pt x="11485" y="27607"/>
                      <a:pt x="11458" y="27602"/>
                    </a:cubicBezTo>
                    <a:cubicBezTo>
                      <a:pt x="11453" y="27602"/>
                      <a:pt x="11447" y="27601"/>
                      <a:pt x="11441" y="27601"/>
                    </a:cubicBezTo>
                    <a:cubicBezTo>
                      <a:pt x="11435" y="27601"/>
                      <a:pt x="11429" y="27602"/>
                      <a:pt x="11423" y="27602"/>
                    </a:cubicBezTo>
                    <a:cubicBezTo>
                      <a:pt x="11120" y="27577"/>
                      <a:pt x="10821" y="27540"/>
                      <a:pt x="10521" y="27494"/>
                    </a:cubicBezTo>
                    <a:cubicBezTo>
                      <a:pt x="11047" y="27368"/>
                      <a:pt x="11565" y="27202"/>
                      <a:pt x="12067" y="26998"/>
                    </a:cubicBezTo>
                    <a:cubicBezTo>
                      <a:pt x="12125" y="26976"/>
                      <a:pt x="12097" y="26899"/>
                      <a:pt x="12046" y="26899"/>
                    </a:cubicBezTo>
                    <a:cubicBezTo>
                      <a:pt x="12039" y="26899"/>
                      <a:pt x="12033" y="26900"/>
                      <a:pt x="12025" y="26903"/>
                    </a:cubicBezTo>
                    <a:cubicBezTo>
                      <a:pt x="11460" y="27103"/>
                      <a:pt x="10884" y="27279"/>
                      <a:pt x="10304" y="27430"/>
                    </a:cubicBezTo>
                    <a:cubicBezTo>
                      <a:pt x="10291" y="27433"/>
                      <a:pt x="10282" y="27441"/>
                      <a:pt x="10274" y="27453"/>
                    </a:cubicBezTo>
                    <a:cubicBezTo>
                      <a:pt x="10060" y="27414"/>
                      <a:pt x="9847" y="27374"/>
                      <a:pt x="9635" y="27328"/>
                    </a:cubicBezTo>
                    <a:cubicBezTo>
                      <a:pt x="10019" y="27209"/>
                      <a:pt x="10400" y="27080"/>
                      <a:pt x="10779" y="26947"/>
                    </a:cubicBezTo>
                    <a:cubicBezTo>
                      <a:pt x="10837" y="26927"/>
                      <a:pt x="10807" y="26848"/>
                      <a:pt x="10753" y="26848"/>
                    </a:cubicBezTo>
                    <a:cubicBezTo>
                      <a:pt x="10748" y="26848"/>
                      <a:pt x="10742" y="26848"/>
                      <a:pt x="10736" y="26850"/>
                    </a:cubicBezTo>
                    <a:cubicBezTo>
                      <a:pt x="10298" y="26986"/>
                      <a:pt x="9860" y="27126"/>
                      <a:pt x="9426" y="27280"/>
                    </a:cubicBezTo>
                    <a:cubicBezTo>
                      <a:pt x="9083" y="27199"/>
                      <a:pt x="8744" y="27110"/>
                      <a:pt x="8411" y="27001"/>
                    </a:cubicBezTo>
                    <a:cubicBezTo>
                      <a:pt x="8949" y="26834"/>
                      <a:pt x="9474" y="26627"/>
                      <a:pt x="9981" y="26380"/>
                    </a:cubicBezTo>
                    <a:cubicBezTo>
                      <a:pt x="10036" y="26352"/>
                      <a:pt x="10011" y="26274"/>
                      <a:pt x="9959" y="26274"/>
                    </a:cubicBezTo>
                    <a:cubicBezTo>
                      <a:pt x="9952" y="26274"/>
                      <a:pt x="9944" y="26276"/>
                      <a:pt x="9936" y="26279"/>
                    </a:cubicBezTo>
                    <a:cubicBezTo>
                      <a:pt x="9373" y="26519"/>
                      <a:pt x="8808" y="26740"/>
                      <a:pt x="8229" y="26939"/>
                    </a:cubicBezTo>
                    <a:cubicBezTo>
                      <a:pt x="7961" y="26847"/>
                      <a:pt x="7695" y="26750"/>
                      <a:pt x="7434" y="26640"/>
                    </a:cubicBezTo>
                    <a:cubicBezTo>
                      <a:pt x="8073" y="26432"/>
                      <a:pt x="8699" y="26192"/>
                      <a:pt x="9311" y="25916"/>
                    </a:cubicBezTo>
                    <a:cubicBezTo>
                      <a:pt x="9356" y="25897"/>
                      <a:pt x="9334" y="25834"/>
                      <a:pt x="9294" y="25834"/>
                    </a:cubicBezTo>
                    <a:cubicBezTo>
                      <a:pt x="9288" y="25834"/>
                      <a:pt x="9282" y="25835"/>
                      <a:pt x="9276" y="25838"/>
                    </a:cubicBezTo>
                    <a:cubicBezTo>
                      <a:pt x="8623" y="26104"/>
                      <a:pt x="7958" y="26348"/>
                      <a:pt x="7292" y="26581"/>
                    </a:cubicBezTo>
                    <a:cubicBezTo>
                      <a:pt x="7062" y="26482"/>
                      <a:pt x="6836" y="26377"/>
                      <a:pt x="6615" y="26262"/>
                    </a:cubicBezTo>
                    <a:cubicBezTo>
                      <a:pt x="7123" y="26074"/>
                      <a:pt x="7631" y="25884"/>
                      <a:pt x="8135" y="25683"/>
                    </a:cubicBezTo>
                    <a:cubicBezTo>
                      <a:pt x="8182" y="25665"/>
                      <a:pt x="8159" y="25601"/>
                      <a:pt x="8116" y="25601"/>
                    </a:cubicBezTo>
                    <a:cubicBezTo>
                      <a:pt x="8111" y="25601"/>
                      <a:pt x="8106" y="25602"/>
                      <a:pt x="8100" y="25604"/>
                    </a:cubicBezTo>
                    <a:cubicBezTo>
                      <a:pt x="7563" y="25795"/>
                      <a:pt x="7029" y="25996"/>
                      <a:pt x="6497" y="26201"/>
                    </a:cubicBezTo>
                    <a:cubicBezTo>
                      <a:pt x="6294" y="26095"/>
                      <a:pt x="6097" y="25981"/>
                      <a:pt x="5902" y="25860"/>
                    </a:cubicBezTo>
                    <a:cubicBezTo>
                      <a:pt x="6331" y="25739"/>
                      <a:pt x="6753" y="25545"/>
                      <a:pt x="7160" y="25377"/>
                    </a:cubicBezTo>
                    <a:cubicBezTo>
                      <a:pt x="7200" y="25360"/>
                      <a:pt x="7179" y="25308"/>
                      <a:pt x="7144" y="25308"/>
                    </a:cubicBezTo>
                    <a:cubicBezTo>
                      <a:pt x="7140" y="25308"/>
                      <a:pt x="7135" y="25309"/>
                      <a:pt x="7131" y="25310"/>
                    </a:cubicBezTo>
                    <a:cubicBezTo>
                      <a:pt x="6699" y="25460"/>
                      <a:pt x="6235" y="25601"/>
                      <a:pt x="5822" y="25808"/>
                    </a:cubicBezTo>
                    <a:cubicBezTo>
                      <a:pt x="5646" y="25695"/>
                      <a:pt x="5470" y="25581"/>
                      <a:pt x="5301" y="25459"/>
                    </a:cubicBezTo>
                    <a:cubicBezTo>
                      <a:pt x="5698" y="25318"/>
                      <a:pt x="6095" y="25177"/>
                      <a:pt x="6487" y="25024"/>
                    </a:cubicBezTo>
                    <a:cubicBezTo>
                      <a:pt x="6541" y="25004"/>
                      <a:pt x="6515" y="24931"/>
                      <a:pt x="6465" y="24931"/>
                    </a:cubicBezTo>
                    <a:cubicBezTo>
                      <a:pt x="6460" y="24931"/>
                      <a:pt x="6454" y="24932"/>
                      <a:pt x="6447" y="24934"/>
                    </a:cubicBezTo>
                    <a:cubicBezTo>
                      <a:pt x="6031" y="25078"/>
                      <a:pt x="5617" y="25232"/>
                      <a:pt x="5204" y="25387"/>
                    </a:cubicBezTo>
                    <a:cubicBezTo>
                      <a:pt x="5026" y="25251"/>
                      <a:pt x="4849" y="25113"/>
                      <a:pt x="4678" y="24965"/>
                    </a:cubicBezTo>
                    <a:cubicBezTo>
                      <a:pt x="5105" y="24834"/>
                      <a:pt x="5520" y="24667"/>
                      <a:pt x="5920" y="24469"/>
                    </a:cubicBezTo>
                    <a:cubicBezTo>
                      <a:pt x="5957" y="24450"/>
                      <a:pt x="5940" y="24396"/>
                      <a:pt x="5906" y="24396"/>
                    </a:cubicBezTo>
                    <a:cubicBezTo>
                      <a:pt x="5901" y="24396"/>
                      <a:pt x="5895" y="24398"/>
                      <a:pt x="5889" y="24400"/>
                    </a:cubicBezTo>
                    <a:cubicBezTo>
                      <a:pt x="5485" y="24590"/>
                      <a:pt x="5067" y="24756"/>
                      <a:pt x="4641" y="24896"/>
                    </a:cubicBezTo>
                    <a:cubicBezTo>
                      <a:pt x="4632" y="24899"/>
                      <a:pt x="4625" y="24906"/>
                      <a:pt x="4621" y="24915"/>
                    </a:cubicBezTo>
                    <a:cubicBezTo>
                      <a:pt x="4511" y="24816"/>
                      <a:pt x="4401" y="24716"/>
                      <a:pt x="4294" y="24611"/>
                    </a:cubicBezTo>
                    <a:cubicBezTo>
                      <a:pt x="4755" y="24389"/>
                      <a:pt x="5218" y="24203"/>
                      <a:pt x="5719" y="24077"/>
                    </a:cubicBezTo>
                    <a:cubicBezTo>
                      <a:pt x="5787" y="24061"/>
                      <a:pt x="5777" y="23958"/>
                      <a:pt x="5717" y="23958"/>
                    </a:cubicBezTo>
                    <a:cubicBezTo>
                      <a:pt x="5712" y="23958"/>
                      <a:pt x="5707" y="23959"/>
                      <a:pt x="5701" y="23961"/>
                    </a:cubicBezTo>
                    <a:cubicBezTo>
                      <a:pt x="5188" y="24094"/>
                      <a:pt x="4686" y="24282"/>
                      <a:pt x="4225" y="24545"/>
                    </a:cubicBezTo>
                    <a:cubicBezTo>
                      <a:pt x="4098" y="24420"/>
                      <a:pt x="3975" y="24287"/>
                      <a:pt x="3856" y="24152"/>
                    </a:cubicBezTo>
                    <a:cubicBezTo>
                      <a:pt x="4248" y="23984"/>
                      <a:pt x="4648" y="23839"/>
                      <a:pt x="5057" y="23718"/>
                    </a:cubicBezTo>
                    <a:cubicBezTo>
                      <a:pt x="5109" y="23703"/>
                      <a:pt x="5089" y="23618"/>
                      <a:pt x="5040" y="23618"/>
                    </a:cubicBezTo>
                    <a:cubicBezTo>
                      <a:pt x="5036" y="23618"/>
                      <a:pt x="5033" y="23618"/>
                      <a:pt x="5029" y="23619"/>
                    </a:cubicBezTo>
                    <a:cubicBezTo>
                      <a:pt x="4608" y="23720"/>
                      <a:pt x="4200" y="23868"/>
                      <a:pt x="3814" y="24061"/>
                    </a:cubicBezTo>
                    <a:cubicBezTo>
                      <a:pt x="3806" y="24066"/>
                      <a:pt x="3798" y="24075"/>
                      <a:pt x="3795" y="24085"/>
                    </a:cubicBezTo>
                    <a:cubicBezTo>
                      <a:pt x="3663" y="23930"/>
                      <a:pt x="3535" y="23772"/>
                      <a:pt x="3414" y="23608"/>
                    </a:cubicBezTo>
                    <a:cubicBezTo>
                      <a:pt x="3758" y="23529"/>
                      <a:pt x="4088" y="23384"/>
                      <a:pt x="4399" y="23216"/>
                    </a:cubicBezTo>
                    <a:cubicBezTo>
                      <a:pt x="4458" y="23183"/>
                      <a:pt x="4430" y="23097"/>
                      <a:pt x="4378" y="23097"/>
                    </a:cubicBezTo>
                    <a:cubicBezTo>
                      <a:pt x="4369" y="23097"/>
                      <a:pt x="4360" y="23099"/>
                      <a:pt x="4350" y="23105"/>
                    </a:cubicBezTo>
                    <a:cubicBezTo>
                      <a:pt x="4031" y="23282"/>
                      <a:pt x="3701" y="23407"/>
                      <a:pt x="3358" y="23529"/>
                    </a:cubicBezTo>
                    <a:cubicBezTo>
                      <a:pt x="3268" y="23401"/>
                      <a:pt x="3175" y="23275"/>
                      <a:pt x="3091" y="23141"/>
                    </a:cubicBezTo>
                    <a:cubicBezTo>
                      <a:pt x="3489" y="23001"/>
                      <a:pt x="3878" y="22834"/>
                      <a:pt x="4267" y="22668"/>
                    </a:cubicBezTo>
                    <a:cubicBezTo>
                      <a:pt x="4319" y="22645"/>
                      <a:pt x="4294" y="22572"/>
                      <a:pt x="4245" y="22572"/>
                    </a:cubicBezTo>
                    <a:cubicBezTo>
                      <a:pt x="4239" y="22572"/>
                      <a:pt x="4232" y="22573"/>
                      <a:pt x="4225" y="22575"/>
                    </a:cubicBezTo>
                    <a:cubicBezTo>
                      <a:pt x="3827" y="22728"/>
                      <a:pt x="3429" y="22878"/>
                      <a:pt x="3041" y="23055"/>
                    </a:cubicBezTo>
                    <a:cubicBezTo>
                      <a:pt x="2946" y="22901"/>
                      <a:pt x="2852" y="22746"/>
                      <a:pt x="2766" y="22583"/>
                    </a:cubicBezTo>
                    <a:cubicBezTo>
                      <a:pt x="3164" y="22458"/>
                      <a:pt x="3556" y="22313"/>
                      <a:pt x="3940" y="22148"/>
                    </a:cubicBezTo>
                    <a:cubicBezTo>
                      <a:pt x="3996" y="22125"/>
                      <a:pt x="3969" y="22044"/>
                      <a:pt x="3918" y="22044"/>
                    </a:cubicBezTo>
                    <a:cubicBezTo>
                      <a:pt x="3911" y="22044"/>
                      <a:pt x="3903" y="22046"/>
                      <a:pt x="3896" y="22050"/>
                    </a:cubicBezTo>
                    <a:cubicBezTo>
                      <a:pt x="3513" y="22218"/>
                      <a:pt x="3121" y="22368"/>
                      <a:pt x="2724" y="22497"/>
                    </a:cubicBezTo>
                    <a:cubicBezTo>
                      <a:pt x="2644" y="22344"/>
                      <a:pt x="2566" y="22193"/>
                      <a:pt x="2496" y="22034"/>
                    </a:cubicBezTo>
                    <a:cubicBezTo>
                      <a:pt x="2828" y="21909"/>
                      <a:pt x="3151" y="21766"/>
                      <a:pt x="3467" y="21605"/>
                    </a:cubicBezTo>
                    <a:cubicBezTo>
                      <a:pt x="3513" y="21583"/>
                      <a:pt x="3492" y="21518"/>
                      <a:pt x="3451" y="21518"/>
                    </a:cubicBezTo>
                    <a:cubicBezTo>
                      <a:pt x="3445" y="21518"/>
                      <a:pt x="3438" y="21519"/>
                      <a:pt x="3432" y="21522"/>
                    </a:cubicBezTo>
                    <a:cubicBezTo>
                      <a:pt x="3110" y="21672"/>
                      <a:pt x="2785" y="21809"/>
                      <a:pt x="2461" y="21949"/>
                    </a:cubicBezTo>
                    <a:cubicBezTo>
                      <a:pt x="2396" y="21796"/>
                      <a:pt x="2329" y="21646"/>
                      <a:pt x="2271" y="21487"/>
                    </a:cubicBezTo>
                    <a:cubicBezTo>
                      <a:pt x="2187" y="21246"/>
                      <a:pt x="2112" y="21002"/>
                      <a:pt x="2044" y="20757"/>
                    </a:cubicBezTo>
                    <a:cubicBezTo>
                      <a:pt x="2431" y="20588"/>
                      <a:pt x="2812" y="20413"/>
                      <a:pt x="3189" y="20225"/>
                    </a:cubicBezTo>
                    <a:cubicBezTo>
                      <a:pt x="3222" y="20211"/>
                      <a:pt x="3207" y="20168"/>
                      <a:pt x="3179" y="20168"/>
                    </a:cubicBezTo>
                    <a:cubicBezTo>
                      <a:pt x="3175" y="20168"/>
                      <a:pt x="3170" y="20168"/>
                      <a:pt x="3166" y="20170"/>
                    </a:cubicBezTo>
                    <a:cubicBezTo>
                      <a:pt x="2781" y="20335"/>
                      <a:pt x="2404" y="20512"/>
                      <a:pt x="2028" y="20695"/>
                    </a:cubicBezTo>
                    <a:cubicBezTo>
                      <a:pt x="1986" y="20540"/>
                      <a:pt x="1945" y="20386"/>
                      <a:pt x="1908" y="20228"/>
                    </a:cubicBezTo>
                    <a:cubicBezTo>
                      <a:pt x="2249" y="20091"/>
                      <a:pt x="2579" y="19930"/>
                      <a:pt x="2911" y="19770"/>
                    </a:cubicBezTo>
                    <a:cubicBezTo>
                      <a:pt x="2954" y="19749"/>
                      <a:pt x="2934" y="19688"/>
                      <a:pt x="2894" y="19688"/>
                    </a:cubicBezTo>
                    <a:cubicBezTo>
                      <a:pt x="2888" y="19688"/>
                      <a:pt x="2882" y="19690"/>
                      <a:pt x="2875" y="19692"/>
                    </a:cubicBezTo>
                    <a:cubicBezTo>
                      <a:pt x="2544" y="19834"/>
                      <a:pt x="2211" y="19976"/>
                      <a:pt x="1887" y="20139"/>
                    </a:cubicBezTo>
                    <a:cubicBezTo>
                      <a:pt x="1851" y="19970"/>
                      <a:pt x="1817" y="19801"/>
                      <a:pt x="1789" y="19630"/>
                    </a:cubicBezTo>
                    <a:cubicBezTo>
                      <a:pt x="1910" y="19574"/>
                      <a:pt x="2028" y="19509"/>
                      <a:pt x="2141" y="19436"/>
                    </a:cubicBezTo>
                    <a:cubicBezTo>
                      <a:pt x="2182" y="19409"/>
                      <a:pt x="2150" y="19358"/>
                      <a:pt x="2110" y="19358"/>
                    </a:cubicBezTo>
                    <a:cubicBezTo>
                      <a:pt x="2102" y="19358"/>
                      <a:pt x="2093" y="19360"/>
                      <a:pt x="2085" y="19366"/>
                    </a:cubicBezTo>
                    <a:cubicBezTo>
                      <a:pt x="1983" y="19426"/>
                      <a:pt x="1879" y="19482"/>
                      <a:pt x="1774" y="19536"/>
                    </a:cubicBezTo>
                    <a:cubicBezTo>
                      <a:pt x="1745" y="19362"/>
                      <a:pt x="1718" y="19187"/>
                      <a:pt x="1698" y="19012"/>
                    </a:cubicBezTo>
                    <a:cubicBezTo>
                      <a:pt x="1873" y="18867"/>
                      <a:pt x="2067" y="18747"/>
                      <a:pt x="2275" y="18655"/>
                    </a:cubicBezTo>
                    <a:cubicBezTo>
                      <a:pt x="2330" y="18631"/>
                      <a:pt x="2303" y="18557"/>
                      <a:pt x="2254" y="18557"/>
                    </a:cubicBezTo>
                    <a:cubicBezTo>
                      <a:pt x="2247" y="18557"/>
                      <a:pt x="2240" y="18558"/>
                      <a:pt x="2233" y="18561"/>
                    </a:cubicBezTo>
                    <a:cubicBezTo>
                      <a:pt x="2034" y="18634"/>
                      <a:pt x="1849" y="18741"/>
                      <a:pt x="1685" y="18876"/>
                    </a:cubicBezTo>
                    <a:cubicBezTo>
                      <a:pt x="1661" y="18660"/>
                      <a:pt x="1639" y="18443"/>
                      <a:pt x="1628" y="18226"/>
                    </a:cubicBezTo>
                    <a:cubicBezTo>
                      <a:pt x="1997" y="18167"/>
                      <a:pt x="2351" y="18027"/>
                      <a:pt x="2660" y="17816"/>
                    </a:cubicBezTo>
                    <a:cubicBezTo>
                      <a:pt x="2705" y="17786"/>
                      <a:pt x="2671" y="17729"/>
                      <a:pt x="2627" y="17729"/>
                    </a:cubicBezTo>
                    <a:cubicBezTo>
                      <a:pt x="2618" y="17729"/>
                      <a:pt x="2608" y="17732"/>
                      <a:pt x="2598" y="17738"/>
                    </a:cubicBezTo>
                    <a:cubicBezTo>
                      <a:pt x="2295" y="17928"/>
                      <a:pt x="1965" y="18057"/>
                      <a:pt x="1621" y="18148"/>
                    </a:cubicBezTo>
                    <a:cubicBezTo>
                      <a:pt x="1604" y="17764"/>
                      <a:pt x="1604" y="17377"/>
                      <a:pt x="1621" y="16991"/>
                    </a:cubicBezTo>
                    <a:cubicBezTo>
                      <a:pt x="1898" y="16881"/>
                      <a:pt x="2176" y="16771"/>
                      <a:pt x="2447" y="16648"/>
                    </a:cubicBezTo>
                    <a:cubicBezTo>
                      <a:pt x="2488" y="16630"/>
                      <a:pt x="2468" y="16574"/>
                      <a:pt x="2431" y="16574"/>
                    </a:cubicBezTo>
                    <a:cubicBezTo>
                      <a:pt x="2427" y="16574"/>
                      <a:pt x="2422" y="16574"/>
                      <a:pt x="2416" y="16576"/>
                    </a:cubicBezTo>
                    <a:cubicBezTo>
                      <a:pt x="2150" y="16678"/>
                      <a:pt x="1889" y="16793"/>
                      <a:pt x="1628" y="16906"/>
                    </a:cubicBezTo>
                    <a:cubicBezTo>
                      <a:pt x="1637" y="16737"/>
                      <a:pt x="1648" y="16568"/>
                      <a:pt x="1663" y="16398"/>
                    </a:cubicBezTo>
                    <a:cubicBezTo>
                      <a:pt x="2034" y="16240"/>
                      <a:pt x="2402" y="16079"/>
                      <a:pt x="2769" y="15915"/>
                    </a:cubicBezTo>
                    <a:cubicBezTo>
                      <a:pt x="2812" y="15895"/>
                      <a:pt x="2792" y="15833"/>
                      <a:pt x="2753" y="15833"/>
                    </a:cubicBezTo>
                    <a:cubicBezTo>
                      <a:pt x="2747" y="15833"/>
                      <a:pt x="2741" y="15834"/>
                      <a:pt x="2735" y="15837"/>
                    </a:cubicBezTo>
                    <a:cubicBezTo>
                      <a:pt x="2378" y="15991"/>
                      <a:pt x="2024" y="16151"/>
                      <a:pt x="1672" y="16312"/>
                    </a:cubicBezTo>
                    <a:cubicBezTo>
                      <a:pt x="1690" y="16144"/>
                      <a:pt x="1706" y="15976"/>
                      <a:pt x="1731" y="15810"/>
                    </a:cubicBezTo>
                    <a:cubicBezTo>
                      <a:pt x="2189" y="15614"/>
                      <a:pt x="2643" y="15402"/>
                      <a:pt x="3092" y="15187"/>
                    </a:cubicBezTo>
                    <a:cubicBezTo>
                      <a:pt x="3138" y="15164"/>
                      <a:pt x="3117" y="15099"/>
                      <a:pt x="3075" y="15099"/>
                    </a:cubicBezTo>
                    <a:cubicBezTo>
                      <a:pt x="3069" y="15099"/>
                      <a:pt x="3062" y="15101"/>
                      <a:pt x="3056" y="15104"/>
                    </a:cubicBezTo>
                    <a:cubicBezTo>
                      <a:pt x="2616" y="15300"/>
                      <a:pt x="2177" y="15502"/>
                      <a:pt x="1745" y="15717"/>
                    </a:cubicBezTo>
                    <a:cubicBezTo>
                      <a:pt x="1773" y="15537"/>
                      <a:pt x="1798" y="15357"/>
                      <a:pt x="1835" y="15179"/>
                    </a:cubicBezTo>
                    <a:cubicBezTo>
                      <a:pt x="2294" y="14992"/>
                      <a:pt x="2740" y="14777"/>
                      <a:pt x="3170" y="14532"/>
                    </a:cubicBezTo>
                    <a:cubicBezTo>
                      <a:pt x="3220" y="14503"/>
                      <a:pt x="3197" y="14429"/>
                      <a:pt x="3153" y="14429"/>
                    </a:cubicBezTo>
                    <a:cubicBezTo>
                      <a:pt x="3145" y="14429"/>
                      <a:pt x="3137" y="14431"/>
                      <a:pt x="3129" y="14436"/>
                    </a:cubicBezTo>
                    <a:cubicBezTo>
                      <a:pt x="2713" y="14662"/>
                      <a:pt x="2287" y="14871"/>
                      <a:pt x="1857" y="15069"/>
                    </a:cubicBezTo>
                    <a:cubicBezTo>
                      <a:pt x="1889" y="14920"/>
                      <a:pt x="1914" y="14772"/>
                      <a:pt x="1951" y="14626"/>
                    </a:cubicBezTo>
                    <a:cubicBezTo>
                      <a:pt x="2431" y="14460"/>
                      <a:pt x="2882" y="14198"/>
                      <a:pt x="3293" y="13907"/>
                    </a:cubicBezTo>
                    <a:cubicBezTo>
                      <a:pt x="3329" y="13881"/>
                      <a:pt x="3301" y="13833"/>
                      <a:pt x="3265" y="13833"/>
                    </a:cubicBezTo>
                    <a:cubicBezTo>
                      <a:pt x="3257" y="13833"/>
                      <a:pt x="3249" y="13836"/>
                      <a:pt x="3240" y="13841"/>
                    </a:cubicBezTo>
                    <a:cubicBezTo>
                      <a:pt x="2832" y="14111"/>
                      <a:pt x="2405" y="14326"/>
                      <a:pt x="1973" y="14544"/>
                    </a:cubicBezTo>
                    <a:cubicBezTo>
                      <a:pt x="2004" y="14423"/>
                      <a:pt x="2036" y="14304"/>
                      <a:pt x="2071" y="14184"/>
                    </a:cubicBezTo>
                    <a:cubicBezTo>
                      <a:pt x="2560" y="13841"/>
                      <a:pt x="3087" y="13558"/>
                      <a:pt x="3644" y="13339"/>
                    </a:cubicBezTo>
                    <a:cubicBezTo>
                      <a:pt x="3699" y="13318"/>
                      <a:pt x="3671" y="13240"/>
                      <a:pt x="3619" y="13240"/>
                    </a:cubicBezTo>
                    <a:cubicBezTo>
                      <a:pt x="3613" y="13240"/>
                      <a:pt x="3607" y="13241"/>
                      <a:pt x="3601" y="13244"/>
                    </a:cubicBezTo>
                    <a:cubicBezTo>
                      <a:pt x="3068" y="13435"/>
                      <a:pt x="2568" y="13703"/>
                      <a:pt x="2115" y="14039"/>
                    </a:cubicBezTo>
                    <a:cubicBezTo>
                      <a:pt x="2195" y="13778"/>
                      <a:pt x="2281" y="13520"/>
                      <a:pt x="2380" y="13264"/>
                    </a:cubicBezTo>
                    <a:cubicBezTo>
                      <a:pt x="2957" y="12987"/>
                      <a:pt x="3529" y="12700"/>
                      <a:pt x="4096" y="12402"/>
                    </a:cubicBezTo>
                    <a:cubicBezTo>
                      <a:pt x="4153" y="12373"/>
                      <a:pt x="4127" y="12293"/>
                      <a:pt x="4075" y="12293"/>
                    </a:cubicBezTo>
                    <a:cubicBezTo>
                      <a:pt x="4067" y="12293"/>
                      <a:pt x="4059" y="12294"/>
                      <a:pt x="4050" y="12299"/>
                    </a:cubicBezTo>
                    <a:cubicBezTo>
                      <a:pt x="3508" y="12565"/>
                      <a:pt x="2970" y="12841"/>
                      <a:pt x="2436" y="13126"/>
                    </a:cubicBezTo>
                    <a:cubicBezTo>
                      <a:pt x="2549" y="12844"/>
                      <a:pt x="2670" y="12566"/>
                      <a:pt x="2805" y="12295"/>
                    </a:cubicBezTo>
                    <a:cubicBezTo>
                      <a:pt x="3480" y="12001"/>
                      <a:pt x="4135" y="11652"/>
                      <a:pt x="4785" y="11314"/>
                    </a:cubicBezTo>
                    <a:cubicBezTo>
                      <a:pt x="4833" y="11289"/>
                      <a:pt x="4812" y="11219"/>
                      <a:pt x="4767" y="11219"/>
                    </a:cubicBezTo>
                    <a:cubicBezTo>
                      <a:pt x="4760" y="11219"/>
                      <a:pt x="4753" y="11221"/>
                      <a:pt x="4745" y="11224"/>
                    </a:cubicBezTo>
                    <a:cubicBezTo>
                      <a:pt x="4127" y="11513"/>
                      <a:pt x="3497" y="11801"/>
                      <a:pt x="2893" y="12128"/>
                    </a:cubicBezTo>
                    <a:cubicBezTo>
                      <a:pt x="2973" y="11977"/>
                      <a:pt x="3052" y="11825"/>
                      <a:pt x="3138" y="11677"/>
                    </a:cubicBezTo>
                    <a:cubicBezTo>
                      <a:pt x="3776" y="11385"/>
                      <a:pt x="4407" y="11073"/>
                      <a:pt x="5035" y="10761"/>
                    </a:cubicBezTo>
                    <a:cubicBezTo>
                      <a:pt x="5084" y="10737"/>
                      <a:pt x="5061" y="10668"/>
                      <a:pt x="5017" y="10668"/>
                    </a:cubicBezTo>
                    <a:cubicBezTo>
                      <a:pt x="5010" y="10668"/>
                      <a:pt x="5003" y="10669"/>
                      <a:pt x="4995" y="10673"/>
                    </a:cubicBezTo>
                    <a:cubicBezTo>
                      <a:pt x="4396" y="10961"/>
                      <a:pt x="3798" y="11253"/>
                      <a:pt x="3207" y="11558"/>
                    </a:cubicBezTo>
                    <a:cubicBezTo>
                      <a:pt x="3342" y="11336"/>
                      <a:pt x="3484" y="11116"/>
                      <a:pt x="3636" y="10904"/>
                    </a:cubicBezTo>
                    <a:cubicBezTo>
                      <a:pt x="4296" y="10563"/>
                      <a:pt x="4959" y="10243"/>
                      <a:pt x="5653" y="9970"/>
                    </a:cubicBezTo>
                    <a:cubicBezTo>
                      <a:pt x="5706" y="9949"/>
                      <a:pt x="5680" y="9875"/>
                      <a:pt x="5631" y="9875"/>
                    </a:cubicBezTo>
                    <a:cubicBezTo>
                      <a:pt x="5626" y="9875"/>
                      <a:pt x="5620" y="9876"/>
                      <a:pt x="5614" y="9878"/>
                    </a:cubicBezTo>
                    <a:cubicBezTo>
                      <a:pt x="4967" y="10109"/>
                      <a:pt x="4342" y="10402"/>
                      <a:pt x="3750" y="10753"/>
                    </a:cubicBezTo>
                    <a:cubicBezTo>
                      <a:pt x="3872" y="10590"/>
                      <a:pt x="3994" y="10428"/>
                      <a:pt x="4127" y="10273"/>
                    </a:cubicBezTo>
                    <a:cubicBezTo>
                      <a:pt x="4831" y="9924"/>
                      <a:pt x="5540" y="9586"/>
                      <a:pt x="6259" y="9267"/>
                    </a:cubicBezTo>
                    <a:cubicBezTo>
                      <a:pt x="6303" y="9248"/>
                      <a:pt x="6282" y="9186"/>
                      <a:pt x="6241" y="9186"/>
                    </a:cubicBezTo>
                    <a:cubicBezTo>
                      <a:pt x="6236" y="9186"/>
                      <a:pt x="6230" y="9187"/>
                      <a:pt x="6224" y="9189"/>
                    </a:cubicBezTo>
                    <a:cubicBezTo>
                      <a:pt x="5551" y="9473"/>
                      <a:pt x="4892" y="9785"/>
                      <a:pt x="4248" y="10129"/>
                    </a:cubicBezTo>
                    <a:cubicBezTo>
                      <a:pt x="4476" y="9865"/>
                      <a:pt x="4720" y="9613"/>
                      <a:pt x="4978" y="9376"/>
                    </a:cubicBezTo>
                    <a:cubicBezTo>
                      <a:pt x="5862" y="8979"/>
                      <a:pt x="6725" y="8505"/>
                      <a:pt x="7585" y="8061"/>
                    </a:cubicBezTo>
                    <a:cubicBezTo>
                      <a:pt x="7621" y="8043"/>
                      <a:pt x="7605" y="7990"/>
                      <a:pt x="7571" y="7990"/>
                    </a:cubicBezTo>
                    <a:cubicBezTo>
                      <a:pt x="7566" y="7990"/>
                      <a:pt x="7560" y="7991"/>
                      <a:pt x="7555" y="7994"/>
                    </a:cubicBezTo>
                    <a:cubicBezTo>
                      <a:pt x="6742" y="8348"/>
                      <a:pt x="5918" y="8740"/>
                      <a:pt x="5159" y="9207"/>
                    </a:cubicBezTo>
                    <a:cubicBezTo>
                      <a:pt x="5174" y="9194"/>
                      <a:pt x="5186" y="9180"/>
                      <a:pt x="5202" y="9167"/>
                    </a:cubicBezTo>
                    <a:cubicBezTo>
                      <a:pt x="7137" y="7517"/>
                      <a:pt x="9629" y="6661"/>
                      <a:pt x="12121" y="6661"/>
                    </a:cubicBezTo>
                    <a:close/>
                    <a:moveTo>
                      <a:pt x="17771" y="26539"/>
                    </a:moveTo>
                    <a:cubicBezTo>
                      <a:pt x="17916" y="26713"/>
                      <a:pt x="18091" y="26839"/>
                      <a:pt x="18192" y="27052"/>
                    </a:cubicBezTo>
                    <a:cubicBezTo>
                      <a:pt x="18294" y="27271"/>
                      <a:pt x="18308" y="27625"/>
                      <a:pt x="18080" y="27787"/>
                    </a:cubicBezTo>
                    <a:cubicBezTo>
                      <a:pt x="17988" y="27853"/>
                      <a:pt x="17896" y="27882"/>
                      <a:pt x="17808" y="27882"/>
                    </a:cubicBezTo>
                    <a:cubicBezTo>
                      <a:pt x="17433" y="27882"/>
                      <a:pt x="17104" y="27375"/>
                      <a:pt x="16891" y="27065"/>
                    </a:cubicBezTo>
                    <a:cubicBezTo>
                      <a:pt x="17196" y="26907"/>
                      <a:pt x="17489" y="26732"/>
                      <a:pt x="17771" y="26539"/>
                    </a:cubicBezTo>
                    <a:close/>
                    <a:moveTo>
                      <a:pt x="12385" y="1"/>
                    </a:moveTo>
                    <a:cubicBezTo>
                      <a:pt x="10059" y="1"/>
                      <a:pt x="7796" y="1038"/>
                      <a:pt x="6497" y="3370"/>
                    </a:cubicBezTo>
                    <a:cubicBezTo>
                      <a:pt x="6218" y="3313"/>
                      <a:pt x="5935" y="3286"/>
                      <a:pt x="5652" y="3286"/>
                    </a:cubicBezTo>
                    <a:cubicBezTo>
                      <a:pt x="4573" y="3286"/>
                      <a:pt x="3489" y="3680"/>
                      <a:pt x="2619" y="4303"/>
                    </a:cubicBezTo>
                    <a:cubicBezTo>
                      <a:pt x="0" y="6175"/>
                      <a:pt x="651" y="9639"/>
                      <a:pt x="2911" y="11487"/>
                    </a:cubicBezTo>
                    <a:cubicBezTo>
                      <a:pt x="2241" y="12624"/>
                      <a:pt x="1793" y="13883"/>
                      <a:pt x="1556" y="15207"/>
                    </a:cubicBezTo>
                    <a:cubicBezTo>
                      <a:pt x="1527" y="15218"/>
                      <a:pt x="1502" y="15233"/>
                      <a:pt x="1475" y="15244"/>
                    </a:cubicBezTo>
                    <a:cubicBezTo>
                      <a:pt x="1438" y="15260"/>
                      <a:pt x="1455" y="15310"/>
                      <a:pt x="1488" y="15310"/>
                    </a:cubicBezTo>
                    <a:cubicBezTo>
                      <a:pt x="1493" y="15310"/>
                      <a:pt x="1497" y="15310"/>
                      <a:pt x="1502" y="15308"/>
                    </a:cubicBezTo>
                    <a:cubicBezTo>
                      <a:pt x="1516" y="15303"/>
                      <a:pt x="1529" y="15298"/>
                      <a:pt x="1541" y="15292"/>
                    </a:cubicBezTo>
                    <a:lnTo>
                      <a:pt x="1541" y="15292"/>
                    </a:lnTo>
                    <a:cubicBezTo>
                      <a:pt x="1323" y="16572"/>
                      <a:pt x="1298" y="17910"/>
                      <a:pt x="1463" y="19260"/>
                    </a:cubicBezTo>
                    <a:cubicBezTo>
                      <a:pt x="1479" y="19401"/>
                      <a:pt x="1502" y="19538"/>
                      <a:pt x="1524" y="19675"/>
                    </a:cubicBezTo>
                    <a:cubicBezTo>
                      <a:pt x="1521" y="19684"/>
                      <a:pt x="1522" y="19695"/>
                      <a:pt x="1529" y="19703"/>
                    </a:cubicBezTo>
                    <a:cubicBezTo>
                      <a:pt x="1663" y="20512"/>
                      <a:pt x="1900" y="21299"/>
                      <a:pt x="2235" y="22046"/>
                    </a:cubicBezTo>
                    <a:cubicBezTo>
                      <a:pt x="2199" y="22064"/>
                      <a:pt x="2218" y="22115"/>
                      <a:pt x="2255" y="22115"/>
                    </a:cubicBezTo>
                    <a:cubicBezTo>
                      <a:pt x="2258" y="22115"/>
                      <a:pt x="2262" y="22114"/>
                      <a:pt x="2267" y="22113"/>
                    </a:cubicBezTo>
                    <a:cubicBezTo>
                      <a:pt x="2906" y="23509"/>
                      <a:pt x="3865" y="24687"/>
                      <a:pt x="5046" y="25602"/>
                    </a:cubicBezTo>
                    <a:cubicBezTo>
                      <a:pt x="4522" y="25881"/>
                      <a:pt x="4034" y="26828"/>
                      <a:pt x="4654" y="27228"/>
                    </a:cubicBezTo>
                    <a:cubicBezTo>
                      <a:pt x="4780" y="27309"/>
                      <a:pt x="4916" y="27344"/>
                      <a:pt x="5053" y="27344"/>
                    </a:cubicBezTo>
                    <a:cubicBezTo>
                      <a:pt x="5566" y="27344"/>
                      <a:pt x="6097" y="26847"/>
                      <a:pt x="6178" y="26361"/>
                    </a:cubicBezTo>
                    <a:cubicBezTo>
                      <a:pt x="7059" y="26868"/>
                      <a:pt x="8027" y="27245"/>
                      <a:pt x="9048" y="27491"/>
                    </a:cubicBezTo>
                    <a:lnTo>
                      <a:pt x="9051" y="27491"/>
                    </a:lnTo>
                    <a:cubicBezTo>
                      <a:pt x="9796" y="27669"/>
                      <a:pt x="10556" y="27774"/>
                      <a:pt x="11323" y="27803"/>
                    </a:cubicBezTo>
                    <a:cubicBezTo>
                      <a:pt x="11304" y="27835"/>
                      <a:pt x="11323" y="27886"/>
                      <a:pt x="11363" y="27886"/>
                    </a:cubicBezTo>
                    <a:cubicBezTo>
                      <a:pt x="11368" y="27886"/>
                      <a:pt x="11372" y="27886"/>
                      <a:pt x="11377" y="27884"/>
                    </a:cubicBezTo>
                    <a:cubicBezTo>
                      <a:pt x="11444" y="27867"/>
                      <a:pt x="11511" y="27845"/>
                      <a:pt x="11579" y="27827"/>
                    </a:cubicBezTo>
                    <a:cubicBezTo>
                      <a:pt x="12117" y="27928"/>
                      <a:pt x="12647" y="27977"/>
                      <a:pt x="13164" y="27977"/>
                    </a:cubicBezTo>
                    <a:cubicBezTo>
                      <a:pt x="14438" y="27977"/>
                      <a:pt x="15640" y="27682"/>
                      <a:pt x="16724" y="27150"/>
                    </a:cubicBezTo>
                    <a:cubicBezTo>
                      <a:pt x="16890" y="27583"/>
                      <a:pt x="17373" y="28112"/>
                      <a:pt x="17844" y="28112"/>
                    </a:cubicBezTo>
                    <a:cubicBezTo>
                      <a:pt x="17976" y="28112"/>
                      <a:pt x="18106" y="28070"/>
                      <a:pt x="18229" y="27974"/>
                    </a:cubicBezTo>
                    <a:cubicBezTo>
                      <a:pt x="18772" y="27545"/>
                      <a:pt x="18450" y="26731"/>
                      <a:pt x="17956" y="26407"/>
                    </a:cubicBezTo>
                    <a:cubicBezTo>
                      <a:pt x="19397" y="25365"/>
                      <a:pt x="20548" y="23863"/>
                      <a:pt x="21260" y="22089"/>
                    </a:cubicBezTo>
                    <a:cubicBezTo>
                      <a:pt x="22560" y="18851"/>
                      <a:pt x="22892" y="15274"/>
                      <a:pt x="21537" y="12230"/>
                    </a:cubicBezTo>
                    <a:lnTo>
                      <a:pt x="21537" y="12230"/>
                    </a:lnTo>
                    <a:cubicBezTo>
                      <a:pt x="21540" y="12230"/>
                      <a:pt x="21542" y="12230"/>
                      <a:pt x="21544" y="12230"/>
                    </a:cubicBezTo>
                    <a:cubicBezTo>
                      <a:pt x="21578" y="12230"/>
                      <a:pt x="21611" y="12219"/>
                      <a:pt x="21636" y="12198"/>
                    </a:cubicBezTo>
                    <a:cubicBezTo>
                      <a:pt x="23756" y="10486"/>
                      <a:pt x="24809" y="6987"/>
                      <a:pt x="22278" y="5079"/>
                    </a:cubicBezTo>
                    <a:cubicBezTo>
                      <a:pt x="21602" y="4569"/>
                      <a:pt x="20822" y="4340"/>
                      <a:pt x="20043" y="4340"/>
                    </a:cubicBezTo>
                    <a:cubicBezTo>
                      <a:pt x="19905" y="4340"/>
                      <a:pt x="19766" y="4347"/>
                      <a:pt x="19628" y="4362"/>
                    </a:cubicBezTo>
                    <a:cubicBezTo>
                      <a:pt x="19626" y="4354"/>
                      <a:pt x="19625" y="4347"/>
                      <a:pt x="19623" y="4341"/>
                    </a:cubicBezTo>
                    <a:cubicBezTo>
                      <a:pt x="18281" y="1613"/>
                      <a:pt x="15285" y="1"/>
                      <a:pt x="123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64"/>
              <p:cNvSpPr/>
              <p:nvPr/>
            </p:nvSpPr>
            <p:spPr>
              <a:xfrm>
                <a:off x="4376375" y="4142075"/>
                <a:ext cx="420350" cy="406425"/>
              </a:xfrm>
              <a:custGeom>
                <a:rect b="b" l="l" r="r" t="t"/>
                <a:pathLst>
                  <a:path extrusionOk="0" h="16257" w="16814">
                    <a:moveTo>
                      <a:pt x="8439" y="285"/>
                    </a:moveTo>
                    <a:cubicBezTo>
                      <a:pt x="10116" y="285"/>
                      <a:pt x="11787" y="812"/>
                      <a:pt x="13156" y="1783"/>
                    </a:cubicBezTo>
                    <a:cubicBezTo>
                      <a:pt x="14994" y="3087"/>
                      <a:pt x="15692" y="5302"/>
                      <a:pt x="16122" y="7420"/>
                    </a:cubicBezTo>
                    <a:cubicBezTo>
                      <a:pt x="16602" y="9787"/>
                      <a:pt x="15843" y="12001"/>
                      <a:pt x="14080" y="13639"/>
                    </a:cubicBezTo>
                    <a:cubicBezTo>
                      <a:pt x="12772" y="14855"/>
                      <a:pt x="10863" y="15972"/>
                      <a:pt x="9010" y="15972"/>
                    </a:cubicBezTo>
                    <a:cubicBezTo>
                      <a:pt x="8787" y="15972"/>
                      <a:pt x="8564" y="15956"/>
                      <a:pt x="8343" y="15922"/>
                    </a:cubicBezTo>
                    <a:cubicBezTo>
                      <a:pt x="8335" y="15920"/>
                      <a:pt x="8328" y="15920"/>
                      <a:pt x="8321" y="15920"/>
                    </a:cubicBezTo>
                    <a:cubicBezTo>
                      <a:pt x="8280" y="15920"/>
                      <a:pt x="8242" y="15941"/>
                      <a:pt x="8220" y="15976"/>
                    </a:cubicBezTo>
                    <a:cubicBezTo>
                      <a:pt x="6335" y="15691"/>
                      <a:pt x="4495" y="15324"/>
                      <a:pt x="2969" y="14081"/>
                    </a:cubicBezTo>
                    <a:cubicBezTo>
                      <a:pt x="1389" y="12795"/>
                      <a:pt x="734" y="10896"/>
                      <a:pt x="630" y="8909"/>
                    </a:cubicBezTo>
                    <a:cubicBezTo>
                      <a:pt x="414" y="4795"/>
                      <a:pt x="3173" y="940"/>
                      <a:pt x="7364" y="358"/>
                    </a:cubicBezTo>
                    <a:cubicBezTo>
                      <a:pt x="7721" y="309"/>
                      <a:pt x="8080" y="285"/>
                      <a:pt x="8439" y="285"/>
                    </a:cubicBezTo>
                    <a:close/>
                    <a:moveTo>
                      <a:pt x="8509" y="0"/>
                    </a:moveTo>
                    <a:cubicBezTo>
                      <a:pt x="7029" y="0"/>
                      <a:pt x="5550" y="390"/>
                      <a:pt x="4267" y="1185"/>
                    </a:cubicBezTo>
                    <a:cubicBezTo>
                      <a:pt x="1313" y="3018"/>
                      <a:pt x="1" y="6362"/>
                      <a:pt x="436" y="9749"/>
                    </a:cubicBezTo>
                    <a:cubicBezTo>
                      <a:pt x="967" y="13861"/>
                      <a:pt x="4454" y="16137"/>
                      <a:pt x="8445" y="16210"/>
                    </a:cubicBezTo>
                    <a:cubicBezTo>
                      <a:pt x="8665" y="16241"/>
                      <a:pt x="8888" y="16256"/>
                      <a:pt x="9112" y="16256"/>
                    </a:cubicBezTo>
                    <a:cubicBezTo>
                      <a:pt x="12044" y="16256"/>
                      <a:pt x="15178" y="13688"/>
                      <a:pt x="16170" y="11097"/>
                    </a:cubicBezTo>
                    <a:cubicBezTo>
                      <a:pt x="16814" y="9417"/>
                      <a:pt x="16560" y="7760"/>
                      <a:pt x="16076" y="6070"/>
                    </a:cubicBezTo>
                    <a:cubicBezTo>
                      <a:pt x="15552" y="4249"/>
                      <a:pt x="14922" y="2676"/>
                      <a:pt x="13341" y="1536"/>
                    </a:cubicBezTo>
                    <a:cubicBezTo>
                      <a:pt x="11929" y="520"/>
                      <a:pt x="10218" y="0"/>
                      <a:pt x="8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64"/>
              <p:cNvSpPr/>
              <p:nvPr/>
            </p:nvSpPr>
            <p:spPr>
              <a:xfrm>
                <a:off x="4516200" y="4188700"/>
                <a:ext cx="87925" cy="237000"/>
              </a:xfrm>
              <a:custGeom>
                <a:rect b="b" l="l" r="r" t="t"/>
                <a:pathLst>
                  <a:path extrusionOk="0" h="9480" w="3517">
                    <a:moveTo>
                      <a:pt x="2859" y="5942"/>
                    </a:moveTo>
                    <a:cubicBezTo>
                      <a:pt x="2913" y="5942"/>
                      <a:pt x="2969" y="5959"/>
                      <a:pt x="3029" y="6000"/>
                    </a:cubicBezTo>
                    <a:cubicBezTo>
                      <a:pt x="3198" y="6120"/>
                      <a:pt x="3175" y="6363"/>
                      <a:pt x="3038" y="6497"/>
                    </a:cubicBezTo>
                    <a:cubicBezTo>
                      <a:pt x="2977" y="6556"/>
                      <a:pt x="2899" y="6583"/>
                      <a:pt x="2819" y="6583"/>
                    </a:cubicBezTo>
                    <a:cubicBezTo>
                      <a:pt x="2704" y="6583"/>
                      <a:pt x="2587" y="6526"/>
                      <a:pt x="2520" y="6427"/>
                    </a:cubicBezTo>
                    <a:cubicBezTo>
                      <a:pt x="2437" y="6304"/>
                      <a:pt x="2453" y="6153"/>
                      <a:pt x="2523" y="6032"/>
                    </a:cubicBezTo>
                    <a:cubicBezTo>
                      <a:pt x="2536" y="6037"/>
                      <a:pt x="2548" y="6039"/>
                      <a:pt x="2560" y="6039"/>
                    </a:cubicBezTo>
                    <a:cubicBezTo>
                      <a:pt x="2575" y="6039"/>
                      <a:pt x="2590" y="6036"/>
                      <a:pt x="2603" y="6029"/>
                    </a:cubicBezTo>
                    <a:cubicBezTo>
                      <a:pt x="2693" y="5983"/>
                      <a:pt x="2774" y="5942"/>
                      <a:pt x="2859" y="5942"/>
                    </a:cubicBezTo>
                    <a:close/>
                    <a:moveTo>
                      <a:pt x="3379" y="1"/>
                    </a:moveTo>
                    <a:cubicBezTo>
                      <a:pt x="3324" y="1"/>
                      <a:pt x="3271" y="34"/>
                      <a:pt x="3265" y="106"/>
                    </a:cubicBezTo>
                    <a:cubicBezTo>
                      <a:pt x="3099" y="1953"/>
                      <a:pt x="2882" y="3813"/>
                      <a:pt x="2817" y="5667"/>
                    </a:cubicBezTo>
                    <a:cubicBezTo>
                      <a:pt x="2707" y="5669"/>
                      <a:pt x="2600" y="5699"/>
                      <a:pt x="2522" y="5772"/>
                    </a:cubicBezTo>
                    <a:cubicBezTo>
                      <a:pt x="2256" y="5917"/>
                      <a:pt x="2136" y="6273"/>
                      <a:pt x="2294" y="6547"/>
                    </a:cubicBezTo>
                    <a:cubicBezTo>
                      <a:pt x="2313" y="6579"/>
                      <a:pt x="2335" y="6610"/>
                      <a:pt x="2361" y="6638"/>
                    </a:cubicBezTo>
                    <a:cubicBezTo>
                      <a:pt x="2350" y="6642"/>
                      <a:pt x="2340" y="6649"/>
                      <a:pt x="2331" y="6657"/>
                    </a:cubicBezTo>
                    <a:cubicBezTo>
                      <a:pt x="1518" y="7452"/>
                      <a:pt x="764" y="8343"/>
                      <a:pt x="83" y="9255"/>
                    </a:cubicBezTo>
                    <a:cubicBezTo>
                      <a:pt x="1" y="9364"/>
                      <a:pt x="98" y="9480"/>
                      <a:pt x="203" y="9480"/>
                    </a:cubicBezTo>
                    <a:cubicBezTo>
                      <a:pt x="241" y="9480"/>
                      <a:pt x="281" y="9464"/>
                      <a:pt x="313" y="9427"/>
                    </a:cubicBezTo>
                    <a:cubicBezTo>
                      <a:pt x="1051" y="8569"/>
                      <a:pt x="1782" y="7683"/>
                      <a:pt x="2452" y="6775"/>
                    </a:cubicBezTo>
                    <a:cubicBezTo>
                      <a:pt x="2461" y="6762"/>
                      <a:pt x="2466" y="6749"/>
                      <a:pt x="2466" y="6735"/>
                    </a:cubicBezTo>
                    <a:cubicBezTo>
                      <a:pt x="2574" y="6810"/>
                      <a:pt x="2704" y="6851"/>
                      <a:pt x="2835" y="6851"/>
                    </a:cubicBezTo>
                    <a:cubicBezTo>
                      <a:pt x="2960" y="6851"/>
                      <a:pt x="3086" y="6813"/>
                      <a:pt x="3190" y="6730"/>
                    </a:cubicBezTo>
                    <a:cubicBezTo>
                      <a:pt x="3459" y="6513"/>
                      <a:pt x="3516" y="6072"/>
                      <a:pt x="3253" y="5828"/>
                    </a:cubicBezTo>
                    <a:cubicBezTo>
                      <a:pt x="3183" y="5767"/>
                      <a:pt x="3102" y="5723"/>
                      <a:pt x="3013" y="5697"/>
                    </a:cubicBezTo>
                    <a:cubicBezTo>
                      <a:pt x="3316" y="3868"/>
                      <a:pt x="3416" y="1984"/>
                      <a:pt x="3510" y="135"/>
                    </a:cubicBezTo>
                    <a:cubicBezTo>
                      <a:pt x="3514" y="49"/>
                      <a:pt x="3445" y="1"/>
                      <a:pt x="33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64"/>
              <p:cNvSpPr/>
              <p:nvPr/>
            </p:nvSpPr>
            <p:spPr>
              <a:xfrm>
                <a:off x="4569450" y="4492425"/>
                <a:ext cx="13000" cy="34875"/>
              </a:xfrm>
              <a:custGeom>
                <a:rect b="b" l="l" r="r" t="t"/>
                <a:pathLst>
                  <a:path extrusionOk="0" h="1395" w="520">
                    <a:moveTo>
                      <a:pt x="379" y="1"/>
                    </a:moveTo>
                    <a:cubicBezTo>
                      <a:pt x="341" y="1"/>
                      <a:pt x="304" y="20"/>
                      <a:pt x="285" y="62"/>
                    </a:cubicBezTo>
                    <a:cubicBezTo>
                      <a:pt x="210" y="231"/>
                      <a:pt x="217" y="433"/>
                      <a:pt x="183" y="615"/>
                    </a:cubicBezTo>
                    <a:cubicBezTo>
                      <a:pt x="142" y="840"/>
                      <a:pt x="79" y="1060"/>
                      <a:pt x="19" y="1280"/>
                    </a:cubicBezTo>
                    <a:cubicBezTo>
                      <a:pt x="1" y="1346"/>
                      <a:pt x="51" y="1395"/>
                      <a:pt x="102" y="1395"/>
                    </a:cubicBezTo>
                    <a:cubicBezTo>
                      <a:pt x="130" y="1395"/>
                      <a:pt x="159" y="1380"/>
                      <a:pt x="175" y="1343"/>
                    </a:cubicBezTo>
                    <a:cubicBezTo>
                      <a:pt x="271" y="1127"/>
                      <a:pt x="347" y="902"/>
                      <a:pt x="403" y="671"/>
                    </a:cubicBezTo>
                    <a:cubicBezTo>
                      <a:pt x="451" y="483"/>
                      <a:pt x="519" y="277"/>
                      <a:pt x="481" y="84"/>
                    </a:cubicBezTo>
                    <a:cubicBezTo>
                      <a:pt x="471" y="30"/>
                      <a:pt x="425" y="1"/>
                      <a:pt x="3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64"/>
              <p:cNvSpPr/>
              <p:nvPr/>
            </p:nvSpPr>
            <p:spPr>
              <a:xfrm>
                <a:off x="4407225" y="4327225"/>
                <a:ext cx="50675" cy="8750"/>
              </a:xfrm>
              <a:custGeom>
                <a:rect b="b" l="l" r="r" t="t"/>
                <a:pathLst>
                  <a:path extrusionOk="0" h="350" w="2027">
                    <a:moveTo>
                      <a:pt x="878" y="1"/>
                    </a:moveTo>
                    <a:cubicBezTo>
                      <a:pt x="602" y="1"/>
                      <a:pt x="329" y="25"/>
                      <a:pt x="93" y="67"/>
                    </a:cubicBezTo>
                    <a:cubicBezTo>
                      <a:pt x="0" y="83"/>
                      <a:pt x="18" y="196"/>
                      <a:pt x="96" y="212"/>
                    </a:cubicBezTo>
                    <a:lnTo>
                      <a:pt x="96" y="218"/>
                    </a:lnTo>
                    <a:cubicBezTo>
                      <a:pt x="388" y="247"/>
                      <a:pt x="681" y="241"/>
                      <a:pt x="973" y="265"/>
                    </a:cubicBezTo>
                    <a:cubicBezTo>
                      <a:pt x="1256" y="286"/>
                      <a:pt x="1538" y="349"/>
                      <a:pt x="1819" y="349"/>
                    </a:cubicBezTo>
                    <a:cubicBezTo>
                      <a:pt x="1829" y="349"/>
                      <a:pt x="1839" y="349"/>
                      <a:pt x="1849" y="349"/>
                    </a:cubicBezTo>
                    <a:cubicBezTo>
                      <a:pt x="1956" y="347"/>
                      <a:pt x="2026" y="185"/>
                      <a:pt x="1899" y="143"/>
                    </a:cubicBezTo>
                    <a:cubicBezTo>
                      <a:pt x="1602" y="43"/>
                      <a:pt x="1237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64"/>
              <p:cNvSpPr/>
              <p:nvPr/>
            </p:nvSpPr>
            <p:spPr>
              <a:xfrm>
                <a:off x="4600450" y="4154825"/>
                <a:ext cx="8325" cy="23775"/>
              </a:xfrm>
              <a:custGeom>
                <a:rect b="b" l="l" r="r" t="t"/>
                <a:pathLst>
                  <a:path extrusionOk="0" h="951" w="333">
                    <a:moveTo>
                      <a:pt x="215" y="1"/>
                    </a:moveTo>
                    <a:cubicBezTo>
                      <a:pt x="179" y="1"/>
                      <a:pt x="145" y="21"/>
                      <a:pt x="127" y="68"/>
                    </a:cubicBezTo>
                    <a:cubicBezTo>
                      <a:pt x="40" y="307"/>
                      <a:pt x="17" y="599"/>
                      <a:pt x="3" y="852"/>
                    </a:cubicBezTo>
                    <a:cubicBezTo>
                      <a:pt x="0" y="910"/>
                      <a:pt x="53" y="951"/>
                      <a:pt x="102" y="951"/>
                    </a:cubicBezTo>
                    <a:cubicBezTo>
                      <a:pt x="133" y="951"/>
                      <a:pt x="162" y="934"/>
                      <a:pt x="174" y="895"/>
                    </a:cubicBezTo>
                    <a:cubicBezTo>
                      <a:pt x="248" y="655"/>
                      <a:pt x="333" y="373"/>
                      <a:pt x="333" y="119"/>
                    </a:cubicBezTo>
                    <a:cubicBezTo>
                      <a:pt x="333" y="51"/>
                      <a:pt x="272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64"/>
              <p:cNvSpPr/>
              <p:nvPr/>
            </p:nvSpPr>
            <p:spPr>
              <a:xfrm>
                <a:off x="4731000" y="4345050"/>
                <a:ext cx="38800" cy="11225"/>
              </a:xfrm>
              <a:custGeom>
                <a:rect b="b" l="l" r="r" t="t"/>
                <a:pathLst>
                  <a:path extrusionOk="0" h="449" w="1552">
                    <a:moveTo>
                      <a:pt x="230" y="0"/>
                    </a:moveTo>
                    <a:cubicBezTo>
                      <a:pt x="173" y="0"/>
                      <a:pt x="117" y="5"/>
                      <a:pt x="64" y="22"/>
                    </a:cubicBezTo>
                    <a:cubicBezTo>
                      <a:pt x="12" y="38"/>
                      <a:pt x="1" y="105"/>
                      <a:pt x="17" y="148"/>
                    </a:cubicBezTo>
                    <a:cubicBezTo>
                      <a:pt x="36" y="205"/>
                      <a:pt x="96" y="211"/>
                      <a:pt x="146" y="221"/>
                    </a:cubicBezTo>
                    <a:cubicBezTo>
                      <a:pt x="152" y="223"/>
                      <a:pt x="158" y="223"/>
                      <a:pt x="164" y="223"/>
                    </a:cubicBezTo>
                    <a:cubicBezTo>
                      <a:pt x="182" y="223"/>
                      <a:pt x="199" y="217"/>
                      <a:pt x="211" y="203"/>
                    </a:cubicBezTo>
                    <a:cubicBezTo>
                      <a:pt x="294" y="210"/>
                      <a:pt x="385" y="232"/>
                      <a:pt x="458" y="243"/>
                    </a:cubicBezTo>
                    <a:cubicBezTo>
                      <a:pt x="758" y="285"/>
                      <a:pt x="1053" y="352"/>
                      <a:pt x="1341" y="443"/>
                    </a:cubicBezTo>
                    <a:cubicBezTo>
                      <a:pt x="1355" y="446"/>
                      <a:pt x="1368" y="448"/>
                      <a:pt x="1382" y="448"/>
                    </a:cubicBezTo>
                    <a:cubicBezTo>
                      <a:pt x="1473" y="448"/>
                      <a:pt x="1552" y="363"/>
                      <a:pt x="1510" y="267"/>
                    </a:cubicBezTo>
                    <a:cubicBezTo>
                      <a:pt x="1480" y="194"/>
                      <a:pt x="1432" y="129"/>
                      <a:pt x="1370" y="79"/>
                    </a:cubicBezTo>
                    <a:cubicBezTo>
                      <a:pt x="1350" y="61"/>
                      <a:pt x="1328" y="54"/>
                      <a:pt x="1307" y="54"/>
                    </a:cubicBezTo>
                    <a:cubicBezTo>
                      <a:pt x="1260" y="54"/>
                      <a:pt x="1216" y="92"/>
                      <a:pt x="1201" y="138"/>
                    </a:cubicBezTo>
                    <a:cubicBezTo>
                      <a:pt x="951" y="76"/>
                      <a:pt x="696" y="33"/>
                      <a:pt x="439" y="14"/>
                    </a:cubicBezTo>
                    <a:cubicBezTo>
                      <a:pt x="373" y="8"/>
                      <a:pt x="301" y="0"/>
                      <a:pt x="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64"/>
              <p:cNvSpPr/>
              <p:nvPr/>
            </p:nvSpPr>
            <p:spPr>
              <a:xfrm>
                <a:off x="4713475" y="4238550"/>
                <a:ext cx="19875" cy="15675"/>
              </a:xfrm>
              <a:custGeom>
                <a:rect b="b" l="l" r="r" t="t"/>
                <a:pathLst>
                  <a:path extrusionOk="0" h="627" w="795">
                    <a:moveTo>
                      <a:pt x="668" y="1"/>
                    </a:moveTo>
                    <a:cubicBezTo>
                      <a:pt x="655" y="1"/>
                      <a:pt x="642" y="4"/>
                      <a:pt x="628" y="10"/>
                    </a:cubicBezTo>
                    <a:cubicBezTo>
                      <a:pt x="424" y="109"/>
                      <a:pt x="251" y="294"/>
                      <a:pt x="80" y="442"/>
                    </a:cubicBezTo>
                    <a:cubicBezTo>
                      <a:pt x="0" y="513"/>
                      <a:pt x="64" y="627"/>
                      <a:pt x="147" y="627"/>
                    </a:cubicBezTo>
                    <a:cubicBezTo>
                      <a:pt x="167" y="627"/>
                      <a:pt x="188" y="620"/>
                      <a:pt x="209" y="605"/>
                    </a:cubicBezTo>
                    <a:cubicBezTo>
                      <a:pt x="389" y="469"/>
                      <a:pt x="608" y="336"/>
                      <a:pt x="746" y="157"/>
                    </a:cubicBezTo>
                    <a:cubicBezTo>
                      <a:pt x="795" y="92"/>
                      <a:pt x="739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64"/>
              <p:cNvSpPr/>
              <p:nvPr/>
            </p:nvSpPr>
            <p:spPr>
              <a:xfrm>
                <a:off x="4676725" y="4198125"/>
                <a:ext cx="8925" cy="16675"/>
              </a:xfrm>
              <a:custGeom>
                <a:rect b="b" l="l" r="r" t="t"/>
                <a:pathLst>
                  <a:path extrusionOk="0" h="667" w="357">
                    <a:moveTo>
                      <a:pt x="277" y="1"/>
                    </a:moveTo>
                    <a:cubicBezTo>
                      <a:pt x="257" y="1"/>
                      <a:pt x="236" y="10"/>
                      <a:pt x="221" y="30"/>
                    </a:cubicBezTo>
                    <a:cubicBezTo>
                      <a:pt x="112" y="182"/>
                      <a:pt x="76" y="370"/>
                      <a:pt x="22" y="544"/>
                    </a:cubicBezTo>
                    <a:cubicBezTo>
                      <a:pt x="0" y="614"/>
                      <a:pt x="57" y="667"/>
                      <a:pt x="112" y="667"/>
                    </a:cubicBezTo>
                    <a:cubicBezTo>
                      <a:pt x="143" y="667"/>
                      <a:pt x="173" y="650"/>
                      <a:pt x="189" y="611"/>
                    </a:cubicBezTo>
                    <a:cubicBezTo>
                      <a:pt x="256" y="440"/>
                      <a:pt x="345" y="268"/>
                      <a:pt x="353" y="83"/>
                    </a:cubicBezTo>
                    <a:cubicBezTo>
                      <a:pt x="356" y="36"/>
                      <a:pt x="317" y="1"/>
                      <a:pt x="2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64"/>
              <p:cNvSpPr/>
              <p:nvPr/>
            </p:nvSpPr>
            <p:spPr>
              <a:xfrm>
                <a:off x="4454925" y="4242700"/>
                <a:ext cx="20325" cy="18400"/>
              </a:xfrm>
              <a:custGeom>
                <a:rect b="b" l="l" r="r" t="t"/>
                <a:pathLst>
                  <a:path extrusionOk="0" h="736" w="813">
                    <a:moveTo>
                      <a:pt x="123" y="0"/>
                    </a:moveTo>
                    <a:cubicBezTo>
                      <a:pt x="60" y="0"/>
                      <a:pt x="1" y="83"/>
                      <a:pt x="53" y="138"/>
                    </a:cubicBezTo>
                    <a:cubicBezTo>
                      <a:pt x="239" y="338"/>
                      <a:pt x="431" y="566"/>
                      <a:pt x="658" y="721"/>
                    </a:cubicBezTo>
                    <a:cubicBezTo>
                      <a:pt x="673" y="731"/>
                      <a:pt x="689" y="736"/>
                      <a:pt x="704" y="736"/>
                    </a:cubicBezTo>
                    <a:cubicBezTo>
                      <a:pt x="763" y="736"/>
                      <a:pt x="812" y="665"/>
                      <a:pt x="770" y="606"/>
                    </a:cubicBezTo>
                    <a:cubicBezTo>
                      <a:pt x="609" y="383"/>
                      <a:pt x="376" y="198"/>
                      <a:pt x="169" y="18"/>
                    </a:cubicBezTo>
                    <a:cubicBezTo>
                      <a:pt x="155" y="5"/>
                      <a:pt x="138" y="0"/>
                      <a:pt x="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64"/>
              <p:cNvSpPr/>
              <p:nvPr/>
            </p:nvSpPr>
            <p:spPr>
              <a:xfrm>
                <a:off x="4528425" y="4181950"/>
                <a:ext cx="22575" cy="20200"/>
              </a:xfrm>
              <a:custGeom>
                <a:rect b="b" l="l" r="r" t="t"/>
                <a:pathLst>
                  <a:path extrusionOk="0" h="808" w="903">
                    <a:moveTo>
                      <a:pt x="120" y="1"/>
                    </a:moveTo>
                    <a:cubicBezTo>
                      <a:pt x="57" y="1"/>
                      <a:pt x="0" y="77"/>
                      <a:pt x="47" y="147"/>
                    </a:cubicBezTo>
                    <a:cubicBezTo>
                      <a:pt x="226" y="413"/>
                      <a:pt x="468" y="653"/>
                      <a:pt x="755" y="799"/>
                    </a:cubicBezTo>
                    <a:cubicBezTo>
                      <a:pt x="767" y="805"/>
                      <a:pt x="780" y="808"/>
                      <a:pt x="791" y="808"/>
                    </a:cubicBezTo>
                    <a:cubicBezTo>
                      <a:pt x="861" y="808"/>
                      <a:pt x="902" y="699"/>
                      <a:pt x="839" y="647"/>
                    </a:cubicBezTo>
                    <a:cubicBezTo>
                      <a:pt x="603" y="456"/>
                      <a:pt x="382" y="269"/>
                      <a:pt x="187" y="35"/>
                    </a:cubicBezTo>
                    <a:cubicBezTo>
                      <a:pt x="167" y="11"/>
                      <a:pt x="143" y="1"/>
                      <a:pt x="1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64"/>
              <p:cNvSpPr/>
              <p:nvPr/>
            </p:nvSpPr>
            <p:spPr>
              <a:xfrm>
                <a:off x="4421475" y="4409600"/>
                <a:ext cx="28625" cy="17100"/>
              </a:xfrm>
              <a:custGeom>
                <a:rect b="b" l="l" r="r" t="t"/>
                <a:pathLst>
                  <a:path extrusionOk="0" h="684" w="1145">
                    <a:moveTo>
                      <a:pt x="1026" y="0"/>
                    </a:moveTo>
                    <a:cubicBezTo>
                      <a:pt x="1016" y="0"/>
                      <a:pt x="1006" y="2"/>
                      <a:pt x="996" y="6"/>
                    </a:cubicBezTo>
                    <a:cubicBezTo>
                      <a:pt x="670" y="127"/>
                      <a:pt x="371" y="348"/>
                      <a:pt x="74" y="527"/>
                    </a:cubicBezTo>
                    <a:cubicBezTo>
                      <a:pt x="1" y="572"/>
                      <a:pt x="32" y="684"/>
                      <a:pt x="102" y="684"/>
                    </a:cubicBezTo>
                    <a:cubicBezTo>
                      <a:pt x="114" y="684"/>
                      <a:pt x="126" y="681"/>
                      <a:pt x="140" y="674"/>
                    </a:cubicBezTo>
                    <a:cubicBezTo>
                      <a:pt x="452" y="509"/>
                      <a:pt x="801" y="364"/>
                      <a:pt x="1078" y="143"/>
                    </a:cubicBezTo>
                    <a:cubicBezTo>
                      <a:pt x="1144" y="91"/>
                      <a:pt x="1096" y="0"/>
                      <a:pt x="10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64"/>
              <p:cNvSpPr/>
              <p:nvPr/>
            </p:nvSpPr>
            <p:spPr>
              <a:xfrm>
                <a:off x="4475125" y="4452325"/>
                <a:ext cx="17950" cy="25350"/>
              </a:xfrm>
              <a:custGeom>
                <a:rect b="b" l="l" r="r" t="t"/>
                <a:pathLst>
                  <a:path extrusionOk="0" h="1014" w="718">
                    <a:moveTo>
                      <a:pt x="593" y="1"/>
                    </a:moveTo>
                    <a:cubicBezTo>
                      <a:pt x="558" y="1"/>
                      <a:pt x="523" y="19"/>
                      <a:pt x="504" y="63"/>
                    </a:cubicBezTo>
                    <a:cubicBezTo>
                      <a:pt x="384" y="343"/>
                      <a:pt x="233" y="609"/>
                      <a:pt x="56" y="858"/>
                    </a:cubicBezTo>
                    <a:cubicBezTo>
                      <a:pt x="0" y="934"/>
                      <a:pt x="66" y="1013"/>
                      <a:pt x="139" y="1013"/>
                    </a:cubicBezTo>
                    <a:cubicBezTo>
                      <a:pt x="166" y="1013"/>
                      <a:pt x="193" y="1003"/>
                      <a:pt x="215" y="978"/>
                    </a:cubicBezTo>
                    <a:cubicBezTo>
                      <a:pt x="434" y="731"/>
                      <a:pt x="598" y="455"/>
                      <a:pt x="694" y="141"/>
                    </a:cubicBezTo>
                    <a:cubicBezTo>
                      <a:pt x="717" y="60"/>
                      <a:pt x="655" y="1"/>
                      <a:pt x="5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64"/>
              <p:cNvSpPr/>
              <p:nvPr/>
            </p:nvSpPr>
            <p:spPr>
              <a:xfrm>
                <a:off x="4666900" y="4470950"/>
                <a:ext cx="17800" cy="21075"/>
              </a:xfrm>
              <a:custGeom>
                <a:rect b="b" l="l" r="r" t="t"/>
                <a:pathLst>
                  <a:path extrusionOk="0" h="843" w="712">
                    <a:moveTo>
                      <a:pt x="131" y="1"/>
                    </a:moveTo>
                    <a:cubicBezTo>
                      <a:pt x="67" y="1"/>
                      <a:pt x="1" y="60"/>
                      <a:pt x="42" y="127"/>
                    </a:cubicBezTo>
                    <a:cubicBezTo>
                      <a:pt x="117" y="250"/>
                      <a:pt x="201" y="366"/>
                      <a:pt x="284" y="484"/>
                    </a:cubicBezTo>
                    <a:cubicBezTo>
                      <a:pt x="365" y="601"/>
                      <a:pt x="437" y="730"/>
                      <a:pt x="547" y="822"/>
                    </a:cubicBezTo>
                    <a:cubicBezTo>
                      <a:pt x="564" y="837"/>
                      <a:pt x="582" y="843"/>
                      <a:pt x="600" y="843"/>
                    </a:cubicBezTo>
                    <a:cubicBezTo>
                      <a:pt x="660" y="843"/>
                      <a:pt x="712" y="773"/>
                      <a:pt x="687" y="711"/>
                    </a:cubicBezTo>
                    <a:cubicBezTo>
                      <a:pt x="638" y="586"/>
                      <a:pt x="542" y="483"/>
                      <a:pt x="462" y="376"/>
                    </a:cubicBezTo>
                    <a:cubicBezTo>
                      <a:pt x="376" y="261"/>
                      <a:pt x="295" y="142"/>
                      <a:pt x="201" y="32"/>
                    </a:cubicBezTo>
                    <a:cubicBezTo>
                      <a:pt x="183" y="10"/>
                      <a:pt x="157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64"/>
              <p:cNvSpPr/>
              <p:nvPr/>
            </p:nvSpPr>
            <p:spPr>
              <a:xfrm>
                <a:off x="4709525" y="4423500"/>
                <a:ext cx="24475" cy="14525"/>
              </a:xfrm>
              <a:custGeom>
                <a:rect b="b" l="l" r="r" t="t"/>
                <a:pathLst>
                  <a:path extrusionOk="0" h="581" w="979">
                    <a:moveTo>
                      <a:pt x="137" y="1"/>
                    </a:moveTo>
                    <a:cubicBezTo>
                      <a:pt x="14" y="1"/>
                      <a:pt x="1" y="177"/>
                      <a:pt x="125" y="204"/>
                    </a:cubicBezTo>
                    <a:cubicBezTo>
                      <a:pt x="380" y="253"/>
                      <a:pt x="614" y="377"/>
                      <a:pt x="799" y="557"/>
                    </a:cubicBezTo>
                    <a:cubicBezTo>
                      <a:pt x="816" y="574"/>
                      <a:pt x="835" y="581"/>
                      <a:pt x="853" y="581"/>
                    </a:cubicBezTo>
                    <a:cubicBezTo>
                      <a:pt x="919" y="581"/>
                      <a:pt x="979" y="489"/>
                      <a:pt x="930" y="424"/>
                    </a:cubicBezTo>
                    <a:cubicBezTo>
                      <a:pt x="742" y="177"/>
                      <a:pt x="456" y="22"/>
                      <a:pt x="147" y="1"/>
                    </a:cubicBezTo>
                    <a:cubicBezTo>
                      <a:pt x="144" y="1"/>
                      <a:pt x="141" y="1"/>
                      <a:pt x="1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64"/>
              <p:cNvSpPr/>
              <p:nvPr/>
            </p:nvSpPr>
            <p:spPr>
              <a:xfrm>
                <a:off x="4325550" y="4332075"/>
                <a:ext cx="29025" cy="14100"/>
              </a:xfrm>
              <a:custGeom>
                <a:rect b="b" l="l" r="r" t="t"/>
                <a:pathLst>
                  <a:path extrusionOk="0" h="564" w="1161">
                    <a:moveTo>
                      <a:pt x="1090" y="0"/>
                    </a:moveTo>
                    <a:cubicBezTo>
                      <a:pt x="1085" y="0"/>
                      <a:pt x="1079" y="1"/>
                      <a:pt x="1073" y="4"/>
                    </a:cubicBezTo>
                    <a:cubicBezTo>
                      <a:pt x="864" y="77"/>
                      <a:pt x="660" y="161"/>
                      <a:pt x="459" y="255"/>
                    </a:cubicBezTo>
                    <a:cubicBezTo>
                      <a:pt x="308" y="329"/>
                      <a:pt x="115" y="397"/>
                      <a:pt x="10" y="533"/>
                    </a:cubicBezTo>
                    <a:cubicBezTo>
                      <a:pt x="1" y="547"/>
                      <a:pt x="10" y="563"/>
                      <a:pt x="27" y="563"/>
                    </a:cubicBezTo>
                    <a:cubicBezTo>
                      <a:pt x="27" y="563"/>
                      <a:pt x="28" y="563"/>
                      <a:pt x="29" y="563"/>
                    </a:cubicBezTo>
                    <a:cubicBezTo>
                      <a:pt x="204" y="547"/>
                      <a:pt x="381" y="420"/>
                      <a:pt x="540" y="345"/>
                    </a:cubicBezTo>
                    <a:cubicBezTo>
                      <a:pt x="729" y="255"/>
                      <a:pt x="918" y="169"/>
                      <a:pt x="1111" y="88"/>
                    </a:cubicBezTo>
                    <a:cubicBezTo>
                      <a:pt x="1161" y="68"/>
                      <a:pt x="1136" y="0"/>
                      <a:pt x="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64"/>
              <p:cNvSpPr/>
              <p:nvPr/>
            </p:nvSpPr>
            <p:spPr>
              <a:xfrm>
                <a:off x="4340875" y="4429275"/>
                <a:ext cx="26725" cy="11750"/>
              </a:xfrm>
              <a:custGeom>
                <a:rect b="b" l="l" r="r" t="t"/>
                <a:pathLst>
                  <a:path extrusionOk="0" h="470" w="1069">
                    <a:moveTo>
                      <a:pt x="995" y="0"/>
                    </a:moveTo>
                    <a:cubicBezTo>
                      <a:pt x="989" y="0"/>
                      <a:pt x="982" y="2"/>
                      <a:pt x="975" y="5"/>
                    </a:cubicBezTo>
                    <a:cubicBezTo>
                      <a:pt x="661" y="137"/>
                      <a:pt x="342" y="261"/>
                      <a:pt x="34" y="405"/>
                    </a:cubicBezTo>
                    <a:cubicBezTo>
                      <a:pt x="1" y="423"/>
                      <a:pt x="16" y="469"/>
                      <a:pt x="48" y="469"/>
                    </a:cubicBezTo>
                    <a:cubicBezTo>
                      <a:pt x="52" y="469"/>
                      <a:pt x="57" y="469"/>
                      <a:pt x="61" y="467"/>
                    </a:cubicBezTo>
                    <a:cubicBezTo>
                      <a:pt x="383" y="355"/>
                      <a:pt x="699" y="221"/>
                      <a:pt x="1016" y="97"/>
                    </a:cubicBezTo>
                    <a:cubicBezTo>
                      <a:pt x="1068" y="76"/>
                      <a:pt x="1043" y="0"/>
                      <a:pt x="9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9" name="Google Shape;209;p64"/>
          <p:cNvGrpSpPr/>
          <p:nvPr/>
        </p:nvGrpSpPr>
        <p:grpSpPr>
          <a:xfrm>
            <a:off x="-110933" y="2977426"/>
            <a:ext cx="919778" cy="1534832"/>
            <a:chOff x="253329" y="3302538"/>
            <a:chExt cx="919778" cy="1534832"/>
          </a:xfrm>
        </p:grpSpPr>
        <p:grpSp>
          <p:nvGrpSpPr>
            <p:cNvPr id="210" name="Google Shape;210;p64"/>
            <p:cNvGrpSpPr/>
            <p:nvPr/>
          </p:nvGrpSpPr>
          <p:grpSpPr>
            <a:xfrm>
              <a:off x="532038" y="4169987"/>
              <a:ext cx="535570" cy="617688"/>
              <a:chOff x="532038" y="4169987"/>
              <a:chExt cx="535570" cy="617688"/>
            </a:xfrm>
          </p:grpSpPr>
          <p:sp>
            <p:nvSpPr>
              <p:cNvPr id="211" name="Google Shape;211;p64"/>
              <p:cNvSpPr/>
              <p:nvPr/>
            </p:nvSpPr>
            <p:spPr>
              <a:xfrm rot="-1295492">
                <a:off x="542733" y="4246147"/>
                <a:ext cx="441048" cy="142226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64"/>
              <p:cNvSpPr/>
              <p:nvPr/>
            </p:nvSpPr>
            <p:spPr>
              <a:xfrm rot="-892993">
                <a:off x="943583" y="4255300"/>
                <a:ext cx="68912" cy="29878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64"/>
              <p:cNvSpPr/>
              <p:nvPr/>
            </p:nvSpPr>
            <p:spPr>
              <a:xfrm rot="-892993">
                <a:off x="614133" y="4393925"/>
                <a:ext cx="68912" cy="29878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64"/>
              <p:cNvSpPr/>
              <p:nvPr/>
            </p:nvSpPr>
            <p:spPr>
              <a:xfrm>
                <a:off x="888508" y="4519025"/>
                <a:ext cx="179100" cy="179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64"/>
              <p:cNvSpPr/>
              <p:nvPr/>
            </p:nvSpPr>
            <p:spPr>
              <a:xfrm>
                <a:off x="559058" y="4608575"/>
                <a:ext cx="179100" cy="179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6" name="Google Shape;216;p64"/>
            <p:cNvGrpSpPr/>
            <p:nvPr/>
          </p:nvGrpSpPr>
          <p:grpSpPr>
            <a:xfrm>
              <a:off x="499525" y="3309266"/>
              <a:ext cx="407127" cy="597034"/>
              <a:chOff x="499525" y="3309266"/>
              <a:chExt cx="407127" cy="597034"/>
            </a:xfrm>
          </p:grpSpPr>
          <p:sp>
            <p:nvSpPr>
              <p:cNvPr id="217" name="Google Shape;217;p64"/>
              <p:cNvSpPr/>
              <p:nvPr/>
            </p:nvSpPr>
            <p:spPr>
              <a:xfrm>
                <a:off x="499525" y="3667500"/>
                <a:ext cx="238800" cy="2388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64"/>
              <p:cNvSpPr/>
              <p:nvPr/>
            </p:nvSpPr>
            <p:spPr>
              <a:xfrm rot="-5620251">
                <a:off x="684281" y="3315804"/>
                <a:ext cx="215542" cy="215842"/>
              </a:xfrm>
              <a:prstGeom prst="trapezoid">
                <a:avLst>
                  <a:gd fmla="val 15642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64"/>
              <p:cNvSpPr/>
              <p:nvPr/>
            </p:nvSpPr>
            <p:spPr>
              <a:xfrm rot="-337841">
                <a:off x="655813" y="3368992"/>
                <a:ext cx="64210" cy="37651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0" name="Google Shape;220;p64"/>
            <p:cNvGrpSpPr/>
            <p:nvPr/>
          </p:nvGrpSpPr>
          <p:grpSpPr>
            <a:xfrm rot="-696716">
              <a:off x="391108" y="3352693"/>
              <a:ext cx="644220" cy="1434522"/>
              <a:chOff x="1799750" y="253350"/>
              <a:chExt cx="376400" cy="838200"/>
            </a:xfrm>
          </p:grpSpPr>
          <p:sp>
            <p:nvSpPr>
              <p:cNvPr id="221" name="Google Shape;221;p64"/>
              <p:cNvSpPr/>
              <p:nvPr/>
            </p:nvSpPr>
            <p:spPr>
              <a:xfrm>
                <a:off x="1799750" y="740725"/>
                <a:ext cx="325900" cy="350825"/>
              </a:xfrm>
              <a:custGeom>
                <a:rect b="b" l="l" r="r" t="t"/>
                <a:pathLst>
                  <a:path extrusionOk="0" h="14033" w="13036">
                    <a:moveTo>
                      <a:pt x="4591" y="2217"/>
                    </a:moveTo>
                    <a:lnTo>
                      <a:pt x="4591" y="2217"/>
                    </a:lnTo>
                    <a:cubicBezTo>
                      <a:pt x="4128" y="2628"/>
                      <a:pt x="3675" y="3056"/>
                      <a:pt x="3241" y="3497"/>
                    </a:cubicBezTo>
                    <a:cubicBezTo>
                      <a:pt x="3218" y="3130"/>
                      <a:pt x="3195" y="2762"/>
                      <a:pt x="3170" y="2396"/>
                    </a:cubicBezTo>
                    <a:lnTo>
                      <a:pt x="3170" y="2396"/>
                    </a:lnTo>
                    <a:cubicBezTo>
                      <a:pt x="3178" y="2398"/>
                      <a:pt x="3186" y="2400"/>
                      <a:pt x="3195" y="2400"/>
                    </a:cubicBezTo>
                    <a:cubicBezTo>
                      <a:pt x="3198" y="2400"/>
                      <a:pt x="3201" y="2399"/>
                      <a:pt x="3205" y="2399"/>
                    </a:cubicBezTo>
                    <a:cubicBezTo>
                      <a:pt x="3662" y="2343"/>
                      <a:pt x="4126" y="2283"/>
                      <a:pt x="4591" y="2217"/>
                    </a:cubicBezTo>
                    <a:close/>
                    <a:moveTo>
                      <a:pt x="12242" y="518"/>
                    </a:moveTo>
                    <a:cubicBezTo>
                      <a:pt x="12195" y="2184"/>
                      <a:pt x="12213" y="3851"/>
                      <a:pt x="12250" y="5516"/>
                    </a:cubicBezTo>
                    <a:cubicBezTo>
                      <a:pt x="12269" y="6415"/>
                      <a:pt x="12296" y="7313"/>
                      <a:pt x="12318" y="8212"/>
                    </a:cubicBezTo>
                    <a:cubicBezTo>
                      <a:pt x="12336" y="9032"/>
                      <a:pt x="12566" y="12635"/>
                      <a:pt x="10982" y="12635"/>
                    </a:cubicBezTo>
                    <a:cubicBezTo>
                      <a:pt x="10776" y="12635"/>
                      <a:pt x="10538" y="12574"/>
                      <a:pt x="10265" y="12437"/>
                    </a:cubicBezTo>
                    <a:cubicBezTo>
                      <a:pt x="10244" y="12427"/>
                      <a:pt x="10221" y="12421"/>
                      <a:pt x="10198" y="12421"/>
                    </a:cubicBezTo>
                    <a:cubicBezTo>
                      <a:pt x="10188" y="12421"/>
                      <a:pt x="10179" y="12422"/>
                      <a:pt x="10170" y="12424"/>
                    </a:cubicBezTo>
                    <a:cubicBezTo>
                      <a:pt x="9629" y="12029"/>
                      <a:pt x="9260" y="11398"/>
                      <a:pt x="9430" y="10701"/>
                    </a:cubicBezTo>
                    <a:cubicBezTo>
                      <a:pt x="9669" y="9724"/>
                      <a:pt x="10598" y="9491"/>
                      <a:pt x="11456" y="9407"/>
                    </a:cubicBezTo>
                    <a:cubicBezTo>
                      <a:pt x="11561" y="9397"/>
                      <a:pt x="11638" y="9302"/>
                      <a:pt x="11623" y="9196"/>
                    </a:cubicBezTo>
                    <a:cubicBezTo>
                      <a:pt x="11676" y="9176"/>
                      <a:pt x="11722" y="9139"/>
                      <a:pt x="11725" y="9061"/>
                    </a:cubicBezTo>
                    <a:cubicBezTo>
                      <a:pt x="11770" y="7349"/>
                      <a:pt x="11877" y="5561"/>
                      <a:pt x="11733" y="3854"/>
                    </a:cubicBezTo>
                    <a:cubicBezTo>
                      <a:pt x="11879" y="3698"/>
                      <a:pt x="11741" y="3434"/>
                      <a:pt x="11538" y="3434"/>
                    </a:cubicBezTo>
                    <a:cubicBezTo>
                      <a:pt x="11498" y="3434"/>
                      <a:pt x="11456" y="3444"/>
                      <a:pt x="11413" y="3467"/>
                    </a:cubicBezTo>
                    <a:cubicBezTo>
                      <a:pt x="9351" y="4557"/>
                      <a:pt x="7195" y="5092"/>
                      <a:pt x="4883" y="5092"/>
                    </a:cubicBezTo>
                    <a:cubicBezTo>
                      <a:pt x="4759" y="5092"/>
                      <a:pt x="4634" y="5091"/>
                      <a:pt x="4509" y="5088"/>
                    </a:cubicBezTo>
                    <a:cubicBezTo>
                      <a:pt x="4507" y="5088"/>
                      <a:pt x="4506" y="5088"/>
                      <a:pt x="4505" y="5088"/>
                    </a:cubicBezTo>
                    <a:cubicBezTo>
                      <a:pt x="4408" y="5088"/>
                      <a:pt x="4359" y="5148"/>
                      <a:pt x="4346" y="5217"/>
                    </a:cubicBezTo>
                    <a:cubicBezTo>
                      <a:pt x="4295" y="5257"/>
                      <a:pt x="4269" y="5320"/>
                      <a:pt x="4277" y="5384"/>
                    </a:cubicBezTo>
                    <a:cubicBezTo>
                      <a:pt x="4379" y="6930"/>
                      <a:pt x="4499" y="8474"/>
                      <a:pt x="4609" y="10020"/>
                    </a:cubicBezTo>
                    <a:cubicBezTo>
                      <a:pt x="4673" y="10938"/>
                      <a:pt x="4905" y="12244"/>
                      <a:pt x="4128" y="12964"/>
                    </a:cubicBezTo>
                    <a:cubicBezTo>
                      <a:pt x="3688" y="13373"/>
                      <a:pt x="3278" y="13533"/>
                      <a:pt x="2914" y="13533"/>
                    </a:cubicBezTo>
                    <a:cubicBezTo>
                      <a:pt x="2847" y="13533"/>
                      <a:pt x="2781" y="13528"/>
                      <a:pt x="2717" y="13517"/>
                    </a:cubicBezTo>
                    <a:cubicBezTo>
                      <a:pt x="2929" y="13326"/>
                      <a:pt x="3136" y="13132"/>
                      <a:pt x="3340" y="12932"/>
                    </a:cubicBezTo>
                    <a:cubicBezTo>
                      <a:pt x="3409" y="12865"/>
                      <a:pt x="3345" y="12774"/>
                      <a:pt x="3271" y="12774"/>
                    </a:cubicBezTo>
                    <a:cubicBezTo>
                      <a:pt x="3250" y="12774"/>
                      <a:pt x="3228" y="12781"/>
                      <a:pt x="3208" y="12798"/>
                    </a:cubicBezTo>
                    <a:cubicBezTo>
                      <a:pt x="2961" y="13012"/>
                      <a:pt x="2719" y="13230"/>
                      <a:pt x="2481" y="13455"/>
                    </a:cubicBezTo>
                    <a:cubicBezTo>
                      <a:pt x="2247" y="13363"/>
                      <a:pt x="2040" y="13210"/>
                      <a:pt x="1882" y="13012"/>
                    </a:cubicBezTo>
                    <a:cubicBezTo>
                      <a:pt x="2322" y="12669"/>
                      <a:pt x="2751" y="12312"/>
                      <a:pt x="3167" y="11941"/>
                    </a:cubicBezTo>
                    <a:cubicBezTo>
                      <a:pt x="3230" y="11885"/>
                      <a:pt x="3172" y="11805"/>
                      <a:pt x="3105" y="11805"/>
                    </a:cubicBezTo>
                    <a:cubicBezTo>
                      <a:pt x="3087" y="11805"/>
                      <a:pt x="3068" y="11811"/>
                      <a:pt x="3050" y="11825"/>
                    </a:cubicBezTo>
                    <a:cubicBezTo>
                      <a:pt x="2620" y="12167"/>
                      <a:pt x="2198" y="12521"/>
                      <a:pt x="1790" y="12889"/>
                    </a:cubicBezTo>
                    <a:cubicBezTo>
                      <a:pt x="1659" y="12698"/>
                      <a:pt x="1560" y="12488"/>
                      <a:pt x="1498" y="12266"/>
                    </a:cubicBezTo>
                    <a:cubicBezTo>
                      <a:pt x="1499" y="12265"/>
                      <a:pt x="1500" y="12265"/>
                      <a:pt x="1501" y="12265"/>
                    </a:cubicBezTo>
                    <a:cubicBezTo>
                      <a:pt x="1503" y="12265"/>
                      <a:pt x="1504" y="12265"/>
                      <a:pt x="1506" y="12265"/>
                    </a:cubicBezTo>
                    <a:cubicBezTo>
                      <a:pt x="1989" y="11900"/>
                      <a:pt x="2429" y="11484"/>
                      <a:pt x="2821" y="11023"/>
                    </a:cubicBezTo>
                    <a:cubicBezTo>
                      <a:pt x="2861" y="10976"/>
                      <a:pt x="2820" y="10913"/>
                      <a:pt x="2774" y="10913"/>
                    </a:cubicBezTo>
                    <a:cubicBezTo>
                      <a:pt x="2759" y="10913"/>
                      <a:pt x="2744" y="10919"/>
                      <a:pt x="2731" y="10934"/>
                    </a:cubicBezTo>
                    <a:cubicBezTo>
                      <a:pt x="2346" y="11372"/>
                      <a:pt x="1922" y="11774"/>
                      <a:pt x="1463" y="12135"/>
                    </a:cubicBezTo>
                    <a:cubicBezTo>
                      <a:pt x="1292" y="11339"/>
                      <a:pt x="1591" y="10502"/>
                      <a:pt x="2608" y="10502"/>
                    </a:cubicBezTo>
                    <a:cubicBezTo>
                      <a:pt x="2804" y="10502"/>
                      <a:pt x="3028" y="10533"/>
                      <a:pt x="3280" y="10602"/>
                    </a:cubicBezTo>
                    <a:cubicBezTo>
                      <a:pt x="3291" y="10605"/>
                      <a:pt x="3302" y="10607"/>
                      <a:pt x="3312" y="10607"/>
                    </a:cubicBezTo>
                    <a:cubicBezTo>
                      <a:pt x="3397" y="10607"/>
                      <a:pt x="3444" y="10506"/>
                      <a:pt x="3404" y="10435"/>
                    </a:cubicBezTo>
                    <a:cubicBezTo>
                      <a:pt x="3621" y="10226"/>
                      <a:pt x="3839" y="10016"/>
                      <a:pt x="4050" y="9801"/>
                    </a:cubicBezTo>
                    <a:cubicBezTo>
                      <a:pt x="4098" y="9752"/>
                      <a:pt x="4051" y="9685"/>
                      <a:pt x="3999" y="9685"/>
                    </a:cubicBezTo>
                    <a:cubicBezTo>
                      <a:pt x="3984" y="9685"/>
                      <a:pt x="3968" y="9691"/>
                      <a:pt x="3954" y="9705"/>
                    </a:cubicBezTo>
                    <a:cubicBezTo>
                      <a:pt x="3801" y="9855"/>
                      <a:pt x="3653" y="10009"/>
                      <a:pt x="3504" y="10164"/>
                    </a:cubicBezTo>
                    <a:cubicBezTo>
                      <a:pt x="3500" y="9896"/>
                      <a:pt x="3492" y="9627"/>
                      <a:pt x="3485" y="9359"/>
                    </a:cubicBezTo>
                    <a:cubicBezTo>
                      <a:pt x="3707" y="9130"/>
                      <a:pt x="3924" y="8897"/>
                      <a:pt x="4124" y="8650"/>
                    </a:cubicBezTo>
                    <a:cubicBezTo>
                      <a:pt x="4165" y="8600"/>
                      <a:pt x="4124" y="8534"/>
                      <a:pt x="4075" y="8534"/>
                    </a:cubicBezTo>
                    <a:cubicBezTo>
                      <a:pt x="4060" y="8534"/>
                      <a:pt x="4044" y="8541"/>
                      <a:pt x="4029" y="8556"/>
                    </a:cubicBezTo>
                    <a:cubicBezTo>
                      <a:pt x="3836" y="8755"/>
                      <a:pt x="3657" y="8967"/>
                      <a:pt x="3481" y="9181"/>
                    </a:cubicBezTo>
                    <a:cubicBezTo>
                      <a:pt x="3473" y="8914"/>
                      <a:pt x="3469" y="8650"/>
                      <a:pt x="3460" y="8385"/>
                    </a:cubicBezTo>
                    <a:cubicBezTo>
                      <a:pt x="3563" y="8291"/>
                      <a:pt x="3651" y="8183"/>
                      <a:pt x="3721" y="8063"/>
                    </a:cubicBezTo>
                    <a:cubicBezTo>
                      <a:pt x="3748" y="8018"/>
                      <a:pt x="3708" y="7977"/>
                      <a:pt x="3667" y="7977"/>
                    </a:cubicBezTo>
                    <a:cubicBezTo>
                      <a:pt x="3649" y="7977"/>
                      <a:pt x="3632" y="7984"/>
                      <a:pt x="3619" y="8003"/>
                    </a:cubicBezTo>
                    <a:cubicBezTo>
                      <a:pt x="3570" y="8071"/>
                      <a:pt x="3514" y="8135"/>
                      <a:pt x="3453" y="8192"/>
                    </a:cubicBezTo>
                    <a:cubicBezTo>
                      <a:pt x="3441" y="7827"/>
                      <a:pt x="3428" y="7462"/>
                      <a:pt x="3414" y="7097"/>
                    </a:cubicBezTo>
                    <a:cubicBezTo>
                      <a:pt x="3629" y="6940"/>
                      <a:pt x="3838" y="6775"/>
                      <a:pt x="4043" y="6602"/>
                    </a:cubicBezTo>
                    <a:cubicBezTo>
                      <a:pt x="4088" y="6565"/>
                      <a:pt x="4046" y="6492"/>
                      <a:pt x="3997" y="6492"/>
                    </a:cubicBezTo>
                    <a:cubicBezTo>
                      <a:pt x="3987" y="6492"/>
                      <a:pt x="3977" y="6495"/>
                      <a:pt x="3967" y="6503"/>
                    </a:cubicBezTo>
                    <a:cubicBezTo>
                      <a:pt x="3775" y="6645"/>
                      <a:pt x="3589" y="6791"/>
                      <a:pt x="3407" y="6943"/>
                    </a:cubicBezTo>
                    <a:cubicBezTo>
                      <a:pt x="3391" y="6587"/>
                      <a:pt x="3379" y="6234"/>
                      <a:pt x="3363" y="5880"/>
                    </a:cubicBezTo>
                    <a:cubicBezTo>
                      <a:pt x="3525" y="5677"/>
                      <a:pt x="3704" y="5488"/>
                      <a:pt x="3895" y="5312"/>
                    </a:cubicBezTo>
                    <a:cubicBezTo>
                      <a:pt x="3942" y="5269"/>
                      <a:pt x="3898" y="5188"/>
                      <a:pt x="3844" y="5188"/>
                    </a:cubicBezTo>
                    <a:cubicBezTo>
                      <a:pt x="3833" y="5188"/>
                      <a:pt x="3820" y="5192"/>
                      <a:pt x="3809" y="5201"/>
                    </a:cubicBezTo>
                    <a:cubicBezTo>
                      <a:pt x="3637" y="5332"/>
                      <a:pt x="3482" y="5486"/>
                      <a:pt x="3351" y="5658"/>
                    </a:cubicBezTo>
                    <a:cubicBezTo>
                      <a:pt x="3337" y="5367"/>
                      <a:pt x="3328" y="5076"/>
                      <a:pt x="3312" y="4786"/>
                    </a:cubicBezTo>
                    <a:lnTo>
                      <a:pt x="3312" y="4786"/>
                    </a:lnTo>
                    <a:cubicBezTo>
                      <a:pt x="3320" y="4802"/>
                      <a:pt x="3337" y="4810"/>
                      <a:pt x="3353" y="4810"/>
                    </a:cubicBezTo>
                    <a:cubicBezTo>
                      <a:pt x="3364" y="4810"/>
                      <a:pt x="3375" y="4807"/>
                      <a:pt x="3383" y="4799"/>
                    </a:cubicBezTo>
                    <a:cubicBezTo>
                      <a:pt x="3648" y="4547"/>
                      <a:pt x="3885" y="4267"/>
                      <a:pt x="4129" y="3994"/>
                    </a:cubicBezTo>
                    <a:cubicBezTo>
                      <a:pt x="4169" y="3949"/>
                      <a:pt x="4129" y="3888"/>
                      <a:pt x="4084" y="3888"/>
                    </a:cubicBezTo>
                    <a:cubicBezTo>
                      <a:pt x="4070" y="3888"/>
                      <a:pt x="4056" y="3894"/>
                      <a:pt x="4043" y="3908"/>
                    </a:cubicBezTo>
                    <a:cubicBezTo>
                      <a:pt x="3796" y="4182"/>
                      <a:pt x="3540" y="4452"/>
                      <a:pt x="3313" y="4745"/>
                    </a:cubicBezTo>
                    <a:cubicBezTo>
                      <a:pt x="3310" y="4748"/>
                      <a:pt x="3313" y="4750"/>
                      <a:pt x="3310" y="4753"/>
                    </a:cubicBezTo>
                    <a:cubicBezTo>
                      <a:pt x="3292" y="4415"/>
                      <a:pt x="3280" y="4076"/>
                      <a:pt x="3259" y="3736"/>
                    </a:cubicBezTo>
                    <a:cubicBezTo>
                      <a:pt x="3791" y="3279"/>
                      <a:pt x="4305" y="2791"/>
                      <a:pt x="4799" y="2292"/>
                    </a:cubicBezTo>
                    <a:cubicBezTo>
                      <a:pt x="4829" y="2265"/>
                      <a:pt x="4834" y="2219"/>
                      <a:pt x="4810" y="2184"/>
                    </a:cubicBezTo>
                    <a:cubicBezTo>
                      <a:pt x="7318" y="1830"/>
                      <a:pt x="9878" y="1337"/>
                      <a:pt x="12242" y="518"/>
                    </a:cubicBezTo>
                    <a:close/>
                    <a:moveTo>
                      <a:pt x="12391" y="1"/>
                    </a:moveTo>
                    <a:cubicBezTo>
                      <a:pt x="12343" y="1"/>
                      <a:pt x="12294" y="26"/>
                      <a:pt x="12270" y="75"/>
                    </a:cubicBezTo>
                    <a:cubicBezTo>
                      <a:pt x="12260" y="74"/>
                      <a:pt x="12249" y="73"/>
                      <a:pt x="12238" y="73"/>
                    </a:cubicBezTo>
                    <a:cubicBezTo>
                      <a:pt x="12225" y="73"/>
                      <a:pt x="12212" y="74"/>
                      <a:pt x="12199" y="77"/>
                    </a:cubicBezTo>
                    <a:cubicBezTo>
                      <a:pt x="9175" y="666"/>
                      <a:pt x="6187" y="1478"/>
                      <a:pt x="3162" y="2088"/>
                    </a:cubicBezTo>
                    <a:cubicBezTo>
                      <a:pt x="3127" y="2094"/>
                      <a:pt x="3096" y="2115"/>
                      <a:pt x="3077" y="2145"/>
                    </a:cubicBezTo>
                    <a:cubicBezTo>
                      <a:pt x="3049" y="2129"/>
                      <a:pt x="3016" y="2121"/>
                      <a:pt x="2984" y="2121"/>
                    </a:cubicBezTo>
                    <a:cubicBezTo>
                      <a:pt x="2904" y="2121"/>
                      <a:pt x="2825" y="2173"/>
                      <a:pt x="2825" y="2281"/>
                    </a:cubicBezTo>
                    <a:cubicBezTo>
                      <a:pt x="2838" y="4917"/>
                      <a:pt x="2932" y="7572"/>
                      <a:pt x="3101" y="10202"/>
                    </a:cubicBezTo>
                    <a:cubicBezTo>
                      <a:pt x="3104" y="10223"/>
                      <a:pt x="3109" y="10244"/>
                      <a:pt x="3117" y="10263"/>
                    </a:cubicBezTo>
                    <a:cubicBezTo>
                      <a:pt x="2862" y="10150"/>
                      <a:pt x="2621" y="10100"/>
                      <a:pt x="2397" y="10100"/>
                    </a:cubicBezTo>
                    <a:cubicBezTo>
                      <a:pt x="666" y="10100"/>
                      <a:pt x="1" y="13128"/>
                      <a:pt x="2182" y="13857"/>
                    </a:cubicBezTo>
                    <a:cubicBezTo>
                      <a:pt x="2542" y="13977"/>
                      <a:pt x="2861" y="14033"/>
                      <a:pt x="3144" y="14033"/>
                    </a:cubicBezTo>
                    <a:cubicBezTo>
                      <a:pt x="6275" y="14033"/>
                      <a:pt x="4895" y="7188"/>
                      <a:pt x="4730" y="5449"/>
                    </a:cubicBezTo>
                    <a:lnTo>
                      <a:pt x="4730" y="5449"/>
                    </a:lnTo>
                    <a:cubicBezTo>
                      <a:pt x="5048" y="5474"/>
                      <a:pt x="5365" y="5486"/>
                      <a:pt x="5680" y="5486"/>
                    </a:cubicBezTo>
                    <a:cubicBezTo>
                      <a:pt x="7650" y="5486"/>
                      <a:pt x="9559" y="5012"/>
                      <a:pt x="11319" y="4090"/>
                    </a:cubicBezTo>
                    <a:lnTo>
                      <a:pt x="11319" y="4090"/>
                    </a:lnTo>
                    <a:cubicBezTo>
                      <a:pt x="11158" y="5703"/>
                      <a:pt x="11271" y="7416"/>
                      <a:pt x="11403" y="9021"/>
                    </a:cubicBezTo>
                    <a:cubicBezTo>
                      <a:pt x="11281" y="8992"/>
                      <a:pt x="11157" y="8978"/>
                      <a:pt x="11033" y="8978"/>
                    </a:cubicBezTo>
                    <a:cubicBezTo>
                      <a:pt x="10068" y="8978"/>
                      <a:pt x="9096" y="9819"/>
                      <a:pt x="8962" y="10758"/>
                    </a:cubicBezTo>
                    <a:cubicBezTo>
                      <a:pt x="8836" y="11629"/>
                      <a:pt x="9381" y="12599"/>
                      <a:pt x="10229" y="12810"/>
                    </a:cubicBezTo>
                    <a:cubicBezTo>
                      <a:pt x="10515" y="12997"/>
                      <a:pt x="10794" y="13080"/>
                      <a:pt x="11055" y="13080"/>
                    </a:cubicBezTo>
                    <a:cubicBezTo>
                      <a:pt x="11887" y="13080"/>
                      <a:pt x="12545" y="12237"/>
                      <a:pt x="12741" y="11238"/>
                    </a:cubicBezTo>
                    <a:cubicBezTo>
                      <a:pt x="13035" y="9729"/>
                      <a:pt x="12780" y="7950"/>
                      <a:pt x="12756" y="6417"/>
                    </a:cubicBezTo>
                    <a:cubicBezTo>
                      <a:pt x="12723" y="4319"/>
                      <a:pt x="12678" y="2222"/>
                      <a:pt x="12522" y="128"/>
                    </a:cubicBezTo>
                    <a:cubicBezTo>
                      <a:pt x="12516" y="42"/>
                      <a:pt x="12454" y="1"/>
                      <a:pt x="123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64"/>
              <p:cNvSpPr/>
              <p:nvPr/>
            </p:nvSpPr>
            <p:spPr>
              <a:xfrm>
                <a:off x="2018950" y="420875"/>
                <a:ext cx="15900" cy="16675"/>
              </a:xfrm>
              <a:custGeom>
                <a:rect b="b" l="l" r="r" t="t"/>
                <a:pathLst>
                  <a:path extrusionOk="0" h="667" w="636">
                    <a:moveTo>
                      <a:pt x="572" y="0"/>
                    </a:moveTo>
                    <a:cubicBezTo>
                      <a:pt x="561" y="0"/>
                      <a:pt x="550" y="5"/>
                      <a:pt x="541" y="15"/>
                    </a:cubicBezTo>
                    <a:cubicBezTo>
                      <a:pt x="369" y="203"/>
                      <a:pt x="202" y="393"/>
                      <a:pt x="33" y="584"/>
                    </a:cubicBezTo>
                    <a:cubicBezTo>
                      <a:pt x="1" y="618"/>
                      <a:pt x="34" y="666"/>
                      <a:pt x="69" y="666"/>
                    </a:cubicBezTo>
                    <a:cubicBezTo>
                      <a:pt x="80" y="666"/>
                      <a:pt x="91" y="662"/>
                      <a:pt x="101" y="651"/>
                    </a:cubicBezTo>
                    <a:cubicBezTo>
                      <a:pt x="270" y="461"/>
                      <a:pt x="439" y="273"/>
                      <a:pt x="606" y="80"/>
                    </a:cubicBezTo>
                    <a:cubicBezTo>
                      <a:pt x="636" y="46"/>
                      <a:pt x="605" y="0"/>
                      <a:pt x="5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64"/>
              <p:cNvSpPr/>
              <p:nvPr/>
            </p:nvSpPr>
            <p:spPr>
              <a:xfrm>
                <a:off x="1888950" y="253350"/>
                <a:ext cx="287200" cy="302700"/>
              </a:xfrm>
              <a:custGeom>
                <a:rect b="b" l="l" r="r" t="t"/>
                <a:pathLst>
                  <a:path extrusionOk="0" h="12108" w="11488">
                    <a:moveTo>
                      <a:pt x="11025" y="387"/>
                    </a:moveTo>
                    <a:lnTo>
                      <a:pt x="11025" y="387"/>
                    </a:lnTo>
                    <a:cubicBezTo>
                      <a:pt x="11017" y="406"/>
                      <a:pt x="11012" y="427"/>
                      <a:pt x="11012" y="448"/>
                    </a:cubicBezTo>
                    <a:cubicBezTo>
                      <a:pt x="10954" y="1965"/>
                      <a:pt x="10903" y="3484"/>
                      <a:pt x="10856" y="5001"/>
                    </a:cubicBezTo>
                    <a:cubicBezTo>
                      <a:pt x="10202" y="4789"/>
                      <a:pt x="9547" y="4579"/>
                      <a:pt x="8892" y="4368"/>
                    </a:cubicBezTo>
                    <a:cubicBezTo>
                      <a:pt x="8205" y="4149"/>
                      <a:pt x="7223" y="4013"/>
                      <a:pt x="6632" y="3595"/>
                    </a:cubicBezTo>
                    <a:cubicBezTo>
                      <a:pt x="6613" y="3582"/>
                      <a:pt x="6594" y="3576"/>
                      <a:pt x="6575" y="3576"/>
                    </a:cubicBezTo>
                    <a:cubicBezTo>
                      <a:pt x="6507" y="3576"/>
                      <a:pt x="6448" y="3656"/>
                      <a:pt x="6465" y="3725"/>
                    </a:cubicBezTo>
                    <a:cubicBezTo>
                      <a:pt x="6406" y="3747"/>
                      <a:pt x="6364" y="3801"/>
                      <a:pt x="6358" y="3863"/>
                    </a:cubicBezTo>
                    <a:cubicBezTo>
                      <a:pt x="6138" y="5820"/>
                      <a:pt x="6200" y="8074"/>
                      <a:pt x="5687" y="9969"/>
                    </a:cubicBezTo>
                    <a:cubicBezTo>
                      <a:pt x="5421" y="10948"/>
                      <a:pt x="4949" y="11733"/>
                      <a:pt x="3787" y="11737"/>
                    </a:cubicBezTo>
                    <a:cubicBezTo>
                      <a:pt x="3696" y="11735"/>
                      <a:pt x="3605" y="11730"/>
                      <a:pt x="3516" y="11717"/>
                    </a:cubicBezTo>
                    <a:cubicBezTo>
                      <a:pt x="3755" y="11556"/>
                      <a:pt x="3972" y="11367"/>
                      <a:pt x="4163" y="11152"/>
                    </a:cubicBezTo>
                    <a:cubicBezTo>
                      <a:pt x="4205" y="11105"/>
                      <a:pt x="4164" y="11043"/>
                      <a:pt x="4117" y="11043"/>
                    </a:cubicBezTo>
                    <a:cubicBezTo>
                      <a:pt x="4102" y="11043"/>
                      <a:pt x="4087" y="11049"/>
                      <a:pt x="4074" y="11062"/>
                    </a:cubicBezTo>
                    <a:cubicBezTo>
                      <a:pt x="3844" y="11298"/>
                      <a:pt x="3589" y="11507"/>
                      <a:pt x="3311" y="11682"/>
                    </a:cubicBezTo>
                    <a:cubicBezTo>
                      <a:pt x="2947" y="11603"/>
                      <a:pt x="2608" y="11434"/>
                      <a:pt x="2327" y="11190"/>
                    </a:cubicBezTo>
                    <a:cubicBezTo>
                      <a:pt x="2652" y="10933"/>
                      <a:pt x="2977" y="10675"/>
                      <a:pt x="3291" y="10406"/>
                    </a:cubicBezTo>
                    <a:cubicBezTo>
                      <a:pt x="3342" y="10362"/>
                      <a:pt x="3295" y="10299"/>
                      <a:pt x="3241" y="10299"/>
                    </a:cubicBezTo>
                    <a:cubicBezTo>
                      <a:pt x="3227" y="10299"/>
                      <a:pt x="3212" y="10303"/>
                      <a:pt x="3199" y="10313"/>
                    </a:cubicBezTo>
                    <a:cubicBezTo>
                      <a:pt x="2871" y="10570"/>
                      <a:pt x="2552" y="10839"/>
                      <a:pt x="2236" y="11109"/>
                    </a:cubicBezTo>
                    <a:cubicBezTo>
                      <a:pt x="2058" y="10940"/>
                      <a:pt x="1908" y="10742"/>
                      <a:pt x="1788" y="10527"/>
                    </a:cubicBezTo>
                    <a:cubicBezTo>
                      <a:pt x="1717" y="10399"/>
                      <a:pt x="1658" y="10266"/>
                      <a:pt x="1608" y="10127"/>
                    </a:cubicBezTo>
                    <a:cubicBezTo>
                      <a:pt x="1981" y="9754"/>
                      <a:pt x="2365" y="9398"/>
                      <a:pt x="2780" y="9072"/>
                    </a:cubicBezTo>
                    <a:cubicBezTo>
                      <a:pt x="2823" y="9037"/>
                      <a:pt x="2784" y="8969"/>
                      <a:pt x="2737" y="8969"/>
                    </a:cubicBezTo>
                    <a:cubicBezTo>
                      <a:pt x="2728" y="8969"/>
                      <a:pt x="2718" y="8972"/>
                      <a:pt x="2708" y="8979"/>
                    </a:cubicBezTo>
                    <a:cubicBezTo>
                      <a:pt x="2292" y="9276"/>
                      <a:pt x="1913" y="9618"/>
                      <a:pt x="1576" y="10003"/>
                    </a:cubicBezTo>
                    <a:cubicBezTo>
                      <a:pt x="1457" y="9609"/>
                      <a:pt x="1466" y="9187"/>
                      <a:pt x="1600" y="8796"/>
                    </a:cubicBezTo>
                    <a:cubicBezTo>
                      <a:pt x="1867" y="8410"/>
                      <a:pt x="2225" y="8100"/>
                      <a:pt x="2646" y="7891"/>
                    </a:cubicBezTo>
                    <a:cubicBezTo>
                      <a:pt x="2701" y="7863"/>
                      <a:pt x="2667" y="7789"/>
                      <a:pt x="2615" y="7789"/>
                    </a:cubicBezTo>
                    <a:cubicBezTo>
                      <a:pt x="2607" y="7789"/>
                      <a:pt x="2599" y="7791"/>
                      <a:pt x="2590" y="7795"/>
                    </a:cubicBezTo>
                    <a:cubicBezTo>
                      <a:pt x="2290" y="7939"/>
                      <a:pt x="2021" y="8139"/>
                      <a:pt x="1798" y="8385"/>
                    </a:cubicBezTo>
                    <a:cubicBezTo>
                      <a:pt x="2177" y="7790"/>
                      <a:pt x="2866" y="7399"/>
                      <a:pt x="3625" y="7399"/>
                    </a:cubicBezTo>
                    <a:cubicBezTo>
                      <a:pt x="4039" y="7399"/>
                      <a:pt x="4473" y="7516"/>
                      <a:pt x="4888" y="7778"/>
                    </a:cubicBezTo>
                    <a:cubicBezTo>
                      <a:pt x="4902" y="7786"/>
                      <a:pt x="4919" y="7791"/>
                      <a:pt x="4937" y="7791"/>
                    </a:cubicBezTo>
                    <a:cubicBezTo>
                      <a:pt x="4941" y="7791"/>
                      <a:pt x="4946" y="7791"/>
                      <a:pt x="4951" y="7790"/>
                    </a:cubicBezTo>
                    <a:cubicBezTo>
                      <a:pt x="4968" y="7796"/>
                      <a:pt x="4987" y="7799"/>
                      <a:pt x="5005" y="7799"/>
                    </a:cubicBezTo>
                    <a:cubicBezTo>
                      <a:pt x="5063" y="7799"/>
                      <a:pt x="5118" y="7769"/>
                      <a:pt x="5127" y="7701"/>
                    </a:cubicBezTo>
                    <a:cubicBezTo>
                      <a:pt x="5209" y="7169"/>
                      <a:pt x="5287" y="6633"/>
                      <a:pt x="5362" y="6098"/>
                    </a:cubicBezTo>
                    <a:cubicBezTo>
                      <a:pt x="5513" y="5949"/>
                      <a:pt x="5663" y="5800"/>
                      <a:pt x="5811" y="5648"/>
                    </a:cubicBezTo>
                    <a:cubicBezTo>
                      <a:pt x="5844" y="5615"/>
                      <a:pt x="5813" y="5567"/>
                      <a:pt x="5777" y="5567"/>
                    </a:cubicBezTo>
                    <a:cubicBezTo>
                      <a:pt x="5767" y="5567"/>
                      <a:pt x="5756" y="5572"/>
                      <a:pt x="5746" y="5581"/>
                    </a:cubicBezTo>
                    <a:cubicBezTo>
                      <a:pt x="5623" y="5701"/>
                      <a:pt x="5504" y="5822"/>
                      <a:pt x="5384" y="5943"/>
                    </a:cubicBezTo>
                    <a:cubicBezTo>
                      <a:pt x="5441" y="5530"/>
                      <a:pt x="5488" y="5116"/>
                      <a:pt x="5540" y="4702"/>
                    </a:cubicBezTo>
                    <a:cubicBezTo>
                      <a:pt x="5545" y="4698"/>
                      <a:pt x="5550" y="4700"/>
                      <a:pt x="5555" y="4695"/>
                    </a:cubicBezTo>
                    <a:cubicBezTo>
                      <a:pt x="5588" y="4660"/>
                      <a:pt x="5618" y="4623"/>
                      <a:pt x="5650" y="4588"/>
                    </a:cubicBezTo>
                    <a:lnTo>
                      <a:pt x="5650" y="4588"/>
                    </a:lnTo>
                    <a:cubicBezTo>
                      <a:pt x="5649" y="4614"/>
                      <a:pt x="5674" y="4634"/>
                      <a:pt x="5698" y="4634"/>
                    </a:cubicBezTo>
                    <a:cubicBezTo>
                      <a:pt x="5711" y="4634"/>
                      <a:pt x="5723" y="4628"/>
                      <a:pt x="5730" y="4612"/>
                    </a:cubicBezTo>
                    <a:cubicBezTo>
                      <a:pt x="5771" y="4523"/>
                      <a:pt x="5816" y="4437"/>
                      <a:pt x="5864" y="4354"/>
                    </a:cubicBezTo>
                    <a:lnTo>
                      <a:pt x="5885" y="4330"/>
                    </a:lnTo>
                    <a:cubicBezTo>
                      <a:pt x="5892" y="4321"/>
                      <a:pt x="5891" y="4311"/>
                      <a:pt x="5894" y="4302"/>
                    </a:cubicBezTo>
                    <a:cubicBezTo>
                      <a:pt x="6039" y="4048"/>
                      <a:pt x="6226" y="3820"/>
                      <a:pt x="6444" y="3624"/>
                    </a:cubicBezTo>
                    <a:cubicBezTo>
                      <a:pt x="6480" y="3593"/>
                      <a:pt x="6447" y="3546"/>
                      <a:pt x="6408" y="3546"/>
                    </a:cubicBezTo>
                    <a:cubicBezTo>
                      <a:pt x="6398" y="3546"/>
                      <a:pt x="6387" y="3549"/>
                      <a:pt x="6377" y="3557"/>
                    </a:cubicBezTo>
                    <a:cubicBezTo>
                      <a:pt x="6155" y="3739"/>
                      <a:pt x="5969" y="3959"/>
                      <a:pt x="5826" y="4206"/>
                    </a:cubicBezTo>
                    <a:cubicBezTo>
                      <a:pt x="5802" y="4207"/>
                      <a:pt x="5779" y="4220"/>
                      <a:pt x="5765" y="4239"/>
                    </a:cubicBezTo>
                    <a:cubicBezTo>
                      <a:pt x="5698" y="4327"/>
                      <a:pt x="5631" y="4416"/>
                      <a:pt x="5564" y="4504"/>
                    </a:cubicBezTo>
                    <a:cubicBezTo>
                      <a:pt x="5626" y="4005"/>
                      <a:pt x="5695" y="3508"/>
                      <a:pt x="5752" y="3009"/>
                    </a:cubicBezTo>
                    <a:cubicBezTo>
                      <a:pt x="6112" y="2711"/>
                      <a:pt x="6466" y="2410"/>
                      <a:pt x="6809" y="2092"/>
                    </a:cubicBezTo>
                    <a:cubicBezTo>
                      <a:pt x="6837" y="2065"/>
                      <a:pt x="6811" y="2028"/>
                      <a:pt x="6780" y="2028"/>
                    </a:cubicBezTo>
                    <a:cubicBezTo>
                      <a:pt x="6772" y="2028"/>
                      <a:pt x="6763" y="2031"/>
                      <a:pt x="6755" y="2038"/>
                    </a:cubicBezTo>
                    <a:cubicBezTo>
                      <a:pt x="6414" y="2317"/>
                      <a:pt x="6087" y="2610"/>
                      <a:pt x="5763" y="2907"/>
                    </a:cubicBezTo>
                    <a:cubicBezTo>
                      <a:pt x="5810" y="2497"/>
                      <a:pt x="5851" y="2089"/>
                      <a:pt x="5896" y="1680"/>
                    </a:cubicBezTo>
                    <a:cubicBezTo>
                      <a:pt x="6210" y="1364"/>
                      <a:pt x="6562" y="1088"/>
                      <a:pt x="6943" y="856"/>
                    </a:cubicBezTo>
                    <a:cubicBezTo>
                      <a:pt x="6994" y="825"/>
                      <a:pt x="6962" y="751"/>
                      <a:pt x="6913" y="751"/>
                    </a:cubicBezTo>
                    <a:cubicBezTo>
                      <a:pt x="6904" y="751"/>
                      <a:pt x="6895" y="753"/>
                      <a:pt x="6885" y="758"/>
                    </a:cubicBezTo>
                    <a:cubicBezTo>
                      <a:pt x="6530" y="962"/>
                      <a:pt x="6203" y="1213"/>
                      <a:pt x="5915" y="1501"/>
                    </a:cubicBezTo>
                    <a:cubicBezTo>
                      <a:pt x="5947" y="1203"/>
                      <a:pt x="5982" y="904"/>
                      <a:pt x="6010" y="605"/>
                    </a:cubicBezTo>
                    <a:cubicBezTo>
                      <a:pt x="6633" y="655"/>
                      <a:pt x="7270" y="686"/>
                      <a:pt x="7908" y="686"/>
                    </a:cubicBezTo>
                    <a:cubicBezTo>
                      <a:pt x="8958" y="686"/>
                      <a:pt x="10013" y="603"/>
                      <a:pt x="11025" y="387"/>
                    </a:cubicBezTo>
                    <a:close/>
                    <a:moveTo>
                      <a:pt x="11298" y="1"/>
                    </a:moveTo>
                    <a:cubicBezTo>
                      <a:pt x="11293" y="1"/>
                      <a:pt x="11288" y="1"/>
                      <a:pt x="11283" y="1"/>
                    </a:cubicBezTo>
                    <a:cubicBezTo>
                      <a:pt x="9551" y="153"/>
                      <a:pt x="7867" y="354"/>
                      <a:pt x="6129" y="354"/>
                    </a:cubicBezTo>
                    <a:cubicBezTo>
                      <a:pt x="6034" y="354"/>
                      <a:pt x="5940" y="353"/>
                      <a:pt x="5845" y="352"/>
                    </a:cubicBezTo>
                    <a:cubicBezTo>
                      <a:pt x="5844" y="352"/>
                      <a:pt x="5844" y="352"/>
                      <a:pt x="5843" y="352"/>
                    </a:cubicBezTo>
                    <a:cubicBezTo>
                      <a:pt x="5689" y="352"/>
                      <a:pt x="5694" y="577"/>
                      <a:pt x="5845" y="591"/>
                    </a:cubicBezTo>
                    <a:lnTo>
                      <a:pt x="5857" y="593"/>
                    </a:lnTo>
                    <a:cubicBezTo>
                      <a:pt x="5341" y="2861"/>
                      <a:pt x="5011" y="5169"/>
                      <a:pt x="4869" y="7491"/>
                    </a:cubicBezTo>
                    <a:cubicBezTo>
                      <a:pt x="4405" y="7173"/>
                      <a:pt x="3939" y="7036"/>
                      <a:pt x="3501" y="7036"/>
                    </a:cubicBezTo>
                    <a:cubicBezTo>
                      <a:pt x="1451" y="7036"/>
                      <a:pt x="1" y="10028"/>
                      <a:pt x="2149" y="11579"/>
                    </a:cubicBezTo>
                    <a:cubicBezTo>
                      <a:pt x="2616" y="11916"/>
                      <a:pt x="3234" y="12107"/>
                      <a:pt x="3840" y="12107"/>
                    </a:cubicBezTo>
                    <a:cubicBezTo>
                      <a:pt x="4565" y="12107"/>
                      <a:pt x="5274" y="11834"/>
                      <a:pt x="5688" y="11211"/>
                    </a:cubicBezTo>
                    <a:cubicBezTo>
                      <a:pt x="6189" y="10460"/>
                      <a:pt x="6144" y="9301"/>
                      <a:pt x="6232" y="8452"/>
                    </a:cubicBezTo>
                    <a:cubicBezTo>
                      <a:pt x="6388" y="6944"/>
                      <a:pt x="6538" y="5436"/>
                      <a:pt x="6680" y="3929"/>
                    </a:cubicBezTo>
                    <a:cubicBezTo>
                      <a:pt x="7142" y="4247"/>
                      <a:pt x="7773" y="4373"/>
                      <a:pt x="8286" y="4552"/>
                    </a:cubicBezTo>
                    <a:cubicBezTo>
                      <a:pt x="9187" y="4867"/>
                      <a:pt x="10092" y="5173"/>
                      <a:pt x="10996" y="5479"/>
                    </a:cubicBezTo>
                    <a:cubicBezTo>
                      <a:pt x="11015" y="5486"/>
                      <a:pt x="11034" y="5488"/>
                      <a:pt x="11052" y="5488"/>
                    </a:cubicBezTo>
                    <a:cubicBezTo>
                      <a:pt x="11161" y="5488"/>
                      <a:pt x="11252" y="5388"/>
                      <a:pt x="11257" y="5280"/>
                    </a:cubicBezTo>
                    <a:cubicBezTo>
                      <a:pt x="11319" y="3670"/>
                      <a:pt x="11372" y="2059"/>
                      <a:pt x="11423" y="448"/>
                    </a:cubicBezTo>
                    <a:cubicBezTo>
                      <a:pt x="11426" y="394"/>
                      <a:pt x="11405" y="341"/>
                      <a:pt x="11366" y="303"/>
                    </a:cubicBezTo>
                    <a:cubicBezTo>
                      <a:pt x="11487" y="230"/>
                      <a:pt x="11454" y="1"/>
                      <a:pt x="112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24" name="Google Shape;224;p64"/>
          <p:cNvGrpSpPr/>
          <p:nvPr/>
        </p:nvGrpSpPr>
        <p:grpSpPr>
          <a:xfrm>
            <a:off x="65575" y="4697430"/>
            <a:ext cx="1506300" cy="205983"/>
            <a:chOff x="65575" y="4697430"/>
            <a:chExt cx="1506300" cy="205983"/>
          </a:xfrm>
        </p:grpSpPr>
        <p:sp>
          <p:nvSpPr>
            <p:cNvPr id="225" name="Google Shape;225;p64"/>
            <p:cNvSpPr/>
            <p:nvPr/>
          </p:nvSpPr>
          <p:spPr>
            <a:xfrm>
              <a:off x="65575" y="4697430"/>
              <a:ext cx="1506300" cy="31450"/>
            </a:xfrm>
            <a:custGeom>
              <a:rect b="b" l="l" r="r" t="t"/>
              <a:pathLst>
                <a:path extrusionOk="0" h="1258" w="60252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64"/>
            <p:cNvSpPr/>
            <p:nvPr/>
          </p:nvSpPr>
          <p:spPr>
            <a:xfrm>
              <a:off x="74750" y="4885038"/>
              <a:ext cx="1322625" cy="18375"/>
            </a:xfrm>
            <a:custGeom>
              <a:rect b="b" l="l" r="r" t="t"/>
              <a:pathLst>
                <a:path extrusionOk="0" h="735" w="52905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64"/>
          <p:cNvGrpSpPr/>
          <p:nvPr/>
        </p:nvGrpSpPr>
        <p:grpSpPr>
          <a:xfrm flipH="1" rot="10800000">
            <a:off x="8609575" y="1606650"/>
            <a:ext cx="202075" cy="1469575"/>
            <a:chOff x="175775" y="3544038"/>
            <a:chExt cx="202075" cy="1469575"/>
          </a:xfrm>
        </p:grpSpPr>
        <p:sp>
          <p:nvSpPr>
            <p:cNvPr id="228" name="Google Shape;228;p64"/>
            <p:cNvSpPr/>
            <p:nvPr/>
          </p:nvSpPr>
          <p:spPr>
            <a:xfrm>
              <a:off x="175775" y="3544038"/>
              <a:ext cx="73500" cy="1313450"/>
            </a:xfrm>
            <a:custGeom>
              <a:rect b="b" l="l" r="r" t="t"/>
              <a:pathLst>
                <a:path extrusionOk="0" h="52538" w="294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64"/>
            <p:cNvSpPr/>
            <p:nvPr/>
          </p:nvSpPr>
          <p:spPr>
            <a:xfrm>
              <a:off x="304375" y="3736938"/>
              <a:ext cx="73475" cy="1276675"/>
            </a:xfrm>
            <a:custGeom>
              <a:rect b="b" l="l" r="r" t="t"/>
              <a:pathLst>
                <a:path extrusionOk="0" h="51067" w="2939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65"/>
          <p:cNvSpPr txBox="1"/>
          <p:nvPr>
            <p:ph type="title"/>
          </p:nvPr>
        </p:nvSpPr>
        <p:spPr>
          <a:xfrm>
            <a:off x="1721100" y="1260950"/>
            <a:ext cx="5701800" cy="21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2" name="Google Shape;232;p65"/>
          <p:cNvSpPr/>
          <p:nvPr/>
        </p:nvSpPr>
        <p:spPr>
          <a:xfrm>
            <a:off x="8006975" y="-92925"/>
            <a:ext cx="314505" cy="772588"/>
          </a:xfrm>
          <a:custGeom>
            <a:rect b="b" l="l" r="r" t="t"/>
            <a:pathLst>
              <a:path extrusionOk="0" h="15368" w="6256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3" name="Google Shape;233;p65"/>
          <p:cNvGrpSpPr/>
          <p:nvPr/>
        </p:nvGrpSpPr>
        <p:grpSpPr>
          <a:xfrm flipH="1" rot="10800000">
            <a:off x="137950" y="89425"/>
            <a:ext cx="1506300" cy="1469575"/>
            <a:chOff x="65575" y="3544038"/>
            <a:chExt cx="1506300" cy="1469575"/>
          </a:xfrm>
        </p:grpSpPr>
        <p:sp>
          <p:nvSpPr>
            <p:cNvPr id="234" name="Google Shape;234;p65"/>
            <p:cNvSpPr/>
            <p:nvPr/>
          </p:nvSpPr>
          <p:spPr>
            <a:xfrm>
              <a:off x="175775" y="3544038"/>
              <a:ext cx="73500" cy="1313450"/>
            </a:xfrm>
            <a:custGeom>
              <a:rect b="b" l="l" r="r" t="t"/>
              <a:pathLst>
                <a:path extrusionOk="0" h="52538" w="294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65"/>
            <p:cNvSpPr/>
            <p:nvPr/>
          </p:nvSpPr>
          <p:spPr>
            <a:xfrm>
              <a:off x="304375" y="3736938"/>
              <a:ext cx="73475" cy="1276675"/>
            </a:xfrm>
            <a:custGeom>
              <a:rect b="b" l="l" r="r" t="t"/>
              <a:pathLst>
                <a:path extrusionOk="0" h="51067" w="2939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65"/>
            <p:cNvSpPr/>
            <p:nvPr/>
          </p:nvSpPr>
          <p:spPr>
            <a:xfrm>
              <a:off x="65575" y="4697430"/>
              <a:ext cx="1506300" cy="31450"/>
            </a:xfrm>
            <a:custGeom>
              <a:rect b="b" l="l" r="r" t="t"/>
              <a:pathLst>
                <a:path extrusionOk="0" h="1258" w="60252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65"/>
            <p:cNvSpPr/>
            <p:nvPr/>
          </p:nvSpPr>
          <p:spPr>
            <a:xfrm>
              <a:off x="74750" y="4885038"/>
              <a:ext cx="1322625" cy="18375"/>
            </a:xfrm>
            <a:custGeom>
              <a:rect b="b" l="l" r="r" t="t"/>
              <a:pathLst>
                <a:path extrusionOk="0" h="735" w="52905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" name="Google Shape;238;p65"/>
          <p:cNvGrpSpPr/>
          <p:nvPr/>
        </p:nvGrpSpPr>
        <p:grpSpPr>
          <a:xfrm>
            <a:off x="3359725" y="4793755"/>
            <a:ext cx="1506300" cy="205983"/>
            <a:chOff x="65575" y="4697430"/>
            <a:chExt cx="1506300" cy="205983"/>
          </a:xfrm>
        </p:grpSpPr>
        <p:sp>
          <p:nvSpPr>
            <p:cNvPr id="239" name="Google Shape;239;p65"/>
            <p:cNvSpPr/>
            <p:nvPr/>
          </p:nvSpPr>
          <p:spPr>
            <a:xfrm>
              <a:off x="65575" y="4697430"/>
              <a:ext cx="1506300" cy="31450"/>
            </a:xfrm>
            <a:custGeom>
              <a:rect b="b" l="l" r="r" t="t"/>
              <a:pathLst>
                <a:path extrusionOk="0" h="1258" w="60252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65"/>
            <p:cNvSpPr/>
            <p:nvPr/>
          </p:nvSpPr>
          <p:spPr>
            <a:xfrm>
              <a:off x="74750" y="4885038"/>
              <a:ext cx="1322625" cy="18375"/>
            </a:xfrm>
            <a:custGeom>
              <a:rect b="b" l="l" r="r" t="t"/>
              <a:pathLst>
                <a:path extrusionOk="0" h="735" w="52905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66"/>
          <p:cNvSpPr txBox="1"/>
          <p:nvPr>
            <p:ph idx="1" type="subTitle"/>
          </p:nvPr>
        </p:nvSpPr>
        <p:spPr>
          <a:xfrm>
            <a:off x="720275" y="3953077"/>
            <a:ext cx="21753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66"/>
          <p:cNvSpPr txBox="1"/>
          <p:nvPr>
            <p:ph idx="2" type="subTitle"/>
          </p:nvPr>
        </p:nvSpPr>
        <p:spPr>
          <a:xfrm>
            <a:off x="3484450" y="2267974"/>
            <a:ext cx="21753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66"/>
          <p:cNvSpPr txBox="1"/>
          <p:nvPr>
            <p:ph idx="3" type="subTitle"/>
          </p:nvPr>
        </p:nvSpPr>
        <p:spPr>
          <a:xfrm>
            <a:off x="6248700" y="3952952"/>
            <a:ext cx="21753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6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6" name="Google Shape;246;p66"/>
          <p:cNvSpPr txBox="1"/>
          <p:nvPr>
            <p:ph idx="4" type="subTitle"/>
          </p:nvPr>
        </p:nvSpPr>
        <p:spPr>
          <a:xfrm>
            <a:off x="720200" y="3371225"/>
            <a:ext cx="2175300" cy="572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7" name="Google Shape;247;p66"/>
          <p:cNvSpPr txBox="1"/>
          <p:nvPr>
            <p:ph idx="5" type="subTitle"/>
          </p:nvPr>
        </p:nvSpPr>
        <p:spPr>
          <a:xfrm>
            <a:off x="3484384" y="1692525"/>
            <a:ext cx="2175300" cy="572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8" name="Google Shape;248;p66"/>
          <p:cNvSpPr txBox="1"/>
          <p:nvPr>
            <p:ph idx="6" type="subTitle"/>
          </p:nvPr>
        </p:nvSpPr>
        <p:spPr>
          <a:xfrm>
            <a:off x="6248625" y="3371100"/>
            <a:ext cx="2175300" cy="572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9" name="Google Shape;249;p66"/>
          <p:cNvSpPr/>
          <p:nvPr/>
        </p:nvSpPr>
        <p:spPr>
          <a:xfrm>
            <a:off x="8430775" y="-92925"/>
            <a:ext cx="314505" cy="772588"/>
          </a:xfrm>
          <a:custGeom>
            <a:rect b="b" l="l" r="r" t="t"/>
            <a:pathLst>
              <a:path extrusionOk="0" h="15368" w="6256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66"/>
          <p:cNvSpPr/>
          <p:nvPr>
            <p:ph idx="7" type="pic"/>
          </p:nvPr>
        </p:nvSpPr>
        <p:spPr>
          <a:xfrm>
            <a:off x="3911837" y="3281675"/>
            <a:ext cx="1320600" cy="1320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8900000" dist="133350">
              <a:schemeClr val="dk2"/>
            </a:outerShdw>
          </a:effectLst>
        </p:spPr>
      </p:sp>
      <p:sp>
        <p:nvSpPr>
          <p:cNvPr id="251" name="Google Shape;251;p66"/>
          <p:cNvSpPr/>
          <p:nvPr>
            <p:ph idx="8" type="pic"/>
          </p:nvPr>
        </p:nvSpPr>
        <p:spPr>
          <a:xfrm>
            <a:off x="1147624" y="1692536"/>
            <a:ext cx="1320600" cy="1320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8900000" dist="133350">
              <a:schemeClr val="dk2"/>
            </a:outerShdw>
          </a:effectLst>
        </p:spPr>
      </p:sp>
      <p:sp>
        <p:nvSpPr>
          <p:cNvPr id="252" name="Google Shape;252;p66"/>
          <p:cNvSpPr/>
          <p:nvPr>
            <p:ph idx="9" type="pic"/>
          </p:nvPr>
        </p:nvSpPr>
        <p:spPr>
          <a:xfrm>
            <a:off x="6675974" y="1692513"/>
            <a:ext cx="1320600" cy="1320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8900000" dist="133350">
              <a:schemeClr val="dk2"/>
            </a:outerShdw>
          </a:effectLst>
        </p:spPr>
      </p:sp>
      <p:grpSp>
        <p:nvGrpSpPr>
          <p:cNvPr id="253" name="Google Shape;253;p66"/>
          <p:cNvGrpSpPr/>
          <p:nvPr/>
        </p:nvGrpSpPr>
        <p:grpSpPr>
          <a:xfrm rot="9138041">
            <a:off x="-95650" y="137524"/>
            <a:ext cx="766101" cy="707173"/>
            <a:chOff x="7432350" y="3624325"/>
            <a:chExt cx="955225" cy="881750"/>
          </a:xfrm>
        </p:grpSpPr>
        <p:sp>
          <p:nvSpPr>
            <p:cNvPr id="254" name="Google Shape;254;p66"/>
            <p:cNvSpPr/>
            <p:nvPr/>
          </p:nvSpPr>
          <p:spPr>
            <a:xfrm>
              <a:off x="7432350" y="3927425"/>
              <a:ext cx="146975" cy="578650"/>
            </a:xfrm>
            <a:custGeom>
              <a:rect b="b" l="l" r="r" t="t"/>
              <a:pathLst>
                <a:path extrusionOk="0" h="23146" w="5879">
                  <a:moveTo>
                    <a:pt x="0" y="0"/>
                  </a:moveTo>
                  <a:cubicBezTo>
                    <a:pt x="722" y="7928"/>
                    <a:pt x="5879" y="15186"/>
                    <a:pt x="5879" y="2314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66"/>
            <p:cNvSpPr/>
            <p:nvPr/>
          </p:nvSpPr>
          <p:spPr>
            <a:xfrm>
              <a:off x="7515025" y="3771300"/>
              <a:ext cx="339825" cy="440850"/>
            </a:xfrm>
            <a:custGeom>
              <a:rect b="b" l="l" r="r" t="t"/>
              <a:pathLst>
                <a:path extrusionOk="0" h="17634" w="13593">
                  <a:moveTo>
                    <a:pt x="0" y="0"/>
                  </a:moveTo>
                  <a:cubicBezTo>
                    <a:pt x="4752" y="5701"/>
                    <a:pt x="9139" y="11697"/>
                    <a:pt x="13593" y="17634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66"/>
            <p:cNvSpPr/>
            <p:nvPr/>
          </p:nvSpPr>
          <p:spPr>
            <a:xfrm>
              <a:off x="7652800" y="3624325"/>
              <a:ext cx="734775" cy="220450"/>
            </a:xfrm>
            <a:custGeom>
              <a:rect b="b" l="l" r="r" t="t"/>
              <a:pathLst>
                <a:path extrusionOk="0" h="8818" w="29391">
                  <a:moveTo>
                    <a:pt x="0" y="0"/>
                  </a:moveTo>
                  <a:cubicBezTo>
                    <a:pt x="10109" y="1556"/>
                    <a:pt x="19469" y="6332"/>
                    <a:pt x="29391" y="8818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" name="Google Shape;257;p66"/>
          <p:cNvGrpSpPr/>
          <p:nvPr/>
        </p:nvGrpSpPr>
        <p:grpSpPr>
          <a:xfrm>
            <a:off x="316025" y="4803380"/>
            <a:ext cx="1506300" cy="205983"/>
            <a:chOff x="65575" y="4697430"/>
            <a:chExt cx="1506300" cy="205983"/>
          </a:xfrm>
        </p:grpSpPr>
        <p:sp>
          <p:nvSpPr>
            <p:cNvPr id="258" name="Google Shape;258;p66"/>
            <p:cNvSpPr/>
            <p:nvPr/>
          </p:nvSpPr>
          <p:spPr>
            <a:xfrm>
              <a:off x="65575" y="4697430"/>
              <a:ext cx="1506300" cy="31450"/>
            </a:xfrm>
            <a:custGeom>
              <a:rect b="b" l="l" r="r" t="t"/>
              <a:pathLst>
                <a:path extrusionOk="0" h="1258" w="60252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66"/>
            <p:cNvSpPr/>
            <p:nvPr/>
          </p:nvSpPr>
          <p:spPr>
            <a:xfrm>
              <a:off x="74750" y="4885038"/>
              <a:ext cx="1322625" cy="18375"/>
            </a:xfrm>
            <a:custGeom>
              <a:rect b="b" l="l" r="r" t="t"/>
              <a:pathLst>
                <a:path extrusionOk="0" h="735" w="52905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62" name="Google Shape;262;p67"/>
          <p:cNvSpPr txBox="1"/>
          <p:nvPr>
            <p:ph idx="1" type="subTitle"/>
          </p:nvPr>
        </p:nvSpPr>
        <p:spPr>
          <a:xfrm>
            <a:off x="1101175" y="2294881"/>
            <a:ext cx="198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67"/>
          <p:cNvSpPr txBox="1"/>
          <p:nvPr>
            <p:ph idx="2" type="subTitle"/>
          </p:nvPr>
        </p:nvSpPr>
        <p:spPr>
          <a:xfrm>
            <a:off x="3578950" y="2165596"/>
            <a:ext cx="198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67"/>
          <p:cNvSpPr txBox="1"/>
          <p:nvPr>
            <p:ph idx="3" type="subTitle"/>
          </p:nvPr>
        </p:nvSpPr>
        <p:spPr>
          <a:xfrm>
            <a:off x="1101175" y="3989651"/>
            <a:ext cx="198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67"/>
          <p:cNvSpPr txBox="1"/>
          <p:nvPr>
            <p:ph idx="4" type="subTitle"/>
          </p:nvPr>
        </p:nvSpPr>
        <p:spPr>
          <a:xfrm>
            <a:off x="3578950" y="3855190"/>
            <a:ext cx="198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67"/>
          <p:cNvSpPr txBox="1"/>
          <p:nvPr>
            <p:ph idx="5" type="subTitle"/>
          </p:nvPr>
        </p:nvSpPr>
        <p:spPr>
          <a:xfrm>
            <a:off x="6056725" y="2294906"/>
            <a:ext cx="198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67"/>
          <p:cNvSpPr txBox="1"/>
          <p:nvPr>
            <p:ph idx="6" type="subTitle"/>
          </p:nvPr>
        </p:nvSpPr>
        <p:spPr>
          <a:xfrm>
            <a:off x="6056725" y="3995276"/>
            <a:ext cx="198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67"/>
          <p:cNvSpPr txBox="1"/>
          <p:nvPr>
            <p:ph idx="7" type="subTitle"/>
          </p:nvPr>
        </p:nvSpPr>
        <p:spPr>
          <a:xfrm>
            <a:off x="1101175" y="1886420"/>
            <a:ext cx="1986000" cy="445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9" name="Google Shape;269;p67"/>
          <p:cNvSpPr txBox="1"/>
          <p:nvPr>
            <p:ph idx="8" type="subTitle"/>
          </p:nvPr>
        </p:nvSpPr>
        <p:spPr>
          <a:xfrm>
            <a:off x="3578947" y="1757135"/>
            <a:ext cx="1986000" cy="445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0" name="Google Shape;270;p67"/>
          <p:cNvSpPr txBox="1"/>
          <p:nvPr>
            <p:ph idx="9" type="subTitle"/>
          </p:nvPr>
        </p:nvSpPr>
        <p:spPr>
          <a:xfrm>
            <a:off x="1101175" y="3581187"/>
            <a:ext cx="1986000" cy="445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1" name="Google Shape;271;p67"/>
          <p:cNvSpPr txBox="1"/>
          <p:nvPr>
            <p:ph idx="13" type="subTitle"/>
          </p:nvPr>
        </p:nvSpPr>
        <p:spPr>
          <a:xfrm>
            <a:off x="3578947" y="3446727"/>
            <a:ext cx="1986000" cy="445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2" name="Google Shape;272;p67"/>
          <p:cNvSpPr txBox="1"/>
          <p:nvPr>
            <p:ph idx="14" type="subTitle"/>
          </p:nvPr>
        </p:nvSpPr>
        <p:spPr>
          <a:xfrm>
            <a:off x="6056725" y="1886445"/>
            <a:ext cx="1986000" cy="445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3" name="Google Shape;273;p67"/>
          <p:cNvSpPr txBox="1"/>
          <p:nvPr>
            <p:ph idx="15" type="subTitle"/>
          </p:nvPr>
        </p:nvSpPr>
        <p:spPr>
          <a:xfrm>
            <a:off x="6056725" y="3586812"/>
            <a:ext cx="1986000" cy="445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4" name="Google Shape;274;p67"/>
          <p:cNvSpPr/>
          <p:nvPr/>
        </p:nvSpPr>
        <p:spPr>
          <a:xfrm>
            <a:off x="8430775" y="-92925"/>
            <a:ext cx="314505" cy="772588"/>
          </a:xfrm>
          <a:custGeom>
            <a:rect b="b" l="l" r="r" t="t"/>
            <a:pathLst>
              <a:path extrusionOk="0" h="15368" w="6256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5" name="Google Shape;275;p67"/>
          <p:cNvGrpSpPr/>
          <p:nvPr/>
        </p:nvGrpSpPr>
        <p:grpSpPr>
          <a:xfrm>
            <a:off x="-134460" y="-185785"/>
            <a:ext cx="1168098" cy="1340320"/>
            <a:chOff x="-134460" y="-185785"/>
            <a:chExt cx="1168098" cy="1340320"/>
          </a:xfrm>
        </p:grpSpPr>
        <p:sp>
          <p:nvSpPr>
            <p:cNvPr id="276" name="Google Shape;276;p67"/>
            <p:cNvSpPr/>
            <p:nvPr/>
          </p:nvSpPr>
          <p:spPr>
            <a:xfrm rot="5173116">
              <a:off x="90439" y="119594"/>
              <a:ext cx="909781" cy="863803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7" name="Google Shape;277;p67"/>
            <p:cNvGrpSpPr/>
            <p:nvPr/>
          </p:nvGrpSpPr>
          <p:grpSpPr>
            <a:xfrm rot="7049447">
              <a:off x="-116577" y="120596"/>
              <a:ext cx="1132332" cy="727559"/>
              <a:chOff x="5426650" y="538075"/>
              <a:chExt cx="785175" cy="504500"/>
            </a:xfrm>
          </p:grpSpPr>
          <p:sp>
            <p:nvSpPr>
              <p:cNvPr id="278" name="Google Shape;278;p67"/>
              <p:cNvSpPr/>
              <p:nvPr/>
            </p:nvSpPr>
            <p:spPr>
              <a:xfrm>
                <a:off x="5426650" y="538075"/>
                <a:ext cx="785175" cy="504500"/>
              </a:xfrm>
              <a:custGeom>
                <a:rect b="b" l="l" r="r" t="t"/>
                <a:pathLst>
                  <a:path extrusionOk="0" h="20180" w="31407">
                    <a:moveTo>
                      <a:pt x="316" y="233"/>
                    </a:moveTo>
                    <a:lnTo>
                      <a:pt x="316" y="233"/>
                    </a:lnTo>
                    <a:cubicBezTo>
                      <a:pt x="10491" y="2783"/>
                      <a:pt x="20677" y="5213"/>
                      <a:pt x="30780" y="8049"/>
                    </a:cubicBezTo>
                    <a:cubicBezTo>
                      <a:pt x="29889" y="8516"/>
                      <a:pt x="29008" y="9004"/>
                      <a:pt x="28133" y="9501"/>
                    </a:cubicBezTo>
                    <a:cubicBezTo>
                      <a:pt x="28275" y="9322"/>
                      <a:pt x="28405" y="9134"/>
                      <a:pt x="28528" y="8941"/>
                    </a:cubicBezTo>
                    <a:cubicBezTo>
                      <a:pt x="28564" y="8884"/>
                      <a:pt x="28515" y="8833"/>
                      <a:pt x="28463" y="8833"/>
                    </a:cubicBezTo>
                    <a:cubicBezTo>
                      <a:pt x="28440" y="8833"/>
                      <a:pt x="28416" y="8843"/>
                      <a:pt x="28399" y="8866"/>
                    </a:cubicBezTo>
                    <a:cubicBezTo>
                      <a:pt x="28190" y="9155"/>
                      <a:pt x="27980" y="9442"/>
                      <a:pt x="27755" y="9718"/>
                    </a:cubicBezTo>
                    <a:cubicBezTo>
                      <a:pt x="27354" y="9947"/>
                      <a:pt x="26952" y="10180"/>
                      <a:pt x="26552" y="10414"/>
                    </a:cubicBezTo>
                    <a:cubicBezTo>
                      <a:pt x="26801" y="10052"/>
                      <a:pt x="27048" y="9690"/>
                      <a:pt x="27274" y="9314"/>
                    </a:cubicBezTo>
                    <a:cubicBezTo>
                      <a:pt x="27303" y="9267"/>
                      <a:pt x="27263" y="9226"/>
                      <a:pt x="27221" y="9226"/>
                    </a:cubicBezTo>
                    <a:cubicBezTo>
                      <a:pt x="27203" y="9226"/>
                      <a:pt x="27184" y="9234"/>
                      <a:pt x="27170" y="9252"/>
                    </a:cubicBezTo>
                    <a:cubicBezTo>
                      <a:pt x="26867" y="9671"/>
                      <a:pt x="26592" y="10106"/>
                      <a:pt x="26316" y="10542"/>
                    </a:cubicBezTo>
                    <a:cubicBezTo>
                      <a:pt x="26311" y="10546"/>
                      <a:pt x="26316" y="10551"/>
                      <a:pt x="26313" y="10556"/>
                    </a:cubicBezTo>
                    <a:cubicBezTo>
                      <a:pt x="25935" y="10779"/>
                      <a:pt x="25559" y="11002"/>
                      <a:pt x="25181" y="11225"/>
                    </a:cubicBezTo>
                    <a:cubicBezTo>
                      <a:pt x="25431" y="10814"/>
                      <a:pt x="25699" y="10414"/>
                      <a:pt x="25988" y="10028"/>
                    </a:cubicBezTo>
                    <a:cubicBezTo>
                      <a:pt x="26019" y="9986"/>
                      <a:pt x="25973" y="9934"/>
                      <a:pt x="25931" y="9934"/>
                    </a:cubicBezTo>
                    <a:cubicBezTo>
                      <a:pt x="25916" y="9934"/>
                      <a:pt x="25903" y="9940"/>
                      <a:pt x="25892" y="9953"/>
                    </a:cubicBezTo>
                    <a:cubicBezTo>
                      <a:pt x="25543" y="10389"/>
                      <a:pt x="25248" y="10854"/>
                      <a:pt x="24984" y="11343"/>
                    </a:cubicBezTo>
                    <a:cubicBezTo>
                      <a:pt x="24622" y="11560"/>
                      <a:pt x="24258" y="11777"/>
                      <a:pt x="23897" y="11994"/>
                    </a:cubicBezTo>
                    <a:cubicBezTo>
                      <a:pt x="24105" y="11675"/>
                      <a:pt x="24313" y="11354"/>
                      <a:pt x="24513" y="11031"/>
                    </a:cubicBezTo>
                    <a:cubicBezTo>
                      <a:pt x="24541" y="10988"/>
                      <a:pt x="24502" y="10947"/>
                      <a:pt x="24463" y="10947"/>
                    </a:cubicBezTo>
                    <a:cubicBezTo>
                      <a:pt x="24446" y="10947"/>
                      <a:pt x="24428" y="10955"/>
                      <a:pt x="24416" y="10973"/>
                    </a:cubicBezTo>
                    <a:cubicBezTo>
                      <a:pt x="24160" y="11354"/>
                      <a:pt x="23913" y="11743"/>
                      <a:pt x="23667" y="12132"/>
                    </a:cubicBezTo>
                    <a:cubicBezTo>
                      <a:pt x="23071" y="12489"/>
                      <a:pt x="22475" y="12846"/>
                      <a:pt x="21879" y="13202"/>
                    </a:cubicBezTo>
                    <a:cubicBezTo>
                      <a:pt x="21841" y="13224"/>
                      <a:pt x="21804" y="13246"/>
                      <a:pt x="21766" y="13267"/>
                    </a:cubicBezTo>
                    <a:cubicBezTo>
                      <a:pt x="22338" y="12378"/>
                      <a:pt x="22885" y="11468"/>
                      <a:pt x="23423" y="10557"/>
                    </a:cubicBezTo>
                    <a:cubicBezTo>
                      <a:pt x="23454" y="10507"/>
                      <a:pt x="23408" y="10459"/>
                      <a:pt x="23362" y="10459"/>
                    </a:cubicBezTo>
                    <a:cubicBezTo>
                      <a:pt x="23342" y="10459"/>
                      <a:pt x="23321" y="10468"/>
                      <a:pt x="23307" y="10491"/>
                    </a:cubicBezTo>
                    <a:cubicBezTo>
                      <a:pt x="22708" y="11450"/>
                      <a:pt x="22108" y="12413"/>
                      <a:pt x="21547" y="13396"/>
                    </a:cubicBezTo>
                    <a:cubicBezTo>
                      <a:pt x="20919" y="13769"/>
                      <a:pt x="20290" y="14139"/>
                      <a:pt x="19657" y="14510"/>
                    </a:cubicBezTo>
                    <a:cubicBezTo>
                      <a:pt x="19997" y="14053"/>
                      <a:pt x="20333" y="13595"/>
                      <a:pt x="20661" y="13131"/>
                    </a:cubicBezTo>
                    <a:cubicBezTo>
                      <a:pt x="20699" y="13077"/>
                      <a:pt x="20649" y="13026"/>
                      <a:pt x="20597" y="13026"/>
                    </a:cubicBezTo>
                    <a:cubicBezTo>
                      <a:pt x="20574" y="13026"/>
                      <a:pt x="20552" y="13036"/>
                      <a:pt x="20535" y="13058"/>
                    </a:cubicBezTo>
                    <a:cubicBezTo>
                      <a:pt x="20137" y="13594"/>
                      <a:pt x="19745" y="14136"/>
                      <a:pt x="19361" y="14684"/>
                    </a:cubicBezTo>
                    <a:lnTo>
                      <a:pt x="18052" y="15449"/>
                    </a:lnTo>
                    <a:cubicBezTo>
                      <a:pt x="18492" y="14746"/>
                      <a:pt x="18946" y="14051"/>
                      <a:pt x="19405" y="13359"/>
                    </a:cubicBezTo>
                    <a:cubicBezTo>
                      <a:pt x="19432" y="13320"/>
                      <a:pt x="19396" y="13284"/>
                      <a:pt x="19359" y="13284"/>
                    </a:cubicBezTo>
                    <a:cubicBezTo>
                      <a:pt x="19343" y="13284"/>
                      <a:pt x="19326" y="13291"/>
                      <a:pt x="19314" y="13307"/>
                    </a:cubicBezTo>
                    <a:cubicBezTo>
                      <a:pt x="18784" y="14038"/>
                      <a:pt x="18301" y="14799"/>
                      <a:pt x="17839" y="15575"/>
                    </a:cubicBezTo>
                    <a:cubicBezTo>
                      <a:pt x="17327" y="15873"/>
                      <a:pt x="16815" y="16172"/>
                      <a:pt x="16307" y="16475"/>
                    </a:cubicBezTo>
                    <a:cubicBezTo>
                      <a:pt x="16836" y="15763"/>
                      <a:pt x="17335" y="15031"/>
                      <a:pt x="17783" y="14265"/>
                    </a:cubicBezTo>
                    <a:cubicBezTo>
                      <a:pt x="17806" y="14226"/>
                      <a:pt x="17773" y="14191"/>
                      <a:pt x="17739" y="14191"/>
                    </a:cubicBezTo>
                    <a:cubicBezTo>
                      <a:pt x="17724" y="14191"/>
                      <a:pt x="17709" y="14198"/>
                      <a:pt x="17698" y="14214"/>
                    </a:cubicBezTo>
                    <a:cubicBezTo>
                      <a:pt x="17163" y="15027"/>
                      <a:pt x="16623" y="15835"/>
                      <a:pt x="16057" y="16628"/>
                    </a:cubicBezTo>
                    <a:cubicBezTo>
                      <a:pt x="15671" y="16859"/>
                      <a:pt x="15284" y="17092"/>
                      <a:pt x="14901" y="17328"/>
                    </a:cubicBezTo>
                    <a:cubicBezTo>
                      <a:pt x="15237" y="16853"/>
                      <a:pt x="15559" y="16369"/>
                      <a:pt x="15873" y="15882"/>
                    </a:cubicBezTo>
                    <a:cubicBezTo>
                      <a:pt x="15898" y="15846"/>
                      <a:pt x="15865" y="15811"/>
                      <a:pt x="15831" y="15811"/>
                    </a:cubicBezTo>
                    <a:cubicBezTo>
                      <a:pt x="15816" y="15811"/>
                      <a:pt x="15801" y="15818"/>
                      <a:pt x="15791" y="15833"/>
                    </a:cubicBezTo>
                    <a:cubicBezTo>
                      <a:pt x="15419" y="16365"/>
                      <a:pt x="15046" y="16902"/>
                      <a:pt x="14702" y="17454"/>
                    </a:cubicBezTo>
                    <a:cubicBezTo>
                      <a:pt x="13988" y="17899"/>
                      <a:pt x="13280" y="18351"/>
                      <a:pt x="12585" y="18820"/>
                    </a:cubicBezTo>
                    <a:cubicBezTo>
                      <a:pt x="13229" y="17867"/>
                      <a:pt x="13878" y="16918"/>
                      <a:pt x="14555" y="15988"/>
                    </a:cubicBezTo>
                    <a:cubicBezTo>
                      <a:pt x="14584" y="15948"/>
                      <a:pt x="14541" y="15899"/>
                      <a:pt x="14501" y="15899"/>
                    </a:cubicBezTo>
                    <a:cubicBezTo>
                      <a:pt x="14488" y="15899"/>
                      <a:pt x="14474" y="15904"/>
                      <a:pt x="14465" y="15917"/>
                    </a:cubicBezTo>
                    <a:cubicBezTo>
                      <a:pt x="13755" y="16835"/>
                      <a:pt x="13091" y="17785"/>
                      <a:pt x="12499" y="18786"/>
                    </a:cubicBezTo>
                    <a:cubicBezTo>
                      <a:pt x="12480" y="18821"/>
                      <a:pt x="12509" y="18850"/>
                      <a:pt x="12539" y="18850"/>
                    </a:cubicBezTo>
                    <a:cubicBezTo>
                      <a:pt x="12491" y="18884"/>
                      <a:pt x="12442" y="18914"/>
                      <a:pt x="12393" y="18947"/>
                    </a:cubicBezTo>
                    <a:cubicBezTo>
                      <a:pt x="12385" y="18952"/>
                      <a:pt x="12378" y="18960"/>
                      <a:pt x="12373" y="18968"/>
                    </a:cubicBezTo>
                    <a:cubicBezTo>
                      <a:pt x="12373" y="18965"/>
                      <a:pt x="12372" y="18963"/>
                      <a:pt x="12370" y="18962"/>
                    </a:cubicBezTo>
                    <a:cubicBezTo>
                      <a:pt x="12410" y="18925"/>
                      <a:pt x="12415" y="18864"/>
                      <a:pt x="12383" y="18821"/>
                    </a:cubicBezTo>
                    <a:cubicBezTo>
                      <a:pt x="12260" y="18627"/>
                      <a:pt x="12136" y="18432"/>
                      <a:pt x="12012" y="18238"/>
                    </a:cubicBezTo>
                    <a:cubicBezTo>
                      <a:pt x="12554" y="17556"/>
                      <a:pt x="13019" y="16800"/>
                      <a:pt x="13499" y="16077"/>
                    </a:cubicBezTo>
                    <a:cubicBezTo>
                      <a:pt x="13526" y="16035"/>
                      <a:pt x="13489" y="15996"/>
                      <a:pt x="13451" y="15996"/>
                    </a:cubicBezTo>
                    <a:cubicBezTo>
                      <a:pt x="13434" y="15996"/>
                      <a:pt x="13417" y="16004"/>
                      <a:pt x="13405" y="16021"/>
                    </a:cubicBezTo>
                    <a:cubicBezTo>
                      <a:pt x="12915" y="16721"/>
                      <a:pt x="12391" y="17419"/>
                      <a:pt x="11961" y="18158"/>
                    </a:cubicBezTo>
                    <a:cubicBezTo>
                      <a:pt x="11777" y="17871"/>
                      <a:pt x="11594" y="17586"/>
                      <a:pt x="11411" y="17301"/>
                    </a:cubicBezTo>
                    <a:cubicBezTo>
                      <a:pt x="11986" y="16491"/>
                      <a:pt x="12511" y="15640"/>
                      <a:pt x="13035" y="14797"/>
                    </a:cubicBezTo>
                    <a:cubicBezTo>
                      <a:pt x="13065" y="14749"/>
                      <a:pt x="13023" y="14707"/>
                      <a:pt x="12980" y="14707"/>
                    </a:cubicBezTo>
                    <a:cubicBezTo>
                      <a:pt x="12961" y="14707"/>
                      <a:pt x="12942" y="14715"/>
                      <a:pt x="12928" y="14735"/>
                    </a:cubicBezTo>
                    <a:cubicBezTo>
                      <a:pt x="12386" y="15545"/>
                      <a:pt x="11836" y="16356"/>
                      <a:pt x="11342" y="17194"/>
                    </a:cubicBezTo>
                    <a:cubicBezTo>
                      <a:pt x="10863" y="16448"/>
                      <a:pt x="10383" y="15701"/>
                      <a:pt x="9903" y="14955"/>
                    </a:cubicBezTo>
                    <a:cubicBezTo>
                      <a:pt x="10249" y="14400"/>
                      <a:pt x="10608" y="13853"/>
                      <a:pt x="10974" y="13313"/>
                    </a:cubicBezTo>
                    <a:cubicBezTo>
                      <a:pt x="11004" y="13269"/>
                      <a:pt x="10965" y="13230"/>
                      <a:pt x="10923" y="13230"/>
                    </a:cubicBezTo>
                    <a:cubicBezTo>
                      <a:pt x="10906" y="13230"/>
                      <a:pt x="10887" y="13237"/>
                      <a:pt x="10874" y="13254"/>
                    </a:cubicBezTo>
                    <a:cubicBezTo>
                      <a:pt x="10496" y="13764"/>
                      <a:pt x="10150" y="14298"/>
                      <a:pt x="9836" y="14851"/>
                    </a:cubicBezTo>
                    <a:cubicBezTo>
                      <a:pt x="9667" y="14587"/>
                      <a:pt x="9498" y="14324"/>
                      <a:pt x="9329" y="14061"/>
                    </a:cubicBezTo>
                    <a:cubicBezTo>
                      <a:pt x="9543" y="13673"/>
                      <a:pt x="9777" y="13300"/>
                      <a:pt x="10032" y="12940"/>
                    </a:cubicBezTo>
                    <a:cubicBezTo>
                      <a:pt x="10058" y="12903"/>
                      <a:pt x="10019" y="12857"/>
                      <a:pt x="9982" y="12857"/>
                    </a:cubicBezTo>
                    <a:cubicBezTo>
                      <a:pt x="9970" y="12857"/>
                      <a:pt x="9957" y="12862"/>
                      <a:pt x="9948" y="12875"/>
                    </a:cubicBezTo>
                    <a:cubicBezTo>
                      <a:pt x="9680" y="13211"/>
                      <a:pt x="9452" y="13578"/>
                      <a:pt x="9269" y="13967"/>
                    </a:cubicBezTo>
                    <a:cubicBezTo>
                      <a:pt x="8926" y="13431"/>
                      <a:pt x="8583" y="12896"/>
                      <a:pt x="8241" y="12358"/>
                    </a:cubicBezTo>
                    <a:cubicBezTo>
                      <a:pt x="8244" y="12357"/>
                      <a:pt x="8246" y="12357"/>
                      <a:pt x="8247" y="12354"/>
                    </a:cubicBezTo>
                    <a:cubicBezTo>
                      <a:pt x="8649" y="11692"/>
                      <a:pt x="9012" y="11005"/>
                      <a:pt x="9364" y="10317"/>
                    </a:cubicBezTo>
                    <a:cubicBezTo>
                      <a:pt x="9386" y="10273"/>
                      <a:pt x="9350" y="10234"/>
                      <a:pt x="9313" y="10234"/>
                    </a:cubicBezTo>
                    <a:cubicBezTo>
                      <a:pt x="9297" y="10234"/>
                      <a:pt x="9280" y="10242"/>
                      <a:pt x="9269" y="10261"/>
                    </a:cubicBezTo>
                    <a:cubicBezTo>
                      <a:pt x="8888" y="10918"/>
                      <a:pt x="8515" y="11582"/>
                      <a:pt x="8182" y="12264"/>
                    </a:cubicBezTo>
                    <a:lnTo>
                      <a:pt x="7799" y="11667"/>
                    </a:lnTo>
                    <a:cubicBezTo>
                      <a:pt x="8078" y="11251"/>
                      <a:pt x="8327" y="10813"/>
                      <a:pt x="8540" y="10358"/>
                    </a:cubicBezTo>
                    <a:cubicBezTo>
                      <a:pt x="8559" y="10320"/>
                      <a:pt x="8526" y="10284"/>
                      <a:pt x="8495" y="10284"/>
                    </a:cubicBezTo>
                    <a:cubicBezTo>
                      <a:pt x="8480" y="10284"/>
                      <a:pt x="8466" y="10292"/>
                      <a:pt x="8457" y="10309"/>
                    </a:cubicBezTo>
                    <a:cubicBezTo>
                      <a:pt x="8231" y="10741"/>
                      <a:pt x="7987" y="11160"/>
                      <a:pt x="7743" y="11581"/>
                    </a:cubicBezTo>
                    <a:cubicBezTo>
                      <a:pt x="7611" y="11374"/>
                      <a:pt x="7477" y="11166"/>
                      <a:pt x="7345" y="10959"/>
                    </a:cubicBezTo>
                    <a:cubicBezTo>
                      <a:pt x="7584" y="10494"/>
                      <a:pt x="7833" y="10038"/>
                      <a:pt x="8113" y="9596"/>
                    </a:cubicBezTo>
                    <a:cubicBezTo>
                      <a:pt x="8137" y="9559"/>
                      <a:pt x="8103" y="9526"/>
                      <a:pt x="8069" y="9526"/>
                    </a:cubicBezTo>
                    <a:cubicBezTo>
                      <a:pt x="8055" y="9526"/>
                      <a:pt x="8039" y="9532"/>
                      <a:pt x="8029" y="9547"/>
                    </a:cubicBezTo>
                    <a:cubicBezTo>
                      <a:pt x="7735" y="9961"/>
                      <a:pt x="7487" y="10404"/>
                      <a:pt x="7289" y="10871"/>
                    </a:cubicBezTo>
                    <a:cubicBezTo>
                      <a:pt x="7130" y="10621"/>
                      <a:pt x="6970" y="10371"/>
                      <a:pt x="6811" y="10122"/>
                    </a:cubicBezTo>
                    <a:cubicBezTo>
                      <a:pt x="7141" y="9703"/>
                      <a:pt x="7431" y="9255"/>
                      <a:pt x="7680" y="8784"/>
                    </a:cubicBezTo>
                    <a:cubicBezTo>
                      <a:pt x="7698" y="8747"/>
                      <a:pt x="7668" y="8714"/>
                      <a:pt x="7637" y="8714"/>
                    </a:cubicBezTo>
                    <a:cubicBezTo>
                      <a:pt x="7623" y="8714"/>
                      <a:pt x="7609" y="8721"/>
                      <a:pt x="7600" y="8737"/>
                    </a:cubicBezTo>
                    <a:cubicBezTo>
                      <a:pt x="7345" y="9188"/>
                      <a:pt x="7065" y="9625"/>
                      <a:pt x="6762" y="10046"/>
                    </a:cubicBezTo>
                    <a:cubicBezTo>
                      <a:pt x="6543" y="9703"/>
                      <a:pt x="6323" y="9359"/>
                      <a:pt x="6105" y="9016"/>
                    </a:cubicBezTo>
                    <a:cubicBezTo>
                      <a:pt x="6234" y="8741"/>
                      <a:pt x="6378" y="8473"/>
                      <a:pt x="6535" y="8211"/>
                    </a:cubicBezTo>
                    <a:cubicBezTo>
                      <a:pt x="6553" y="8183"/>
                      <a:pt x="6526" y="8150"/>
                      <a:pt x="6499" y="8150"/>
                    </a:cubicBezTo>
                    <a:cubicBezTo>
                      <a:pt x="6490" y="8150"/>
                      <a:pt x="6481" y="8154"/>
                      <a:pt x="6473" y="8164"/>
                    </a:cubicBezTo>
                    <a:cubicBezTo>
                      <a:pt x="6292" y="8388"/>
                      <a:pt x="6143" y="8637"/>
                      <a:pt x="6032" y="8903"/>
                    </a:cubicBezTo>
                    <a:cubicBezTo>
                      <a:pt x="5726" y="8428"/>
                      <a:pt x="5421" y="7955"/>
                      <a:pt x="5115" y="7480"/>
                    </a:cubicBezTo>
                    <a:cubicBezTo>
                      <a:pt x="5380" y="6887"/>
                      <a:pt x="5700" y="6321"/>
                      <a:pt x="6072" y="5789"/>
                    </a:cubicBezTo>
                    <a:cubicBezTo>
                      <a:pt x="6101" y="5748"/>
                      <a:pt x="6062" y="5709"/>
                      <a:pt x="6023" y="5709"/>
                    </a:cubicBezTo>
                    <a:cubicBezTo>
                      <a:pt x="6006" y="5709"/>
                      <a:pt x="5988" y="5716"/>
                      <a:pt x="5976" y="5733"/>
                    </a:cubicBezTo>
                    <a:cubicBezTo>
                      <a:pt x="5593" y="6235"/>
                      <a:pt x="5281" y="6787"/>
                      <a:pt x="5048" y="7373"/>
                    </a:cubicBezTo>
                    <a:cubicBezTo>
                      <a:pt x="4750" y="6914"/>
                      <a:pt x="4455" y="6452"/>
                      <a:pt x="4156" y="5994"/>
                    </a:cubicBezTo>
                    <a:cubicBezTo>
                      <a:pt x="4161" y="5990"/>
                      <a:pt x="4167" y="5990"/>
                      <a:pt x="4172" y="5983"/>
                    </a:cubicBezTo>
                    <a:cubicBezTo>
                      <a:pt x="4489" y="5499"/>
                      <a:pt x="4793" y="5011"/>
                      <a:pt x="5080" y="4509"/>
                    </a:cubicBezTo>
                    <a:cubicBezTo>
                      <a:pt x="5109" y="4458"/>
                      <a:pt x="5067" y="4414"/>
                      <a:pt x="5023" y="4414"/>
                    </a:cubicBezTo>
                    <a:cubicBezTo>
                      <a:pt x="5004" y="4414"/>
                      <a:pt x="4984" y="4423"/>
                      <a:pt x="4970" y="4444"/>
                    </a:cubicBezTo>
                    <a:cubicBezTo>
                      <a:pt x="4658" y="4915"/>
                      <a:pt x="4368" y="5398"/>
                      <a:pt x="4086" y="5888"/>
                    </a:cubicBezTo>
                    <a:cubicBezTo>
                      <a:pt x="3893" y="5591"/>
                      <a:pt x="3702" y="5293"/>
                      <a:pt x="3507" y="4998"/>
                    </a:cubicBezTo>
                    <a:cubicBezTo>
                      <a:pt x="3710" y="4597"/>
                      <a:pt x="3957" y="4243"/>
                      <a:pt x="4251" y="3895"/>
                    </a:cubicBezTo>
                    <a:cubicBezTo>
                      <a:pt x="4283" y="3853"/>
                      <a:pt x="4247" y="3801"/>
                      <a:pt x="4203" y="3801"/>
                    </a:cubicBezTo>
                    <a:cubicBezTo>
                      <a:pt x="4192" y="3801"/>
                      <a:pt x="4180" y="3804"/>
                      <a:pt x="4169" y="3813"/>
                    </a:cubicBezTo>
                    <a:cubicBezTo>
                      <a:pt x="3837" y="4091"/>
                      <a:pt x="3588" y="4471"/>
                      <a:pt x="3427" y="4876"/>
                    </a:cubicBezTo>
                    <a:cubicBezTo>
                      <a:pt x="3255" y="4616"/>
                      <a:pt x="3088" y="4351"/>
                      <a:pt x="2916" y="4091"/>
                    </a:cubicBezTo>
                    <a:cubicBezTo>
                      <a:pt x="2917" y="4090"/>
                      <a:pt x="2921" y="4091"/>
                      <a:pt x="2922" y="4088"/>
                    </a:cubicBezTo>
                    <a:cubicBezTo>
                      <a:pt x="3223" y="3714"/>
                      <a:pt x="3502" y="3318"/>
                      <a:pt x="3772" y="2922"/>
                    </a:cubicBezTo>
                    <a:cubicBezTo>
                      <a:pt x="3801" y="2879"/>
                      <a:pt x="3763" y="2841"/>
                      <a:pt x="3723" y="2841"/>
                    </a:cubicBezTo>
                    <a:cubicBezTo>
                      <a:pt x="3705" y="2841"/>
                      <a:pt x="3688" y="2848"/>
                      <a:pt x="3674" y="2866"/>
                    </a:cubicBezTo>
                    <a:cubicBezTo>
                      <a:pt x="3391" y="3236"/>
                      <a:pt x="3112" y="3613"/>
                      <a:pt x="2858" y="4005"/>
                    </a:cubicBezTo>
                    <a:cubicBezTo>
                      <a:pt x="2723" y="3801"/>
                      <a:pt x="2589" y="3596"/>
                      <a:pt x="2452" y="3392"/>
                    </a:cubicBezTo>
                    <a:cubicBezTo>
                      <a:pt x="2758" y="3006"/>
                      <a:pt x="3051" y="2606"/>
                      <a:pt x="3348" y="2212"/>
                    </a:cubicBezTo>
                    <a:cubicBezTo>
                      <a:pt x="3369" y="2182"/>
                      <a:pt x="3338" y="2147"/>
                      <a:pt x="3307" y="2147"/>
                    </a:cubicBezTo>
                    <a:cubicBezTo>
                      <a:pt x="3297" y="2147"/>
                      <a:pt x="3287" y="2151"/>
                      <a:pt x="3279" y="2160"/>
                    </a:cubicBezTo>
                    <a:cubicBezTo>
                      <a:pt x="2962" y="2518"/>
                      <a:pt x="2656" y="2896"/>
                      <a:pt x="2388" y="3295"/>
                    </a:cubicBezTo>
                    <a:cubicBezTo>
                      <a:pt x="2224" y="3049"/>
                      <a:pt x="2062" y="2804"/>
                      <a:pt x="1897" y="2558"/>
                    </a:cubicBezTo>
                    <a:cubicBezTo>
                      <a:pt x="1901" y="2557"/>
                      <a:pt x="1905" y="2557"/>
                      <a:pt x="1909" y="2553"/>
                    </a:cubicBezTo>
                    <a:cubicBezTo>
                      <a:pt x="2186" y="2275"/>
                      <a:pt x="2452" y="1984"/>
                      <a:pt x="2713" y="1690"/>
                    </a:cubicBezTo>
                    <a:cubicBezTo>
                      <a:pt x="2744" y="1655"/>
                      <a:pt x="2714" y="1608"/>
                      <a:pt x="2678" y="1608"/>
                    </a:cubicBezTo>
                    <a:cubicBezTo>
                      <a:pt x="2668" y="1608"/>
                      <a:pt x="2656" y="1612"/>
                      <a:pt x="2646" y="1623"/>
                    </a:cubicBezTo>
                    <a:cubicBezTo>
                      <a:pt x="2372" y="1902"/>
                      <a:pt x="2103" y="2184"/>
                      <a:pt x="1843" y="2479"/>
                    </a:cubicBezTo>
                    <a:cubicBezTo>
                      <a:pt x="1722" y="2297"/>
                      <a:pt x="1601" y="2115"/>
                      <a:pt x="1480" y="1935"/>
                    </a:cubicBezTo>
                    <a:cubicBezTo>
                      <a:pt x="1618" y="1763"/>
                      <a:pt x="1748" y="1583"/>
                      <a:pt x="1866" y="1396"/>
                    </a:cubicBezTo>
                    <a:cubicBezTo>
                      <a:pt x="1886" y="1364"/>
                      <a:pt x="1855" y="1328"/>
                      <a:pt x="1824" y="1328"/>
                    </a:cubicBezTo>
                    <a:cubicBezTo>
                      <a:pt x="1814" y="1328"/>
                      <a:pt x="1803" y="1332"/>
                      <a:pt x="1794" y="1342"/>
                    </a:cubicBezTo>
                    <a:cubicBezTo>
                      <a:pt x="1658" y="1498"/>
                      <a:pt x="1529" y="1662"/>
                      <a:pt x="1410" y="1833"/>
                    </a:cubicBezTo>
                    <a:cubicBezTo>
                      <a:pt x="1046" y="1299"/>
                      <a:pt x="685" y="764"/>
                      <a:pt x="316" y="233"/>
                    </a:cubicBezTo>
                    <a:close/>
                    <a:moveTo>
                      <a:pt x="265" y="507"/>
                    </a:moveTo>
                    <a:lnTo>
                      <a:pt x="265" y="507"/>
                    </a:lnTo>
                    <a:cubicBezTo>
                      <a:pt x="4041" y="6761"/>
                      <a:pt x="8201" y="12813"/>
                      <a:pt x="12168" y="18947"/>
                    </a:cubicBezTo>
                    <a:cubicBezTo>
                      <a:pt x="12179" y="18965"/>
                      <a:pt x="12197" y="18979"/>
                      <a:pt x="12216" y="18990"/>
                    </a:cubicBezTo>
                    <a:cubicBezTo>
                      <a:pt x="12166" y="19266"/>
                      <a:pt x="12130" y="19598"/>
                      <a:pt x="12174" y="19889"/>
                    </a:cubicBezTo>
                    <a:cubicBezTo>
                      <a:pt x="12173" y="19888"/>
                      <a:pt x="12171" y="19886"/>
                      <a:pt x="12169" y="19884"/>
                    </a:cubicBezTo>
                    <a:cubicBezTo>
                      <a:pt x="12169" y="19884"/>
                      <a:pt x="12168" y="19884"/>
                      <a:pt x="12168" y="19884"/>
                    </a:cubicBezTo>
                    <a:cubicBezTo>
                      <a:pt x="12167" y="19884"/>
                      <a:pt x="12165" y="19884"/>
                      <a:pt x="12163" y="19884"/>
                    </a:cubicBezTo>
                    <a:cubicBezTo>
                      <a:pt x="12163" y="19872"/>
                      <a:pt x="12158" y="19859"/>
                      <a:pt x="12150" y="19846"/>
                    </a:cubicBezTo>
                    <a:cubicBezTo>
                      <a:pt x="10176" y="16808"/>
                      <a:pt x="8040" y="13873"/>
                      <a:pt x="6059" y="10836"/>
                    </a:cubicBezTo>
                    <a:cubicBezTo>
                      <a:pt x="4083" y="7810"/>
                      <a:pt x="2321" y="4593"/>
                      <a:pt x="218" y="1658"/>
                    </a:cubicBezTo>
                    <a:cubicBezTo>
                      <a:pt x="214" y="1653"/>
                      <a:pt x="211" y="1653"/>
                      <a:pt x="208" y="1651"/>
                    </a:cubicBezTo>
                    <a:cubicBezTo>
                      <a:pt x="237" y="1435"/>
                      <a:pt x="237" y="1213"/>
                      <a:pt x="246" y="993"/>
                    </a:cubicBezTo>
                    <a:cubicBezTo>
                      <a:pt x="253" y="835"/>
                      <a:pt x="269" y="670"/>
                      <a:pt x="265" y="507"/>
                    </a:cubicBezTo>
                    <a:close/>
                    <a:moveTo>
                      <a:pt x="31136" y="8146"/>
                    </a:moveTo>
                    <a:cubicBezTo>
                      <a:pt x="31153" y="8152"/>
                      <a:pt x="31172" y="8157"/>
                      <a:pt x="31190" y="8162"/>
                    </a:cubicBezTo>
                    <a:cubicBezTo>
                      <a:pt x="31182" y="8168"/>
                      <a:pt x="31172" y="8175"/>
                      <a:pt x="31169" y="8181"/>
                    </a:cubicBezTo>
                    <a:cubicBezTo>
                      <a:pt x="31139" y="8242"/>
                      <a:pt x="31136" y="8313"/>
                      <a:pt x="31161" y="8376"/>
                    </a:cubicBezTo>
                    <a:cubicBezTo>
                      <a:pt x="24985" y="12433"/>
                      <a:pt x="18655" y="16179"/>
                      <a:pt x="12373" y="20060"/>
                    </a:cubicBezTo>
                    <a:cubicBezTo>
                      <a:pt x="12386" y="19886"/>
                      <a:pt x="12356" y="19706"/>
                      <a:pt x="12358" y="19531"/>
                    </a:cubicBezTo>
                    <a:cubicBezTo>
                      <a:pt x="12358" y="19373"/>
                      <a:pt x="12365" y="19217"/>
                      <a:pt x="12377" y="19059"/>
                    </a:cubicBezTo>
                    <a:cubicBezTo>
                      <a:pt x="12391" y="19079"/>
                      <a:pt x="12413" y="19091"/>
                      <a:pt x="12436" y="19091"/>
                    </a:cubicBezTo>
                    <a:cubicBezTo>
                      <a:pt x="12449" y="19091"/>
                      <a:pt x="12462" y="19087"/>
                      <a:pt x="12474" y="19080"/>
                    </a:cubicBezTo>
                    <a:cubicBezTo>
                      <a:pt x="16230" y="17046"/>
                      <a:pt x="19844" y="14752"/>
                      <a:pt x="23497" y="12527"/>
                    </a:cubicBezTo>
                    <a:cubicBezTo>
                      <a:pt x="23504" y="12531"/>
                      <a:pt x="23511" y="12532"/>
                      <a:pt x="23519" y="12532"/>
                    </a:cubicBezTo>
                    <a:cubicBezTo>
                      <a:pt x="23537" y="12532"/>
                      <a:pt x="23554" y="12524"/>
                      <a:pt x="23564" y="12508"/>
                    </a:cubicBezTo>
                    <a:lnTo>
                      <a:pt x="23587" y="12473"/>
                    </a:lnTo>
                    <a:cubicBezTo>
                      <a:pt x="26056" y="10970"/>
                      <a:pt x="28543" y="9502"/>
                      <a:pt x="31107" y="8170"/>
                    </a:cubicBezTo>
                    <a:cubicBezTo>
                      <a:pt x="31117" y="8164"/>
                      <a:pt x="31128" y="8156"/>
                      <a:pt x="31136" y="8146"/>
                    </a:cubicBezTo>
                    <a:close/>
                    <a:moveTo>
                      <a:pt x="258" y="1"/>
                    </a:moveTo>
                    <a:cubicBezTo>
                      <a:pt x="210" y="1"/>
                      <a:pt x="167" y="32"/>
                      <a:pt x="154" y="80"/>
                    </a:cubicBezTo>
                    <a:cubicBezTo>
                      <a:pt x="96" y="86"/>
                      <a:pt x="45" y="144"/>
                      <a:pt x="84" y="211"/>
                    </a:cubicBezTo>
                    <a:cubicBezTo>
                      <a:pt x="96" y="230"/>
                      <a:pt x="108" y="249"/>
                      <a:pt x="120" y="268"/>
                    </a:cubicBezTo>
                    <a:cubicBezTo>
                      <a:pt x="58" y="480"/>
                      <a:pt x="63" y="716"/>
                      <a:pt x="50" y="934"/>
                    </a:cubicBezTo>
                    <a:cubicBezTo>
                      <a:pt x="34" y="1213"/>
                      <a:pt x="1" y="1502"/>
                      <a:pt x="31" y="1780"/>
                    </a:cubicBezTo>
                    <a:cubicBezTo>
                      <a:pt x="36" y="1826"/>
                      <a:pt x="79" y="1858"/>
                      <a:pt x="119" y="1858"/>
                    </a:cubicBezTo>
                    <a:cubicBezTo>
                      <a:pt x="148" y="1858"/>
                      <a:pt x="174" y="1841"/>
                      <a:pt x="182" y="1801"/>
                    </a:cubicBezTo>
                    <a:cubicBezTo>
                      <a:pt x="186" y="1792"/>
                      <a:pt x="186" y="1780"/>
                      <a:pt x="187" y="1771"/>
                    </a:cubicBezTo>
                    <a:cubicBezTo>
                      <a:pt x="1802" y="4955"/>
                      <a:pt x="3933" y="7955"/>
                      <a:pt x="5883" y="10937"/>
                    </a:cubicBezTo>
                    <a:cubicBezTo>
                      <a:pt x="7863" y="13963"/>
                      <a:pt x="9820" y="17047"/>
                      <a:pt x="12007" y="19929"/>
                    </a:cubicBezTo>
                    <a:cubicBezTo>
                      <a:pt x="12024" y="19953"/>
                      <a:pt x="12051" y="19965"/>
                      <a:pt x="12078" y="19965"/>
                    </a:cubicBezTo>
                    <a:cubicBezTo>
                      <a:pt x="12100" y="19965"/>
                      <a:pt x="12123" y="19957"/>
                      <a:pt x="12141" y="19940"/>
                    </a:cubicBezTo>
                    <a:cubicBezTo>
                      <a:pt x="12161" y="20026"/>
                      <a:pt x="12206" y="20104"/>
                      <a:pt x="12267" y="20168"/>
                    </a:cubicBezTo>
                    <a:cubicBezTo>
                      <a:pt x="12275" y="20176"/>
                      <a:pt x="12285" y="20179"/>
                      <a:pt x="12295" y="20179"/>
                    </a:cubicBezTo>
                    <a:cubicBezTo>
                      <a:pt x="12316" y="20179"/>
                      <a:pt x="12336" y="20163"/>
                      <a:pt x="12337" y="20138"/>
                    </a:cubicBezTo>
                    <a:lnTo>
                      <a:pt x="12338" y="20136"/>
                    </a:lnTo>
                    <a:cubicBezTo>
                      <a:pt x="12346" y="20158"/>
                      <a:pt x="12367" y="20170"/>
                      <a:pt x="12388" y="20170"/>
                    </a:cubicBezTo>
                    <a:cubicBezTo>
                      <a:pt x="12396" y="20170"/>
                      <a:pt x="12405" y="20168"/>
                      <a:pt x="12413" y="20163"/>
                    </a:cubicBezTo>
                    <a:cubicBezTo>
                      <a:pt x="18965" y="16784"/>
                      <a:pt x="25133" y="12585"/>
                      <a:pt x="31289" y="8546"/>
                    </a:cubicBezTo>
                    <a:cubicBezTo>
                      <a:pt x="31316" y="8529"/>
                      <a:pt x="31335" y="8500"/>
                      <a:pt x="31336" y="8466"/>
                    </a:cubicBezTo>
                    <a:cubicBezTo>
                      <a:pt x="31373" y="8435"/>
                      <a:pt x="31387" y="8376"/>
                      <a:pt x="31346" y="8336"/>
                    </a:cubicBezTo>
                    <a:cubicBezTo>
                      <a:pt x="31328" y="8321"/>
                      <a:pt x="31360" y="8237"/>
                      <a:pt x="31362" y="8211"/>
                    </a:cubicBezTo>
                    <a:cubicBezTo>
                      <a:pt x="31362" y="8189"/>
                      <a:pt x="31352" y="8167"/>
                      <a:pt x="31333" y="8152"/>
                    </a:cubicBezTo>
                    <a:cubicBezTo>
                      <a:pt x="31402" y="8097"/>
                      <a:pt x="31407" y="7961"/>
                      <a:pt x="31295" y="7929"/>
                    </a:cubicBezTo>
                    <a:cubicBezTo>
                      <a:pt x="21042" y="5038"/>
                      <a:pt x="10708" y="2204"/>
                      <a:pt x="283" y="3"/>
                    </a:cubicBezTo>
                    <a:cubicBezTo>
                      <a:pt x="275" y="2"/>
                      <a:pt x="266" y="1"/>
                      <a:pt x="2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67"/>
              <p:cNvSpPr/>
              <p:nvPr/>
            </p:nvSpPr>
            <p:spPr>
              <a:xfrm>
                <a:off x="5616350" y="653950"/>
                <a:ext cx="352650" cy="220550"/>
              </a:xfrm>
              <a:custGeom>
                <a:rect b="b" l="l" r="r" t="t"/>
                <a:pathLst>
                  <a:path extrusionOk="0" h="8822" w="14106">
                    <a:moveTo>
                      <a:pt x="167" y="180"/>
                    </a:moveTo>
                    <a:lnTo>
                      <a:pt x="167" y="180"/>
                    </a:lnTo>
                    <a:cubicBezTo>
                      <a:pt x="4373" y="2403"/>
                      <a:pt x="9301" y="2773"/>
                      <a:pt x="13698" y="4525"/>
                    </a:cubicBezTo>
                    <a:cubicBezTo>
                      <a:pt x="13363" y="4692"/>
                      <a:pt x="13025" y="4859"/>
                      <a:pt x="12684" y="5024"/>
                    </a:cubicBezTo>
                    <a:cubicBezTo>
                      <a:pt x="12673" y="5008"/>
                      <a:pt x="12657" y="4996"/>
                      <a:pt x="12638" y="4990"/>
                    </a:cubicBezTo>
                    <a:cubicBezTo>
                      <a:pt x="8553" y="3664"/>
                      <a:pt x="4510" y="2450"/>
                      <a:pt x="556" y="749"/>
                    </a:cubicBezTo>
                    <a:cubicBezTo>
                      <a:pt x="554" y="748"/>
                      <a:pt x="553" y="748"/>
                      <a:pt x="552" y="748"/>
                    </a:cubicBezTo>
                    <a:cubicBezTo>
                      <a:pt x="550" y="748"/>
                      <a:pt x="548" y="749"/>
                      <a:pt x="544" y="749"/>
                    </a:cubicBezTo>
                    <a:cubicBezTo>
                      <a:pt x="417" y="561"/>
                      <a:pt x="294" y="368"/>
                      <a:pt x="167" y="180"/>
                    </a:cubicBezTo>
                    <a:close/>
                    <a:moveTo>
                      <a:pt x="673" y="940"/>
                    </a:moveTo>
                    <a:cubicBezTo>
                      <a:pt x="4334" y="2901"/>
                      <a:pt x="8513" y="3895"/>
                      <a:pt x="12455" y="5134"/>
                    </a:cubicBezTo>
                    <a:cubicBezTo>
                      <a:pt x="10158" y="6240"/>
                      <a:pt x="7772" y="7308"/>
                      <a:pt x="5654" y="8662"/>
                    </a:cubicBezTo>
                    <a:cubicBezTo>
                      <a:pt x="5637" y="8643"/>
                      <a:pt x="5613" y="8634"/>
                      <a:pt x="5587" y="8632"/>
                    </a:cubicBezTo>
                    <a:lnTo>
                      <a:pt x="5541" y="8630"/>
                    </a:lnTo>
                    <a:lnTo>
                      <a:pt x="5531" y="8630"/>
                    </a:lnTo>
                    <a:cubicBezTo>
                      <a:pt x="5528" y="8618"/>
                      <a:pt x="5523" y="8603"/>
                      <a:pt x="5515" y="8591"/>
                    </a:cubicBezTo>
                    <a:cubicBezTo>
                      <a:pt x="3915" y="6037"/>
                      <a:pt x="2352" y="3446"/>
                      <a:pt x="673" y="940"/>
                    </a:cubicBezTo>
                    <a:close/>
                    <a:moveTo>
                      <a:pt x="222" y="1"/>
                    </a:moveTo>
                    <a:cubicBezTo>
                      <a:pt x="142" y="1"/>
                      <a:pt x="84" y="93"/>
                      <a:pt x="132" y="153"/>
                    </a:cubicBezTo>
                    <a:cubicBezTo>
                      <a:pt x="122" y="149"/>
                      <a:pt x="112" y="147"/>
                      <a:pt x="102" y="147"/>
                    </a:cubicBezTo>
                    <a:cubicBezTo>
                      <a:pt x="50" y="147"/>
                      <a:pt x="1" y="198"/>
                      <a:pt x="34" y="257"/>
                    </a:cubicBezTo>
                    <a:cubicBezTo>
                      <a:pt x="1692" y="3130"/>
                      <a:pt x="3534" y="5910"/>
                      <a:pt x="5307" y="8712"/>
                    </a:cubicBezTo>
                    <a:cubicBezTo>
                      <a:pt x="5328" y="8747"/>
                      <a:pt x="5367" y="8768"/>
                      <a:pt x="5406" y="8768"/>
                    </a:cubicBezTo>
                    <a:cubicBezTo>
                      <a:pt x="5422" y="8768"/>
                      <a:pt x="5438" y="8765"/>
                      <a:pt x="5453" y="8758"/>
                    </a:cubicBezTo>
                    <a:cubicBezTo>
                      <a:pt x="5462" y="8796"/>
                      <a:pt x="5496" y="8822"/>
                      <a:pt x="5534" y="8822"/>
                    </a:cubicBezTo>
                    <a:cubicBezTo>
                      <a:pt x="5536" y="8822"/>
                      <a:pt x="5539" y="8822"/>
                      <a:pt x="5541" y="8822"/>
                    </a:cubicBezTo>
                    <a:lnTo>
                      <a:pt x="5587" y="8818"/>
                    </a:lnTo>
                    <a:cubicBezTo>
                      <a:pt x="5614" y="8818"/>
                      <a:pt x="5638" y="8806"/>
                      <a:pt x="5656" y="8787"/>
                    </a:cubicBezTo>
                    <a:cubicBezTo>
                      <a:pt x="8531" y="7760"/>
                      <a:pt x="11323" y="6076"/>
                      <a:pt x="14018" y="4651"/>
                    </a:cubicBezTo>
                    <a:cubicBezTo>
                      <a:pt x="14063" y="4630"/>
                      <a:pt x="14088" y="4582"/>
                      <a:pt x="14080" y="4533"/>
                    </a:cubicBezTo>
                    <a:cubicBezTo>
                      <a:pt x="14106" y="4458"/>
                      <a:pt x="14069" y="4377"/>
                      <a:pt x="13996" y="4346"/>
                    </a:cubicBezTo>
                    <a:cubicBezTo>
                      <a:pt x="9537" y="2517"/>
                      <a:pt x="4717" y="1892"/>
                      <a:pt x="265" y="9"/>
                    </a:cubicBezTo>
                    <a:cubicBezTo>
                      <a:pt x="251" y="3"/>
                      <a:pt x="236" y="1"/>
                      <a:pt x="2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67"/>
              <p:cNvSpPr/>
              <p:nvPr/>
            </p:nvSpPr>
            <p:spPr>
              <a:xfrm>
                <a:off x="5538400" y="617325"/>
                <a:ext cx="51200" cy="82975"/>
              </a:xfrm>
              <a:custGeom>
                <a:rect b="b" l="l" r="r" t="t"/>
                <a:pathLst>
                  <a:path extrusionOk="0" h="3319" w="2048">
                    <a:moveTo>
                      <a:pt x="1969" y="0"/>
                    </a:moveTo>
                    <a:cubicBezTo>
                      <a:pt x="1952" y="0"/>
                      <a:pt x="1934" y="9"/>
                      <a:pt x="1922" y="29"/>
                    </a:cubicBezTo>
                    <a:cubicBezTo>
                      <a:pt x="1237" y="1059"/>
                      <a:pt x="626" y="2149"/>
                      <a:pt x="27" y="3229"/>
                    </a:cubicBezTo>
                    <a:cubicBezTo>
                      <a:pt x="0" y="3276"/>
                      <a:pt x="41" y="3318"/>
                      <a:pt x="82" y="3318"/>
                    </a:cubicBezTo>
                    <a:cubicBezTo>
                      <a:pt x="100" y="3318"/>
                      <a:pt x="118" y="3310"/>
                      <a:pt x="130" y="3290"/>
                    </a:cubicBezTo>
                    <a:cubicBezTo>
                      <a:pt x="789" y="2243"/>
                      <a:pt x="1450" y="1184"/>
                      <a:pt x="2021" y="88"/>
                    </a:cubicBezTo>
                    <a:cubicBezTo>
                      <a:pt x="2047" y="42"/>
                      <a:pt x="2008" y="0"/>
                      <a:pt x="19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67"/>
              <p:cNvSpPr/>
              <p:nvPr/>
            </p:nvSpPr>
            <p:spPr>
              <a:xfrm>
                <a:off x="5565675" y="713025"/>
                <a:ext cx="19275" cy="30750"/>
              </a:xfrm>
              <a:custGeom>
                <a:rect b="b" l="l" r="r" t="t"/>
                <a:pathLst>
                  <a:path extrusionOk="0" h="1230" w="771">
                    <a:moveTo>
                      <a:pt x="702" y="1"/>
                    </a:moveTo>
                    <a:cubicBezTo>
                      <a:pt x="686" y="1"/>
                      <a:pt x="671" y="8"/>
                      <a:pt x="660" y="26"/>
                    </a:cubicBezTo>
                    <a:cubicBezTo>
                      <a:pt x="440" y="397"/>
                      <a:pt x="217" y="772"/>
                      <a:pt x="23" y="1158"/>
                    </a:cubicBezTo>
                    <a:cubicBezTo>
                      <a:pt x="1" y="1195"/>
                      <a:pt x="32" y="1229"/>
                      <a:pt x="64" y="1229"/>
                    </a:cubicBezTo>
                    <a:cubicBezTo>
                      <a:pt x="78" y="1229"/>
                      <a:pt x="93" y="1222"/>
                      <a:pt x="103" y="1205"/>
                    </a:cubicBezTo>
                    <a:cubicBezTo>
                      <a:pt x="335" y="840"/>
                      <a:pt x="542" y="458"/>
                      <a:pt x="750" y="77"/>
                    </a:cubicBezTo>
                    <a:cubicBezTo>
                      <a:pt x="771" y="37"/>
                      <a:pt x="736" y="1"/>
                      <a:pt x="7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67"/>
              <p:cNvSpPr/>
              <p:nvPr/>
            </p:nvSpPr>
            <p:spPr>
              <a:xfrm>
                <a:off x="5586825" y="711825"/>
                <a:ext cx="38575" cy="62875"/>
              </a:xfrm>
              <a:custGeom>
                <a:rect b="b" l="l" r="r" t="t"/>
                <a:pathLst>
                  <a:path extrusionOk="0" h="2515" w="1543">
                    <a:moveTo>
                      <a:pt x="1472" y="1"/>
                    </a:moveTo>
                    <a:cubicBezTo>
                      <a:pt x="1456" y="1"/>
                      <a:pt x="1440" y="7"/>
                      <a:pt x="1429" y="23"/>
                    </a:cubicBezTo>
                    <a:cubicBezTo>
                      <a:pt x="884" y="785"/>
                      <a:pt x="382" y="1598"/>
                      <a:pt x="12" y="2460"/>
                    </a:cubicBezTo>
                    <a:cubicBezTo>
                      <a:pt x="1" y="2488"/>
                      <a:pt x="24" y="2515"/>
                      <a:pt x="47" y="2515"/>
                    </a:cubicBezTo>
                    <a:cubicBezTo>
                      <a:pt x="57" y="2515"/>
                      <a:pt x="67" y="2509"/>
                      <a:pt x="74" y="2497"/>
                    </a:cubicBezTo>
                    <a:cubicBezTo>
                      <a:pt x="532" y="1673"/>
                      <a:pt x="987" y="857"/>
                      <a:pt x="1517" y="74"/>
                    </a:cubicBezTo>
                    <a:cubicBezTo>
                      <a:pt x="1542" y="36"/>
                      <a:pt x="1508" y="1"/>
                      <a:pt x="14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67"/>
              <p:cNvSpPr/>
              <p:nvPr/>
            </p:nvSpPr>
            <p:spPr>
              <a:xfrm>
                <a:off x="5646900" y="837775"/>
                <a:ext cx="21650" cy="30150"/>
              </a:xfrm>
              <a:custGeom>
                <a:rect b="b" l="l" r="r" t="t"/>
                <a:pathLst>
                  <a:path extrusionOk="0" h="1206" w="866">
                    <a:moveTo>
                      <a:pt x="784" y="1"/>
                    </a:moveTo>
                    <a:cubicBezTo>
                      <a:pt x="771" y="1"/>
                      <a:pt x="757" y="6"/>
                      <a:pt x="744" y="20"/>
                    </a:cubicBezTo>
                    <a:cubicBezTo>
                      <a:pt x="436" y="348"/>
                      <a:pt x="189" y="728"/>
                      <a:pt x="16" y="1142"/>
                    </a:cubicBezTo>
                    <a:cubicBezTo>
                      <a:pt x="1" y="1177"/>
                      <a:pt x="35" y="1205"/>
                      <a:pt x="68" y="1205"/>
                    </a:cubicBezTo>
                    <a:cubicBezTo>
                      <a:pt x="84" y="1205"/>
                      <a:pt x="100" y="1198"/>
                      <a:pt x="110" y="1182"/>
                    </a:cubicBezTo>
                    <a:cubicBezTo>
                      <a:pt x="315" y="801"/>
                      <a:pt x="556" y="441"/>
                      <a:pt x="828" y="106"/>
                    </a:cubicBezTo>
                    <a:cubicBezTo>
                      <a:pt x="865" y="61"/>
                      <a:pt x="828" y="1"/>
                      <a:pt x="7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67"/>
              <p:cNvSpPr/>
              <p:nvPr/>
            </p:nvSpPr>
            <p:spPr>
              <a:xfrm>
                <a:off x="5686800" y="881950"/>
                <a:ext cx="26750" cy="42725"/>
              </a:xfrm>
              <a:custGeom>
                <a:rect b="b" l="l" r="r" t="t"/>
                <a:pathLst>
                  <a:path extrusionOk="0" h="1709" w="1070">
                    <a:moveTo>
                      <a:pt x="994" y="0"/>
                    </a:moveTo>
                    <a:cubicBezTo>
                      <a:pt x="978" y="0"/>
                      <a:pt x="961" y="8"/>
                      <a:pt x="949" y="27"/>
                    </a:cubicBezTo>
                    <a:cubicBezTo>
                      <a:pt x="613" y="554"/>
                      <a:pt x="299" y="1101"/>
                      <a:pt x="10" y="1656"/>
                    </a:cubicBezTo>
                    <a:cubicBezTo>
                      <a:pt x="0" y="1685"/>
                      <a:pt x="24" y="1709"/>
                      <a:pt x="48" y="1709"/>
                    </a:cubicBezTo>
                    <a:cubicBezTo>
                      <a:pt x="58" y="1709"/>
                      <a:pt x="69" y="1705"/>
                      <a:pt x="77" y="1695"/>
                    </a:cubicBezTo>
                    <a:cubicBezTo>
                      <a:pt x="423" y="1174"/>
                      <a:pt x="748" y="634"/>
                      <a:pt x="1046" y="84"/>
                    </a:cubicBezTo>
                    <a:cubicBezTo>
                      <a:pt x="1069" y="40"/>
                      <a:pt x="1032" y="0"/>
                      <a:pt x="9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67"/>
              <p:cNvSpPr/>
              <p:nvPr/>
            </p:nvSpPr>
            <p:spPr>
              <a:xfrm>
                <a:off x="5696400" y="905650"/>
                <a:ext cx="23425" cy="37425"/>
              </a:xfrm>
              <a:custGeom>
                <a:rect b="b" l="l" r="r" t="t"/>
                <a:pathLst>
                  <a:path extrusionOk="0" h="1497" w="937">
                    <a:moveTo>
                      <a:pt x="851" y="1"/>
                    </a:moveTo>
                    <a:cubicBezTo>
                      <a:pt x="832" y="1"/>
                      <a:pt x="814" y="9"/>
                      <a:pt x="801" y="30"/>
                    </a:cubicBezTo>
                    <a:cubicBezTo>
                      <a:pt x="528" y="481"/>
                      <a:pt x="203" y="945"/>
                      <a:pt x="12" y="1439"/>
                    </a:cubicBezTo>
                    <a:cubicBezTo>
                      <a:pt x="1" y="1469"/>
                      <a:pt x="30" y="1497"/>
                      <a:pt x="58" y="1497"/>
                    </a:cubicBezTo>
                    <a:cubicBezTo>
                      <a:pt x="69" y="1497"/>
                      <a:pt x="80" y="1493"/>
                      <a:pt x="88" y="1482"/>
                    </a:cubicBezTo>
                    <a:cubicBezTo>
                      <a:pt x="418" y="1071"/>
                      <a:pt x="656" y="556"/>
                      <a:pt x="909" y="94"/>
                    </a:cubicBezTo>
                    <a:cubicBezTo>
                      <a:pt x="937" y="45"/>
                      <a:pt x="894" y="1"/>
                      <a:pt x="8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86" name="Google Shape;286;p67"/>
          <p:cNvGrpSpPr/>
          <p:nvPr/>
        </p:nvGrpSpPr>
        <p:grpSpPr>
          <a:xfrm>
            <a:off x="6706" y="3803215"/>
            <a:ext cx="602695" cy="1251540"/>
            <a:chOff x="-134844" y="679665"/>
            <a:chExt cx="602695" cy="1251540"/>
          </a:xfrm>
        </p:grpSpPr>
        <p:sp>
          <p:nvSpPr>
            <p:cNvPr id="287" name="Google Shape;287;p67"/>
            <p:cNvSpPr/>
            <p:nvPr/>
          </p:nvSpPr>
          <p:spPr>
            <a:xfrm rot="836941">
              <a:off x="3335" y="744070"/>
              <a:ext cx="238946" cy="117567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8" name="Google Shape;288;p67"/>
            <p:cNvGrpSpPr/>
            <p:nvPr/>
          </p:nvGrpSpPr>
          <p:grpSpPr>
            <a:xfrm rot="-4702051">
              <a:off x="-380380" y="1143314"/>
              <a:ext cx="1179269" cy="285271"/>
              <a:chOff x="2936000" y="4207525"/>
              <a:chExt cx="817675" cy="197800"/>
            </a:xfrm>
          </p:grpSpPr>
          <p:sp>
            <p:nvSpPr>
              <p:cNvPr id="289" name="Google Shape;289;p67"/>
              <p:cNvSpPr/>
              <p:nvPr/>
            </p:nvSpPr>
            <p:spPr>
              <a:xfrm>
                <a:off x="3671125" y="4298050"/>
                <a:ext cx="49275" cy="47825"/>
              </a:xfrm>
              <a:custGeom>
                <a:rect b="b" l="l" r="r" t="t"/>
                <a:pathLst>
                  <a:path extrusionOk="0" h="1913" w="1971">
                    <a:moveTo>
                      <a:pt x="983" y="276"/>
                    </a:moveTo>
                    <a:cubicBezTo>
                      <a:pt x="1251" y="276"/>
                      <a:pt x="1482" y="474"/>
                      <a:pt x="1572" y="724"/>
                    </a:cubicBezTo>
                    <a:cubicBezTo>
                      <a:pt x="1526" y="734"/>
                      <a:pt x="1496" y="777"/>
                      <a:pt x="1505" y="823"/>
                    </a:cubicBezTo>
                    <a:cubicBezTo>
                      <a:pt x="1542" y="1148"/>
                      <a:pt x="1524" y="1497"/>
                      <a:pt x="1135" y="1601"/>
                    </a:cubicBezTo>
                    <a:cubicBezTo>
                      <a:pt x="1116" y="1604"/>
                      <a:pt x="1097" y="1605"/>
                      <a:pt x="1078" y="1608"/>
                    </a:cubicBezTo>
                    <a:cubicBezTo>
                      <a:pt x="1338" y="1330"/>
                      <a:pt x="1333" y="812"/>
                      <a:pt x="1016" y="577"/>
                    </a:cubicBezTo>
                    <a:cubicBezTo>
                      <a:pt x="933" y="515"/>
                      <a:pt x="834" y="484"/>
                      <a:pt x="735" y="484"/>
                    </a:cubicBezTo>
                    <a:cubicBezTo>
                      <a:pt x="643" y="484"/>
                      <a:pt x="551" y="512"/>
                      <a:pt x="471" y="566"/>
                    </a:cubicBezTo>
                    <a:cubicBezTo>
                      <a:pt x="558" y="432"/>
                      <a:pt x="692" y="337"/>
                      <a:pt x="845" y="294"/>
                    </a:cubicBezTo>
                    <a:cubicBezTo>
                      <a:pt x="892" y="282"/>
                      <a:pt x="938" y="276"/>
                      <a:pt x="983" y="276"/>
                    </a:cubicBezTo>
                    <a:close/>
                    <a:moveTo>
                      <a:pt x="690" y="683"/>
                    </a:moveTo>
                    <a:cubicBezTo>
                      <a:pt x="804" y="683"/>
                      <a:pt x="922" y="742"/>
                      <a:pt x="990" y="850"/>
                    </a:cubicBezTo>
                    <a:cubicBezTo>
                      <a:pt x="1142" y="1091"/>
                      <a:pt x="1002" y="1310"/>
                      <a:pt x="906" y="1534"/>
                    </a:cubicBezTo>
                    <a:cubicBezTo>
                      <a:pt x="895" y="1559"/>
                      <a:pt x="895" y="1588"/>
                      <a:pt x="907" y="1613"/>
                    </a:cubicBezTo>
                    <a:cubicBezTo>
                      <a:pt x="603" y="1573"/>
                      <a:pt x="353" y="1302"/>
                      <a:pt x="343" y="979"/>
                    </a:cubicBezTo>
                    <a:cubicBezTo>
                      <a:pt x="343" y="955"/>
                      <a:pt x="345" y="933"/>
                      <a:pt x="348" y="909"/>
                    </a:cubicBezTo>
                    <a:cubicBezTo>
                      <a:pt x="374" y="909"/>
                      <a:pt x="396" y="894"/>
                      <a:pt x="407" y="872"/>
                    </a:cubicBezTo>
                    <a:cubicBezTo>
                      <a:pt x="462" y="743"/>
                      <a:pt x="574" y="683"/>
                      <a:pt x="690" y="683"/>
                    </a:cubicBezTo>
                    <a:close/>
                    <a:moveTo>
                      <a:pt x="969" y="0"/>
                    </a:moveTo>
                    <a:cubicBezTo>
                      <a:pt x="929" y="0"/>
                      <a:pt x="888" y="3"/>
                      <a:pt x="847" y="10"/>
                    </a:cubicBezTo>
                    <a:cubicBezTo>
                      <a:pt x="346" y="88"/>
                      <a:pt x="1" y="593"/>
                      <a:pt x="66" y="1086"/>
                    </a:cubicBezTo>
                    <a:cubicBezTo>
                      <a:pt x="126" y="1553"/>
                      <a:pt x="518" y="1912"/>
                      <a:pt x="975" y="1912"/>
                    </a:cubicBezTo>
                    <a:cubicBezTo>
                      <a:pt x="1038" y="1912"/>
                      <a:pt x="1103" y="1905"/>
                      <a:pt x="1169" y="1891"/>
                    </a:cubicBezTo>
                    <a:cubicBezTo>
                      <a:pt x="1593" y="1797"/>
                      <a:pt x="1971" y="1264"/>
                      <a:pt x="1755" y="845"/>
                    </a:cubicBezTo>
                    <a:cubicBezTo>
                      <a:pt x="1765" y="836"/>
                      <a:pt x="1770" y="821"/>
                      <a:pt x="1773" y="808"/>
                    </a:cubicBezTo>
                    <a:cubicBezTo>
                      <a:pt x="1786" y="361"/>
                      <a:pt x="1402" y="0"/>
                      <a:pt x="9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67"/>
              <p:cNvSpPr/>
              <p:nvPr/>
            </p:nvSpPr>
            <p:spPr>
              <a:xfrm>
                <a:off x="2936000" y="4207525"/>
                <a:ext cx="817675" cy="197800"/>
              </a:xfrm>
              <a:custGeom>
                <a:rect b="b" l="l" r="r" t="t"/>
                <a:pathLst>
                  <a:path extrusionOk="0" h="7912" w="32707">
                    <a:moveTo>
                      <a:pt x="818" y="383"/>
                    </a:moveTo>
                    <a:cubicBezTo>
                      <a:pt x="867" y="2273"/>
                      <a:pt x="940" y="4162"/>
                      <a:pt x="971" y="6052"/>
                    </a:cubicBezTo>
                    <a:cubicBezTo>
                      <a:pt x="964" y="6066"/>
                      <a:pt x="961" y="6082"/>
                      <a:pt x="961" y="6097"/>
                    </a:cubicBezTo>
                    <a:lnTo>
                      <a:pt x="961" y="6100"/>
                    </a:lnTo>
                    <a:cubicBezTo>
                      <a:pt x="952" y="6114"/>
                      <a:pt x="945" y="6132"/>
                      <a:pt x="940" y="6148"/>
                    </a:cubicBezTo>
                    <a:cubicBezTo>
                      <a:pt x="821" y="6219"/>
                      <a:pt x="706" y="6297"/>
                      <a:pt x="596" y="6385"/>
                    </a:cubicBezTo>
                    <a:cubicBezTo>
                      <a:pt x="473" y="6484"/>
                      <a:pt x="324" y="6599"/>
                      <a:pt x="249" y="6744"/>
                    </a:cubicBezTo>
                    <a:cubicBezTo>
                      <a:pt x="252" y="6734"/>
                      <a:pt x="255" y="6726"/>
                      <a:pt x="257" y="6717"/>
                    </a:cubicBezTo>
                    <a:cubicBezTo>
                      <a:pt x="367" y="4794"/>
                      <a:pt x="443" y="2801"/>
                      <a:pt x="196" y="883"/>
                    </a:cubicBezTo>
                    <a:cubicBezTo>
                      <a:pt x="296" y="853"/>
                      <a:pt x="355" y="788"/>
                      <a:pt x="434" y="719"/>
                    </a:cubicBezTo>
                    <a:cubicBezTo>
                      <a:pt x="526" y="636"/>
                      <a:pt x="618" y="553"/>
                      <a:pt x="711" y="470"/>
                    </a:cubicBezTo>
                    <a:cubicBezTo>
                      <a:pt x="738" y="445"/>
                      <a:pt x="778" y="416"/>
                      <a:pt x="818" y="383"/>
                    </a:cubicBezTo>
                    <a:close/>
                    <a:moveTo>
                      <a:pt x="1036" y="300"/>
                    </a:moveTo>
                    <a:cubicBezTo>
                      <a:pt x="1388" y="308"/>
                      <a:pt x="1739" y="322"/>
                      <a:pt x="2090" y="332"/>
                    </a:cubicBezTo>
                    <a:cubicBezTo>
                      <a:pt x="2788" y="885"/>
                      <a:pt x="3508" y="1412"/>
                      <a:pt x="4225" y="1941"/>
                    </a:cubicBezTo>
                    <a:cubicBezTo>
                      <a:pt x="4236" y="1949"/>
                      <a:pt x="4247" y="1953"/>
                      <a:pt x="4256" y="1953"/>
                    </a:cubicBezTo>
                    <a:cubicBezTo>
                      <a:pt x="4304" y="1953"/>
                      <a:pt x="4334" y="1876"/>
                      <a:pt x="4284" y="1838"/>
                    </a:cubicBezTo>
                    <a:cubicBezTo>
                      <a:pt x="3628" y="1331"/>
                      <a:pt x="2969" y="824"/>
                      <a:pt x="2297" y="338"/>
                    </a:cubicBezTo>
                    <a:lnTo>
                      <a:pt x="2297" y="338"/>
                    </a:lnTo>
                    <a:cubicBezTo>
                      <a:pt x="2987" y="357"/>
                      <a:pt x="3679" y="381"/>
                      <a:pt x="4370" y="405"/>
                    </a:cubicBezTo>
                    <a:cubicBezTo>
                      <a:pt x="4993" y="913"/>
                      <a:pt x="5626" y="1414"/>
                      <a:pt x="6264" y="1905"/>
                    </a:cubicBezTo>
                    <a:cubicBezTo>
                      <a:pt x="6273" y="1912"/>
                      <a:pt x="6282" y="1915"/>
                      <a:pt x="6292" y="1915"/>
                    </a:cubicBezTo>
                    <a:cubicBezTo>
                      <a:pt x="6336" y="1915"/>
                      <a:pt x="6376" y="1848"/>
                      <a:pt x="6334" y="1814"/>
                    </a:cubicBezTo>
                    <a:cubicBezTo>
                      <a:pt x="5749" y="1339"/>
                      <a:pt x="5159" y="872"/>
                      <a:pt x="4561" y="411"/>
                    </a:cubicBezTo>
                    <a:lnTo>
                      <a:pt x="4561" y="411"/>
                    </a:lnTo>
                    <a:cubicBezTo>
                      <a:pt x="5158" y="431"/>
                      <a:pt x="5754" y="456"/>
                      <a:pt x="6351" y="478"/>
                    </a:cubicBezTo>
                    <a:cubicBezTo>
                      <a:pt x="7077" y="937"/>
                      <a:pt x="7763" y="1459"/>
                      <a:pt x="8403" y="2032"/>
                    </a:cubicBezTo>
                    <a:cubicBezTo>
                      <a:pt x="8414" y="2043"/>
                      <a:pt x="8426" y="2047"/>
                      <a:pt x="8438" y="2047"/>
                    </a:cubicBezTo>
                    <a:cubicBezTo>
                      <a:pt x="8481" y="2047"/>
                      <a:pt x="8518" y="1993"/>
                      <a:pt x="8479" y="1956"/>
                    </a:cubicBezTo>
                    <a:cubicBezTo>
                      <a:pt x="7896" y="1398"/>
                      <a:pt x="7253" y="906"/>
                      <a:pt x="6563" y="486"/>
                    </a:cubicBezTo>
                    <a:lnTo>
                      <a:pt x="6563" y="486"/>
                    </a:lnTo>
                    <a:cubicBezTo>
                      <a:pt x="7281" y="515"/>
                      <a:pt x="7998" y="550"/>
                      <a:pt x="8713" y="582"/>
                    </a:cubicBezTo>
                    <a:cubicBezTo>
                      <a:pt x="9349" y="1057"/>
                      <a:pt x="9992" y="1516"/>
                      <a:pt x="10600" y="2028"/>
                    </a:cubicBezTo>
                    <a:cubicBezTo>
                      <a:pt x="10609" y="2035"/>
                      <a:pt x="10619" y="2038"/>
                      <a:pt x="10629" y="2038"/>
                    </a:cubicBezTo>
                    <a:cubicBezTo>
                      <a:pt x="10663" y="2038"/>
                      <a:pt x="10693" y="1996"/>
                      <a:pt x="10659" y="1967"/>
                    </a:cubicBezTo>
                    <a:cubicBezTo>
                      <a:pt x="10102" y="1470"/>
                      <a:pt x="9507" y="988"/>
                      <a:pt x="8868" y="590"/>
                    </a:cubicBezTo>
                    <a:lnTo>
                      <a:pt x="8868" y="590"/>
                    </a:lnTo>
                    <a:cubicBezTo>
                      <a:pt x="9577" y="620"/>
                      <a:pt x="10285" y="657"/>
                      <a:pt x="10992" y="689"/>
                    </a:cubicBezTo>
                    <a:cubicBezTo>
                      <a:pt x="11322" y="933"/>
                      <a:pt x="12564" y="1806"/>
                      <a:pt x="12699" y="1900"/>
                    </a:cubicBezTo>
                    <a:cubicBezTo>
                      <a:pt x="12706" y="1905"/>
                      <a:pt x="12714" y="1907"/>
                      <a:pt x="12721" y="1907"/>
                    </a:cubicBezTo>
                    <a:cubicBezTo>
                      <a:pt x="12758" y="1907"/>
                      <a:pt x="12791" y="1853"/>
                      <a:pt x="12757" y="1827"/>
                    </a:cubicBezTo>
                    <a:cubicBezTo>
                      <a:pt x="12393" y="1545"/>
                      <a:pt x="12027" y="1269"/>
                      <a:pt x="11654" y="1001"/>
                    </a:cubicBezTo>
                    <a:cubicBezTo>
                      <a:pt x="11560" y="933"/>
                      <a:pt x="11431" y="808"/>
                      <a:pt x="11295" y="703"/>
                    </a:cubicBezTo>
                    <a:lnTo>
                      <a:pt x="11295" y="703"/>
                    </a:lnTo>
                    <a:cubicBezTo>
                      <a:pt x="11906" y="733"/>
                      <a:pt x="12516" y="764"/>
                      <a:pt x="13125" y="796"/>
                    </a:cubicBezTo>
                    <a:cubicBezTo>
                      <a:pt x="13480" y="1089"/>
                      <a:pt x="13829" y="1385"/>
                      <a:pt x="14175" y="1691"/>
                    </a:cubicBezTo>
                    <a:cubicBezTo>
                      <a:pt x="14185" y="1700"/>
                      <a:pt x="14195" y="1703"/>
                      <a:pt x="14204" y="1703"/>
                    </a:cubicBezTo>
                    <a:cubicBezTo>
                      <a:pt x="14238" y="1703"/>
                      <a:pt x="14265" y="1662"/>
                      <a:pt x="14234" y="1631"/>
                    </a:cubicBezTo>
                    <a:cubicBezTo>
                      <a:pt x="13931" y="1331"/>
                      <a:pt x="13606" y="1055"/>
                      <a:pt x="13262" y="804"/>
                    </a:cubicBezTo>
                    <a:lnTo>
                      <a:pt x="13262" y="804"/>
                    </a:lnTo>
                    <a:cubicBezTo>
                      <a:pt x="13686" y="826"/>
                      <a:pt x="14110" y="851"/>
                      <a:pt x="14534" y="874"/>
                    </a:cubicBezTo>
                    <a:cubicBezTo>
                      <a:pt x="14864" y="1122"/>
                      <a:pt x="15191" y="1377"/>
                      <a:pt x="15508" y="1645"/>
                    </a:cubicBezTo>
                    <a:cubicBezTo>
                      <a:pt x="15517" y="1653"/>
                      <a:pt x="15527" y="1656"/>
                      <a:pt x="15537" y="1656"/>
                    </a:cubicBezTo>
                    <a:cubicBezTo>
                      <a:pt x="15572" y="1656"/>
                      <a:pt x="15602" y="1614"/>
                      <a:pt x="15570" y="1583"/>
                    </a:cubicBezTo>
                    <a:cubicBezTo>
                      <a:pt x="15301" y="1336"/>
                      <a:pt x="15018" y="1102"/>
                      <a:pt x="14725" y="885"/>
                    </a:cubicBezTo>
                    <a:lnTo>
                      <a:pt x="14725" y="885"/>
                    </a:lnTo>
                    <a:cubicBezTo>
                      <a:pt x="15071" y="904"/>
                      <a:pt x="15418" y="923"/>
                      <a:pt x="15764" y="942"/>
                    </a:cubicBezTo>
                    <a:cubicBezTo>
                      <a:pt x="16104" y="1192"/>
                      <a:pt x="16435" y="1452"/>
                      <a:pt x="16746" y="1741"/>
                    </a:cubicBezTo>
                    <a:cubicBezTo>
                      <a:pt x="16755" y="1748"/>
                      <a:pt x="16765" y="1752"/>
                      <a:pt x="16775" y="1752"/>
                    </a:cubicBezTo>
                    <a:cubicBezTo>
                      <a:pt x="16808" y="1752"/>
                      <a:pt x="16836" y="1711"/>
                      <a:pt x="16808" y="1679"/>
                    </a:cubicBezTo>
                    <a:cubicBezTo>
                      <a:pt x="16548" y="1409"/>
                      <a:pt x="16265" y="1167"/>
                      <a:pt x="15959" y="953"/>
                    </a:cubicBezTo>
                    <a:lnTo>
                      <a:pt x="15959" y="953"/>
                    </a:lnTo>
                    <a:cubicBezTo>
                      <a:pt x="16187" y="966"/>
                      <a:pt x="16413" y="977"/>
                      <a:pt x="16641" y="990"/>
                    </a:cubicBezTo>
                    <a:cubicBezTo>
                      <a:pt x="16759" y="998"/>
                      <a:pt x="16878" y="1006"/>
                      <a:pt x="16996" y="1014"/>
                    </a:cubicBezTo>
                    <a:cubicBezTo>
                      <a:pt x="17344" y="1282"/>
                      <a:pt x="17670" y="1569"/>
                      <a:pt x="17965" y="1902"/>
                    </a:cubicBezTo>
                    <a:cubicBezTo>
                      <a:pt x="17977" y="1915"/>
                      <a:pt x="17991" y="1921"/>
                      <a:pt x="18004" y="1921"/>
                    </a:cubicBezTo>
                    <a:cubicBezTo>
                      <a:pt x="18045" y="1921"/>
                      <a:pt x="18080" y="1864"/>
                      <a:pt x="18047" y="1820"/>
                    </a:cubicBezTo>
                    <a:cubicBezTo>
                      <a:pt x="17806" y="1522"/>
                      <a:pt x="17529" y="1256"/>
                      <a:pt x="17223" y="1028"/>
                    </a:cubicBezTo>
                    <a:lnTo>
                      <a:pt x="17223" y="1028"/>
                    </a:lnTo>
                    <a:cubicBezTo>
                      <a:pt x="17686" y="1059"/>
                      <a:pt x="18150" y="1090"/>
                      <a:pt x="18614" y="1124"/>
                    </a:cubicBezTo>
                    <a:cubicBezTo>
                      <a:pt x="19338" y="1613"/>
                      <a:pt x="20066" y="2094"/>
                      <a:pt x="20805" y="2558"/>
                    </a:cubicBezTo>
                    <a:cubicBezTo>
                      <a:pt x="20814" y="2563"/>
                      <a:pt x="20822" y="2566"/>
                      <a:pt x="20830" y="2566"/>
                    </a:cubicBezTo>
                    <a:cubicBezTo>
                      <a:pt x="20870" y="2566"/>
                      <a:pt x="20896" y="2503"/>
                      <a:pt x="20853" y="2474"/>
                    </a:cubicBezTo>
                    <a:cubicBezTo>
                      <a:pt x="20173" y="2015"/>
                      <a:pt x="19481" y="1572"/>
                      <a:pt x="18785" y="1133"/>
                    </a:cubicBezTo>
                    <a:lnTo>
                      <a:pt x="18785" y="1133"/>
                    </a:lnTo>
                    <a:cubicBezTo>
                      <a:pt x="19413" y="1178"/>
                      <a:pt x="20042" y="1224"/>
                      <a:pt x="20672" y="1272"/>
                    </a:cubicBezTo>
                    <a:cubicBezTo>
                      <a:pt x="21096" y="1511"/>
                      <a:pt x="21500" y="1782"/>
                      <a:pt x="21883" y="2083"/>
                    </a:cubicBezTo>
                    <a:cubicBezTo>
                      <a:pt x="21893" y="2091"/>
                      <a:pt x="21904" y="2094"/>
                      <a:pt x="21914" y="2094"/>
                    </a:cubicBezTo>
                    <a:cubicBezTo>
                      <a:pt x="21954" y="2094"/>
                      <a:pt x="21988" y="2048"/>
                      <a:pt x="21950" y="2016"/>
                    </a:cubicBezTo>
                    <a:cubicBezTo>
                      <a:pt x="21625" y="1747"/>
                      <a:pt x="21277" y="1503"/>
                      <a:pt x="20912" y="1291"/>
                    </a:cubicBezTo>
                    <a:lnTo>
                      <a:pt x="20912" y="1291"/>
                    </a:lnTo>
                    <a:cubicBezTo>
                      <a:pt x="21607" y="1344"/>
                      <a:pt x="22302" y="1396"/>
                      <a:pt x="22997" y="1451"/>
                    </a:cubicBezTo>
                    <a:cubicBezTo>
                      <a:pt x="23349" y="1677"/>
                      <a:pt x="23678" y="1935"/>
                      <a:pt x="23980" y="2224"/>
                    </a:cubicBezTo>
                    <a:cubicBezTo>
                      <a:pt x="23991" y="2233"/>
                      <a:pt x="24002" y="2237"/>
                      <a:pt x="24014" y="2237"/>
                    </a:cubicBezTo>
                    <a:cubicBezTo>
                      <a:pt x="24052" y="2237"/>
                      <a:pt x="24085" y="2190"/>
                      <a:pt x="24050" y="2155"/>
                    </a:cubicBezTo>
                    <a:cubicBezTo>
                      <a:pt x="23799" y="1902"/>
                      <a:pt x="23526" y="1672"/>
                      <a:pt x="23233" y="1468"/>
                    </a:cubicBezTo>
                    <a:lnTo>
                      <a:pt x="23233" y="1468"/>
                    </a:lnTo>
                    <a:cubicBezTo>
                      <a:pt x="23636" y="1498"/>
                      <a:pt x="24039" y="1530"/>
                      <a:pt x="24443" y="1561"/>
                    </a:cubicBezTo>
                    <a:cubicBezTo>
                      <a:pt x="24967" y="1910"/>
                      <a:pt x="25498" y="2247"/>
                      <a:pt x="26047" y="2555"/>
                    </a:cubicBezTo>
                    <a:cubicBezTo>
                      <a:pt x="26055" y="2559"/>
                      <a:pt x="26062" y="2561"/>
                      <a:pt x="26068" y="2561"/>
                    </a:cubicBezTo>
                    <a:cubicBezTo>
                      <a:pt x="26104" y="2561"/>
                      <a:pt x="26126" y="2508"/>
                      <a:pt x="26087" y="2485"/>
                    </a:cubicBezTo>
                    <a:cubicBezTo>
                      <a:pt x="25596" y="2182"/>
                      <a:pt x="25106" y="1879"/>
                      <a:pt x="24616" y="1573"/>
                    </a:cubicBezTo>
                    <a:lnTo>
                      <a:pt x="24616" y="1573"/>
                    </a:lnTo>
                    <a:cubicBezTo>
                      <a:pt x="25169" y="1615"/>
                      <a:pt x="25721" y="1656"/>
                      <a:pt x="26274" y="1696"/>
                    </a:cubicBezTo>
                    <a:cubicBezTo>
                      <a:pt x="26733" y="1992"/>
                      <a:pt x="27174" y="2313"/>
                      <a:pt x="27603" y="2652"/>
                    </a:cubicBezTo>
                    <a:cubicBezTo>
                      <a:pt x="27613" y="2660"/>
                      <a:pt x="27623" y="2663"/>
                      <a:pt x="27634" y="2663"/>
                    </a:cubicBezTo>
                    <a:cubicBezTo>
                      <a:pt x="27672" y="2663"/>
                      <a:pt x="27707" y="2617"/>
                      <a:pt x="27670" y="2584"/>
                    </a:cubicBezTo>
                    <a:cubicBezTo>
                      <a:pt x="27303" y="2267"/>
                      <a:pt x="26915" y="1975"/>
                      <a:pt x="26505" y="1712"/>
                    </a:cubicBezTo>
                    <a:lnTo>
                      <a:pt x="26505" y="1712"/>
                    </a:lnTo>
                    <a:cubicBezTo>
                      <a:pt x="26927" y="1742"/>
                      <a:pt x="27350" y="1771"/>
                      <a:pt x="27772" y="1800"/>
                    </a:cubicBezTo>
                    <a:cubicBezTo>
                      <a:pt x="28365" y="2149"/>
                      <a:pt x="28923" y="2552"/>
                      <a:pt x="29439" y="3006"/>
                    </a:cubicBezTo>
                    <a:cubicBezTo>
                      <a:pt x="29450" y="3015"/>
                      <a:pt x="29461" y="3019"/>
                      <a:pt x="29473" y="3019"/>
                    </a:cubicBezTo>
                    <a:cubicBezTo>
                      <a:pt x="29512" y="3019"/>
                      <a:pt x="29545" y="2972"/>
                      <a:pt x="29509" y="2936"/>
                    </a:cubicBezTo>
                    <a:cubicBezTo>
                      <a:pt x="29079" y="2496"/>
                      <a:pt x="28586" y="2120"/>
                      <a:pt x="28049" y="1817"/>
                    </a:cubicBezTo>
                    <a:lnTo>
                      <a:pt x="28049" y="1817"/>
                    </a:lnTo>
                    <a:cubicBezTo>
                      <a:pt x="28594" y="1852"/>
                      <a:pt x="29139" y="1884"/>
                      <a:pt x="29683" y="1916"/>
                    </a:cubicBezTo>
                    <a:cubicBezTo>
                      <a:pt x="30089" y="2200"/>
                      <a:pt x="30473" y="2510"/>
                      <a:pt x="30837" y="2847"/>
                    </a:cubicBezTo>
                    <a:cubicBezTo>
                      <a:pt x="30849" y="2858"/>
                      <a:pt x="30863" y="2863"/>
                      <a:pt x="30875" y="2863"/>
                    </a:cubicBezTo>
                    <a:cubicBezTo>
                      <a:pt x="30919" y="2863"/>
                      <a:pt x="30956" y="2808"/>
                      <a:pt x="30917" y="2767"/>
                    </a:cubicBezTo>
                    <a:cubicBezTo>
                      <a:pt x="30611" y="2453"/>
                      <a:pt x="30273" y="2171"/>
                      <a:pt x="29908" y="1929"/>
                    </a:cubicBezTo>
                    <a:lnTo>
                      <a:pt x="29908" y="1929"/>
                    </a:lnTo>
                    <a:cubicBezTo>
                      <a:pt x="30690" y="1972"/>
                      <a:pt x="31473" y="2012"/>
                      <a:pt x="32255" y="2042"/>
                    </a:cubicBezTo>
                    <a:cubicBezTo>
                      <a:pt x="32278" y="3601"/>
                      <a:pt x="32367" y="5155"/>
                      <a:pt x="32351" y="6717"/>
                    </a:cubicBezTo>
                    <a:cubicBezTo>
                      <a:pt x="32351" y="6724"/>
                      <a:pt x="32353" y="6732"/>
                      <a:pt x="32356" y="6740"/>
                    </a:cubicBezTo>
                    <a:cubicBezTo>
                      <a:pt x="31463" y="6757"/>
                      <a:pt x="30572" y="6763"/>
                      <a:pt x="29680" y="6763"/>
                    </a:cubicBezTo>
                    <a:cubicBezTo>
                      <a:pt x="29563" y="6763"/>
                      <a:pt x="29445" y="6763"/>
                      <a:pt x="29328" y="6763"/>
                    </a:cubicBezTo>
                    <a:cubicBezTo>
                      <a:pt x="29353" y="6589"/>
                      <a:pt x="29369" y="6415"/>
                      <a:pt x="29375" y="6240"/>
                    </a:cubicBezTo>
                    <a:cubicBezTo>
                      <a:pt x="29378" y="6187"/>
                      <a:pt x="29341" y="6162"/>
                      <a:pt x="29302" y="6162"/>
                    </a:cubicBezTo>
                    <a:cubicBezTo>
                      <a:pt x="29262" y="6162"/>
                      <a:pt x="29219" y="6189"/>
                      <a:pt x="29213" y="6240"/>
                    </a:cubicBezTo>
                    <a:cubicBezTo>
                      <a:pt x="29187" y="6414"/>
                      <a:pt x="29173" y="6587"/>
                      <a:pt x="29168" y="6763"/>
                    </a:cubicBezTo>
                    <a:lnTo>
                      <a:pt x="28325" y="6763"/>
                    </a:lnTo>
                    <a:cubicBezTo>
                      <a:pt x="28360" y="6579"/>
                      <a:pt x="28341" y="6383"/>
                      <a:pt x="28344" y="6197"/>
                    </a:cubicBezTo>
                    <a:cubicBezTo>
                      <a:pt x="28347" y="5958"/>
                      <a:pt x="28376" y="5719"/>
                      <a:pt x="28371" y="5480"/>
                    </a:cubicBezTo>
                    <a:cubicBezTo>
                      <a:pt x="28370" y="5433"/>
                      <a:pt x="28330" y="5405"/>
                      <a:pt x="28291" y="5405"/>
                    </a:cubicBezTo>
                    <a:cubicBezTo>
                      <a:pt x="28261" y="5405"/>
                      <a:pt x="28231" y="5423"/>
                      <a:pt x="28221" y="5461"/>
                    </a:cubicBezTo>
                    <a:cubicBezTo>
                      <a:pt x="28166" y="5684"/>
                      <a:pt x="28154" y="5918"/>
                      <a:pt x="28145" y="6148"/>
                    </a:cubicBezTo>
                    <a:cubicBezTo>
                      <a:pt x="28137" y="6348"/>
                      <a:pt x="28123" y="6567"/>
                      <a:pt x="28180" y="6763"/>
                    </a:cubicBezTo>
                    <a:cubicBezTo>
                      <a:pt x="27783" y="6761"/>
                      <a:pt x="27385" y="6761"/>
                      <a:pt x="26988" y="6756"/>
                    </a:cubicBezTo>
                    <a:cubicBezTo>
                      <a:pt x="27052" y="6570"/>
                      <a:pt x="27039" y="6358"/>
                      <a:pt x="27010" y="6167"/>
                    </a:cubicBezTo>
                    <a:cubicBezTo>
                      <a:pt x="27003" y="6120"/>
                      <a:pt x="26964" y="6099"/>
                      <a:pt x="26923" y="6099"/>
                    </a:cubicBezTo>
                    <a:cubicBezTo>
                      <a:pt x="26871" y="6099"/>
                      <a:pt x="26817" y="6133"/>
                      <a:pt x="26822" y="6192"/>
                    </a:cubicBezTo>
                    <a:cubicBezTo>
                      <a:pt x="26843" y="6383"/>
                      <a:pt x="26817" y="6565"/>
                      <a:pt x="26809" y="6755"/>
                    </a:cubicBezTo>
                    <a:cubicBezTo>
                      <a:pt x="26545" y="6752"/>
                      <a:pt x="26279" y="6748"/>
                      <a:pt x="26014" y="6745"/>
                    </a:cubicBezTo>
                    <a:cubicBezTo>
                      <a:pt x="26030" y="6216"/>
                      <a:pt x="25968" y="5676"/>
                      <a:pt x="25969" y="5147"/>
                    </a:cubicBezTo>
                    <a:cubicBezTo>
                      <a:pt x="25969" y="5107"/>
                      <a:pt x="25940" y="5087"/>
                      <a:pt x="25910" y="5087"/>
                    </a:cubicBezTo>
                    <a:cubicBezTo>
                      <a:pt x="25880" y="5087"/>
                      <a:pt x="25849" y="5107"/>
                      <a:pt x="25847" y="5147"/>
                    </a:cubicBezTo>
                    <a:cubicBezTo>
                      <a:pt x="25813" y="5665"/>
                      <a:pt x="25764" y="6222"/>
                      <a:pt x="25828" y="6742"/>
                    </a:cubicBezTo>
                    <a:cubicBezTo>
                      <a:pt x="25523" y="6737"/>
                      <a:pt x="25219" y="6734"/>
                      <a:pt x="24914" y="6728"/>
                    </a:cubicBezTo>
                    <a:cubicBezTo>
                      <a:pt x="24922" y="6543"/>
                      <a:pt x="24886" y="6353"/>
                      <a:pt x="24860" y="6171"/>
                    </a:cubicBezTo>
                    <a:cubicBezTo>
                      <a:pt x="24854" y="6131"/>
                      <a:pt x="24822" y="6113"/>
                      <a:pt x="24788" y="6113"/>
                    </a:cubicBezTo>
                    <a:cubicBezTo>
                      <a:pt x="24746" y="6113"/>
                      <a:pt x="24701" y="6142"/>
                      <a:pt x="24701" y="6192"/>
                    </a:cubicBezTo>
                    <a:cubicBezTo>
                      <a:pt x="24704" y="6367"/>
                      <a:pt x="24699" y="6551"/>
                      <a:pt x="24731" y="6724"/>
                    </a:cubicBezTo>
                    <a:cubicBezTo>
                      <a:pt x="24364" y="6717"/>
                      <a:pt x="23998" y="6712"/>
                      <a:pt x="23633" y="6702"/>
                    </a:cubicBezTo>
                    <a:cubicBezTo>
                      <a:pt x="23649" y="6240"/>
                      <a:pt x="23576" y="5743"/>
                      <a:pt x="23553" y="5288"/>
                    </a:cubicBezTo>
                    <a:cubicBezTo>
                      <a:pt x="23550" y="5236"/>
                      <a:pt x="23510" y="5210"/>
                      <a:pt x="23470" y="5210"/>
                    </a:cubicBezTo>
                    <a:cubicBezTo>
                      <a:pt x="23431" y="5210"/>
                      <a:pt x="23392" y="5236"/>
                      <a:pt x="23391" y="5288"/>
                    </a:cubicBezTo>
                    <a:cubicBezTo>
                      <a:pt x="23381" y="5730"/>
                      <a:pt x="23346" y="6243"/>
                      <a:pt x="23418" y="6697"/>
                    </a:cubicBezTo>
                    <a:cubicBezTo>
                      <a:pt x="22989" y="6686"/>
                      <a:pt x="22560" y="6678"/>
                      <a:pt x="22132" y="6667"/>
                    </a:cubicBezTo>
                    <a:cubicBezTo>
                      <a:pt x="22141" y="6493"/>
                      <a:pt x="22130" y="6318"/>
                      <a:pt x="22127" y="6146"/>
                    </a:cubicBezTo>
                    <a:cubicBezTo>
                      <a:pt x="22126" y="6093"/>
                      <a:pt x="22085" y="6066"/>
                      <a:pt x="22044" y="6066"/>
                    </a:cubicBezTo>
                    <a:cubicBezTo>
                      <a:pt x="22003" y="6066"/>
                      <a:pt x="21962" y="6093"/>
                      <a:pt x="21961" y="6146"/>
                    </a:cubicBezTo>
                    <a:cubicBezTo>
                      <a:pt x="21958" y="6316"/>
                      <a:pt x="21947" y="6490"/>
                      <a:pt x="21956" y="6662"/>
                    </a:cubicBezTo>
                    <a:cubicBezTo>
                      <a:pt x="21623" y="6653"/>
                      <a:pt x="21290" y="6645"/>
                      <a:pt x="20957" y="6635"/>
                    </a:cubicBezTo>
                    <a:cubicBezTo>
                      <a:pt x="21032" y="6184"/>
                      <a:pt x="21008" y="5689"/>
                      <a:pt x="20978" y="5241"/>
                    </a:cubicBezTo>
                    <a:cubicBezTo>
                      <a:pt x="20974" y="5191"/>
                      <a:pt x="20934" y="5166"/>
                      <a:pt x="20896" y="5166"/>
                    </a:cubicBezTo>
                    <a:cubicBezTo>
                      <a:pt x="20858" y="5166"/>
                      <a:pt x="20821" y="5191"/>
                      <a:pt x="20821" y="5241"/>
                    </a:cubicBezTo>
                    <a:cubicBezTo>
                      <a:pt x="20820" y="5701"/>
                      <a:pt x="20766" y="6170"/>
                      <a:pt x="20767" y="6630"/>
                    </a:cubicBezTo>
                    <a:cubicBezTo>
                      <a:pt x="20498" y="6622"/>
                      <a:pt x="20229" y="6616"/>
                      <a:pt x="19959" y="6607"/>
                    </a:cubicBezTo>
                    <a:cubicBezTo>
                      <a:pt x="19924" y="6465"/>
                      <a:pt x="19872" y="6345"/>
                      <a:pt x="19867" y="6194"/>
                    </a:cubicBezTo>
                    <a:cubicBezTo>
                      <a:pt x="19866" y="6154"/>
                      <a:pt x="19837" y="6134"/>
                      <a:pt x="19808" y="6134"/>
                    </a:cubicBezTo>
                    <a:cubicBezTo>
                      <a:pt x="19778" y="6134"/>
                      <a:pt x="19746" y="6154"/>
                      <a:pt x="19742" y="6194"/>
                    </a:cubicBezTo>
                    <a:cubicBezTo>
                      <a:pt x="19728" y="6326"/>
                      <a:pt x="19738" y="6479"/>
                      <a:pt x="19801" y="6602"/>
                    </a:cubicBezTo>
                    <a:cubicBezTo>
                      <a:pt x="19374" y="6589"/>
                      <a:pt x="18947" y="6575"/>
                      <a:pt x="18522" y="6559"/>
                    </a:cubicBezTo>
                    <a:cubicBezTo>
                      <a:pt x="18587" y="6084"/>
                      <a:pt x="18568" y="5564"/>
                      <a:pt x="18568" y="5097"/>
                    </a:cubicBezTo>
                    <a:cubicBezTo>
                      <a:pt x="18568" y="5061"/>
                      <a:pt x="18542" y="5043"/>
                      <a:pt x="18515" y="5043"/>
                    </a:cubicBezTo>
                    <a:cubicBezTo>
                      <a:pt x="18488" y="5043"/>
                      <a:pt x="18459" y="5062"/>
                      <a:pt x="18455" y="5097"/>
                    </a:cubicBezTo>
                    <a:cubicBezTo>
                      <a:pt x="18400" y="5561"/>
                      <a:pt x="18322" y="6074"/>
                      <a:pt x="18335" y="6552"/>
                    </a:cubicBezTo>
                    <a:cubicBezTo>
                      <a:pt x="17892" y="6536"/>
                      <a:pt x="17449" y="6520"/>
                      <a:pt x="17006" y="6505"/>
                    </a:cubicBezTo>
                    <a:cubicBezTo>
                      <a:pt x="16996" y="6369"/>
                      <a:pt x="16971" y="6238"/>
                      <a:pt x="16985" y="6098"/>
                    </a:cubicBezTo>
                    <a:cubicBezTo>
                      <a:pt x="16990" y="6048"/>
                      <a:pt x="16945" y="6020"/>
                      <a:pt x="16902" y="6020"/>
                    </a:cubicBezTo>
                    <a:cubicBezTo>
                      <a:pt x="16867" y="6020"/>
                      <a:pt x="16834" y="6038"/>
                      <a:pt x="16826" y="6077"/>
                    </a:cubicBezTo>
                    <a:cubicBezTo>
                      <a:pt x="16802" y="6213"/>
                      <a:pt x="16784" y="6361"/>
                      <a:pt x="16816" y="6498"/>
                    </a:cubicBezTo>
                    <a:lnTo>
                      <a:pt x="15691" y="6457"/>
                    </a:lnTo>
                    <a:cubicBezTo>
                      <a:pt x="15734" y="5956"/>
                      <a:pt x="15632" y="5394"/>
                      <a:pt x="15600" y="4906"/>
                    </a:cubicBezTo>
                    <a:cubicBezTo>
                      <a:pt x="15598" y="4863"/>
                      <a:pt x="15563" y="4841"/>
                      <a:pt x="15530" y="4841"/>
                    </a:cubicBezTo>
                    <a:cubicBezTo>
                      <a:pt x="15497" y="4841"/>
                      <a:pt x="15465" y="4863"/>
                      <a:pt x="15466" y="4906"/>
                    </a:cubicBezTo>
                    <a:cubicBezTo>
                      <a:pt x="15473" y="5390"/>
                      <a:pt x="15414" y="5956"/>
                      <a:pt x="15493" y="6449"/>
                    </a:cubicBezTo>
                    <a:lnTo>
                      <a:pt x="14033" y="6395"/>
                    </a:lnTo>
                    <a:cubicBezTo>
                      <a:pt x="14064" y="6199"/>
                      <a:pt x="14016" y="5987"/>
                      <a:pt x="13928" y="5816"/>
                    </a:cubicBezTo>
                    <a:cubicBezTo>
                      <a:pt x="13916" y="5793"/>
                      <a:pt x="13895" y="5783"/>
                      <a:pt x="13873" y="5783"/>
                    </a:cubicBezTo>
                    <a:cubicBezTo>
                      <a:pt x="13830" y="5783"/>
                      <a:pt x="13784" y="5821"/>
                      <a:pt x="13802" y="5870"/>
                    </a:cubicBezTo>
                    <a:cubicBezTo>
                      <a:pt x="13866" y="6049"/>
                      <a:pt x="13871" y="6208"/>
                      <a:pt x="13861" y="6388"/>
                    </a:cubicBezTo>
                    <a:lnTo>
                      <a:pt x="12913" y="6352"/>
                    </a:lnTo>
                    <a:cubicBezTo>
                      <a:pt x="12915" y="6347"/>
                      <a:pt x="12919" y="6342"/>
                      <a:pt x="12919" y="6337"/>
                    </a:cubicBezTo>
                    <a:cubicBezTo>
                      <a:pt x="12940" y="6077"/>
                      <a:pt x="12891" y="5811"/>
                      <a:pt x="12887" y="5550"/>
                    </a:cubicBezTo>
                    <a:cubicBezTo>
                      <a:pt x="12884" y="5290"/>
                      <a:pt x="12900" y="5025"/>
                      <a:pt x="12921" y="4764"/>
                    </a:cubicBezTo>
                    <a:cubicBezTo>
                      <a:pt x="12924" y="4723"/>
                      <a:pt x="12886" y="4700"/>
                      <a:pt x="12851" y="4700"/>
                    </a:cubicBezTo>
                    <a:cubicBezTo>
                      <a:pt x="12823" y="4700"/>
                      <a:pt x="12797" y="4714"/>
                      <a:pt x="12792" y="4747"/>
                    </a:cubicBezTo>
                    <a:cubicBezTo>
                      <a:pt x="12715" y="5242"/>
                      <a:pt x="12632" y="5856"/>
                      <a:pt x="12768" y="6347"/>
                    </a:cubicBezTo>
                    <a:cubicBezTo>
                      <a:pt x="12220" y="6326"/>
                      <a:pt x="11670" y="6305"/>
                      <a:pt x="11122" y="6286"/>
                    </a:cubicBezTo>
                    <a:cubicBezTo>
                      <a:pt x="11134" y="6081"/>
                      <a:pt x="11118" y="5865"/>
                      <a:pt x="11104" y="5669"/>
                    </a:cubicBezTo>
                    <a:cubicBezTo>
                      <a:pt x="11104" y="5625"/>
                      <a:pt x="11071" y="5602"/>
                      <a:pt x="11037" y="5602"/>
                    </a:cubicBezTo>
                    <a:cubicBezTo>
                      <a:pt x="11004" y="5602"/>
                      <a:pt x="10970" y="5625"/>
                      <a:pt x="10970" y="5669"/>
                    </a:cubicBezTo>
                    <a:cubicBezTo>
                      <a:pt x="10956" y="5864"/>
                      <a:pt x="10940" y="6077"/>
                      <a:pt x="10953" y="6280"/>
                    </a:cubicBezTo>
                    <a:cubicBezTo>
                      <a:pt x="10090" y="6250"/>
                      <a:pt x="9228" y="6219"/>
                      <a:pt x="8366" y="6192"/>
                    </a:cubicBezTo>
                    <a:cubicBezTo>
                      <a:pt x="8358" y="6114"/>
                      <a:pt x="8347" y="6036"/>
                      <a:pt x="8340" y="5958"/>
                    </a:cubicBezTo>
                    <a:cubicBezTo>
                      <a:pt x="8332" y="5846"/>
                      <a:pt x="8332" y="5733"/>
                      <a:pt x="8340" y="5622"/>
                    </a:cubicBezTo>
                    <a:cubicBezTo>
                      <a:pt x="8343" y="5582"/>
                      <a:pt x="8315" y="5562"/>
                      <a:pt x="8286" y="5562"/>
                    </a:cubicBezTo>
                    <a:cubicBezTo>
                      <a:pt x="8255" y="5562"/>
                      <a:pt x="8223" y="5583"/>
                      <a:pt x="8218" y="5622"/>
                    </a:cubicBezTo>
                    <a:cubicBezTo>
                      <a:pt x="8194" y="5795"/>
                      <a:pt x="8171" y="6002"/>
                      <a:pt x="8203" y="6187"/>
                    </a:cubicBezTo>
                    <a:cubicBezTo>
                      <a:pt x="7934" y="6178"/>
                      <a:pt x="7665" y="6168"/>
                      <a:pt x="7397" y="6160"/>
                    </a:cubicBezTo>
                    <a:cubicBezTo>
                      <a:pt x="7478" y="5673"/>
                      <a:pt x="7394" y="5110"/>
                      <a:pt x="7381" y="4621"/>
                    </a:cubicBezTo>
                    <a:cubicBezTo>
                      <a:pt x="7380" y="4582"/>
                      <a:pt x="7351" y="4562"/>
                      <a:pt x="7321" y="4562"/>
                    </a:cubicBezTo>
                    <a:cubicBezTo>
                      <a:pt x="7292" y="4562"/>
                      <a:pt x="7262" y="4582"/>
                      <a:pt x="7261" y="4621"/>
                    </a:cubicBezTo>
                    <a:cubicBezTo>
                      <a:pt x="7247" y="5110"/>
                      <a:pt x="7164" y="5671"/>
                      <a:pt x="7245" y="6157"/>
                    </a:cubicBezTo>
                    <a:cubicBezTo>
                      <a:pt x="6807" y="6144"/>
                      <a:pt x="6370" y="6132"/>
                      <a:pt x="5932" y="6120"/>
                    </a:cubicBezTo>
                    <a:cubicBezTo>
                      <a:pt x="5950" y="5940"/>
                      <a:pt x="5943" y="5751"/>
                      <a:pt x="5953" y="5574"/>
                    </a:cubicBezTo>
                    <a:cubicBezTo>
                      <a:pt x="5954" y="5538"/>
                      <a:pt x="5929" y="5520"/>
                      <a:pt x="5901" y="5520"/>
                    </a:cubicBezTo>
                    <a:cubicBezTo>
                      <a:pt x="5873" y="5520"/>
                      <a:pt x="5844" y="5538"/>
                      <a:pt x="5840" y="5574"/>
                    </a:cubicBezTo>
                    <a:cubicBezTo>
                      <a:pt x="5822" y="5749"/>
                      <a:pt x="5787" y="5936"/>
                      <a:pt x="5778" y="6117"/>
                    </a:cubicBezTo>
                    <a:cubicBezTo>
                      <a:pt x="5464" y="6109"/>
                      <a:pt x="5150" y="6101"/>
                      <a:pt x="4836" y="6095"/>
                    </a:cubicBezTo>
                    <a:cubicBezTo>
                      <a:pt x="4853" y="5655"/>
                      <a:pt x="4810" y="5196"/>
                      <a:pt x="4791" y="4764"/>
                    </a:cubicBezTo>
                    <a:cubicBezTo>
                      <a:pt x="4789" y="4738"/>
                      <a:pt x="4769" y="4725"/>
                      <a:pt x="4749" y="4725"/>
                    </a:cubicBezTo>
                    <a:cubicBezTo>
                      <a:pt x="4729" y="4725"/>
                      <a:pt x="4709" y="4738"/>
                      <a:pt x="4707" y="4764"/>
                    </a:cubicBezTo>
                    <a:cubicBezTo>
                      <a:pt x="4687" y="5194"/>
                      <a:pt x="4646" y="5652"/>
                      <a:pt x="4662" y="6092"/>
                    </a:cubicBezTo>
                    <a:cubicBezTo>
                      <a:pt x="4251" y="6082"/>
                      <a:pt x="3838" y="6074"/>
                      <a:pt x="3427" y="6068"/>
                    </a:cubicBezTo>
                    <a:cubicBezTo>
                      <a:pt x="3427" y="5923"/>
                      <a:pt x="3428" y="5781"/>
                      <a:pt x="3460" y="5634"/>
                    </a:cubicBezTo>
                    <a:cubicBezTo>
                      <a:pt x="3468" y="5597"/>
                      <a:pt x="3438" y="5573"/>
                      <a:pt x="3409" y="5573"/>
                    </a:cubicBezTo>
                    <a:cubicBezTo>
                      <a:pt x="3391" y="5573"/>
                      <a:pt x="3372" y="5583"/>
                      <a:pt x="3366" y="5607"/>
                    </a:cubicBezTo>
                    <a:cubicBezTo>
                      <a:pt x="3326" y="5754"/>
                      <a:pt x="3293" y="5912"/>
                      <a:pt x="3298" y="6066"/>
                    </a:cubicBezTo>
                    <a:cubicBezTo>
                      <a:pt x="3059" y="6063"/>
                      <a:pt x="2819" y="6061"/>
                      <a:pt x="2580" y="6058"/>
                    </a:cubicBezTo>
                    <a:cubicBezTo>
                      <a:pt x="2580" y="5991"/>
                      <a:pt x="2580" y="5924"/>
                      <a:pt x="2576" y="5859"/>
                    </a:cubicBezTo>
                    <a:cubicBezTo>
                      <a:pt x="2577" y="5671"/>
                      <a:pt x="2544" y="5477"/>
                      <a:pt x="2536" y="5290"/>
                    </a:cubicBezTo>
                    <a:cubicBezTo>
                      <a:pt x="2526" y="5069"/>
                      <a:pt x="2528" y="4845"/>
                      <a:pt x="2537" y="4622"/>
                    </a:cubicBezTo>
                    <a:cubicBezTo>
                      <a:pt x="2539" y="4575"/>
                      <a:pt x="2504" y="4552"/>
                      <a:pt x="2468" y="4552"/>
                    </a:cubicBezTo>
                    <a:cubicBezTo>
                      <a:pt x="2432" y="4552"/>
                      <a:pt x="2394" y="4576"/>
                      <a:pt x="2391" y="4622"/>
                    </a:cubicBezTo>
                    <a:cubicBezTo>
                      <a:pt x="2365" y="5029"/>
                      <a:pt x="2314" y="5539"/>
                      <a:pt x="2439" y="5937"/>
                    </a:cubicBezTo>
                    <a:cubicBezTo>
                      <a:pt x="2437" y="5977"/>
                      <a:pt x="2435" y="6017"/>
                      <a:pt x="2437" y="6057"/>
                    </a:cubicBezTo>
                    <a:cubicBezTo>
                      <a:pt x="2051" y="6053"/>
                      <a:pt x="1667" y="6047"/>
                      <a:pt x="1281" y="6044"/>
                    </a:cubicBezTo>
                    <a:cubicBezTo>
                      <a:pt x="1253" y="4217"/>
                      <a:pt x="1195" y="2391"/>
                      <a:pt x="1055" y="569"/>
                    </a:cubicBezTo>
                    <a:lnTo>
                      <a:pt x="1055" y="569"/>
                    </a:lnTo>
                    <a:cubicBezTo>
                      <a:pt x="1446" y="987"/>
                      <a:pt x="1863" y="1380"/>
                      <a:pt x="2305" y="1745"/>
                    </a:cubicBezTo>
                    <a:cubicBezTo>
                      <a:pt x="2317" y="1755"/>
                      <a:pt x="2330" y="1760"/>
                      <a:pt x="2343" y="1760"/>
                    </a:cubicBezTo>
                    <a:cubicBezTo>
                      <a:pt x="2389" y="1760"/>
                      <a:pt x="2428" y="1704"/>
                      <a:pt x="2384" y="1666"/>
                    </a:cubicBezTo>
                    <a:cubicBezTo>
                      <a:pt x="1921" y="1258"/>
                      <a:pt x="1473" y="832"/>
                      <a:pt x="1041" y="391"/>
                    </a:cubicBezTo>
                    <a:cubicBezTo>
                      <a:pt x="1041" y="357"/>
                      <a:pt x="1039" y="329"/>
                      <a:pt x="1036" y="300"/>
                    </a:cubicBezTo>
                    <a:close/>
                    <a:moveTo>
                      <a:pt x="996" y="6329"/>
                    </a:moveTo>
                    <a:cubicBezTo>
                      <a:pt x="1025" y="6390"/>
                      <a:pt x="1086" y="6422"/>
                      <a:pt x="1145" y="6422"/>
                    </a:cubicBezTo>
                    <a:cubicBezTo>
                      <a:pt x="1196" y="6422"/>
                      <a:pt x="1245" y="6398"/>
                      <a:pt x="1270" y="6348"/>
                    </a:cubicBezTo>
                    <a:cubicBezTo>
                      <a:pt x="2407" y="6355"/>
                      <a:pt x="3543" y="6367"/>
                      <a:pt x="4681" y="6385"/>
                    </a:cubicBezTo>
                    <a:cubicBezTo>
                      <a:pt x="4685" y="6426"/>
                      <a:pt x="4717" y="6447"/>
                      <a:pt x="4748" y="6447"/>
                    </a:cubicBezTo>
                    <a:cubicBezTo>
                      <a:pt x="4779" y="6447"/>
                      <a:pt x="4810" y="6427"/>
                      <a:pt x="4815" y="6387"/>
                    </a:cubicBezTo>
                    <a:cubicBezTo>
                      <a:pt x="8395" y="6439"/>
                      <a:pt x="11971" y="6538"/>
                      <a:pt x="15549" y="6662"/>
                    </a:cubicBezTo>
                    <a:cubicBezTo>
                      <a:pt x="15563" y="6679"/>
                      <a:pt x="15582" y="6687"/>
                      <a:pt x="15602" y="6687"/>
                    </a:cubicBezTo>
                    <a:cubicBezTo>
                      <a:pt x="15620" y="6687"/>
                      <a:pt x="15638" y="6681"/>
                      <a:pt x="15651" y="6667"/>
                    </a:cubicBezTo>
                    <a:cubicBezTo>
                      <a:pt x="16032" y="6680"/>
                      <a:pt x="16413" y="6693"/>
                      <a:pt x="16792" y="6707"/>
                    </a:cubicBezTo>
                    <a:cubicBezTo>
                      <a:pt x="17309" y="6724"/>
                      <a:pt x="17827" y="6748"/>
                      <a:pt x="18346" y="6772"/>
                    </a:cubicBezTo>
                    <a:cubicBezTo>
                      <a:pt x="18355" y="6811"/>
                      <a:pt x="18393" y="6837"/>
                      <a:pt x="18428" y="6837"/>
                    </a:cubicBezTo>
                    <a:cubicBezTo>
                      <a:pt x="18456" y="6837"/>
                      <a:pt x="18482" y="6821"/>
                      <a:pt x="18490" y="6783"/>
                    </a:cubicBezTo>
                    <a:cubicBezTo>
                      <a:pt x="18490" y="6782"/>
                      <a:pt x="18490" y="6780"/>
                      <a:pt x="18490" y="6779"/>
                    </a:cubicBezTo>
                    <a:cubicBezTo>
                      <a:pt x="21669" y="6928"/>
                      <a:pt x="24878" y="7148"/>
                      <a:pt x="28070" y="7148"/>
                    </a:cubicBezTo>
                    <a:cubicBezTo>
                      <a:pt x="29502" y="7148"/>
                      <a:pt x="30930" y="7104"/>
                      <a:pt x="32351" y="6989"/>
                    </a:cubicBezTo>
                    <a:lnTo>
                      <a:pt x="32351" y="6989"/>
                    </a:lnTo>
                    <a:cubicBezTo>
                      <a:pt x="32259" y="7074"/>
                      <a:pt x="32163" y="7155"/>
                      <a:pt x="32072" y="7242"/>
                    </a:cubicBezTo>
                    <a:cubicBezTo>
                      <a:pt x="31937" y="7372"/>
                      <a:pt x="31777" y="7501"/>
                      <a:pt x="31664" y="7654"/>
                    </a:cubicBezTo>
                    <a:cubicBezTo>
                      <a:pt x="26428" y="7389"/>
                      <a:pt x="21188" y="7212"/>
                      <a:pt x="15949" y="7056"/>
                    </a:cubicBezTo>
                    <a:lnTo>
                      <a:pt x="15949" y="7054"/>
                    </a:lnTo>
                    <a:cubicBezTo>
                      <a:pt x="11809" y="6931"/>
                      <a:pt x="7638" y="6745"/>
                      <a:pt x="3484" y="6745"/>
                    </a:cubicBezTo>
                    <a:cubicBezTo>
                      <a:pt x="2492" y="6745"/>
                      <a:pt x="1501" y="6756"/>
                      <a:pt x="512" y="6780"/>
                    </a:cubicBezTo>
                    <a:cubicBezTo>
                      <a:pt x="585" y="6705"/>
                      <a:pt x="653" y="6621"/>
                      <a:pt x="725" y="6552"/>
                    </a:cubicBezTo>
                    <a:cubicBezTo>
                      <a:pt x="811" y="6473"/>
                      <a:pt x="904" y="6399"/>
                      <a:pt x="996" y="6329"/>
                    </a:cubicBezTo>
                    <a:close/>
                    <a:moveTo>
                      <a:pt x="969" y="0"/>
                    </a:moveTo>
                    <a:cubicBezTo>
                      <a:pt x="908" y="0"/>
                      <a:pt x="855" y="41"/>
                      <a:pt x="842" y="101"/>
                    </a:cubicBezTo>
                    <a:cubicBezTo>
                      <a:pt x="813" y="121"/>
                      <a:pt x="784" y="144"/>
                      <a:pt x="755" y="166"/>
                    </a:cubicBezTo>
                    <a:cubicBezTo>
                      <a:pt x="676" y="231"/>
                      <a:pt x="598" y="300"/>
                      <a:pt x="518" y="367"/>
                    </a:cubicBezTo>
                    <a:cubicBezTo>
                      <a:pt x="406" y="462"/>
                      <a:pt x="242" y="568"/>
                      <a:pt x="148" y="695"/>
                    </a:cubicBezTo>
                    <a:cubicBezTo>
                      <a:pt x="138" y="689"/>
                      <a:pt x="126" y="687"/>
                      <a:pt x="114" y="687"/>
                    </a:cubicBezTo>
                    <a:cubicBezTo>
                      <a:pt x="75" y="687"/>
                      <a:pt x="33" y="714"/>
                      <a:pt x="32" y="760"/>
                    </a:cubicBezTo>
                    <a:cubicBezTo>
                      <a:pt x="2" y="2750"/>
                      <a:pt x="104" y="4727"/>
                      <a:pt x="5" y="6718"/>
                    </a:cubicBezTo>
                    <a:cubicBezTo>
                      <a:pt x="0" y="6796"/>
                      <a:pt x="56" y="6831"/>
                      <a:pt x="116" y="6833"/>
                    </a:cubicBezTo>
                    <a:cubicBezTo>
                      <a:pt x="102" y="6873"/>
                      <a:pt x="120" y="6924"/>
                      <a:pt x="174" y="6927"/>
                    </a:cubicBezTo>
                    <a:cubicBezTo>
                      <a:pt x="5421" y="7190"/>
                      <a:pt x="10696" y="7140"/>
                      <a:pt x="15949" y="7292"/>
                    </a:cubicBezTo>
                    <a:cubicBezTo>
                      <a:pt x="21207" y="7443"/>
                      <a:pt x="26460" y="7676"/>
                      <a:pt x="31715" y="7912"/>
                    </a:cubicBezTo>
                    <a:cubicBezTo>
                      <a:pt x="31716" y="7912"/>
                      <a:pt x="31717" y="7912"/>
                      <a:pt x="31718" y="7912"/>
                    </a:cubicBezTo>
                    <a:cubicBezTo>
                      <a:pt x="31802" y="7912"/>
                      <a:pt x="31841" y="7843"/>
                      <a:pt x="31835" y="7775"/>
                    </a:cubicBezTo>
                    <a:cubicBezTo>
                      <a:pt x="31973" y="7663"/>
                      <a:pt x="32093" y="7513"/>
                      <a:pt x="32215" y="7384"/>
                    </a:cubicBezTo>
                    <a:cubicBezTo>
                      <a:pt x="32340" y="7250"/>
                      <a:pt x="32461" y="7112"/>
                      <a:pt x="32580" y="6973"/>
                    </a:cubicBezTo>
                    <a:cubicBezTo>
                      <a:pt x="32655" y="6967"/>
                      <a:pt x="32706" y="6897"/>
                      <a:pt x="32690" y="6823"/>
                    </a:cubicBezTo>
                    <a:cubicBezTo>
                      <a:pt x="32690" y="6803"/>
                      <a:pt x="32681" y="6783"/>
                      <a:pt x="32663" y="6772"/>
                    </a:cubicBezTo>
                    <a:cubicBezTo>
                      <a:pt x="32662" y="6771"/>
                      <a:pt x="32662" y="6768"/>
                      <a:pt x="32659" y="6766"/>
                    </a:cubicBezTo>
                    <a:cubicBezTo>
                      <a:pt x="32665" y="6750"/>
                      <a:pt x="32668" y="6732"/>
                      <a:pt x="32670" y="6717"/>
                    </a:cubicBezTo>
                    <a:cubicBezTo>
                      <a:pt x="32692" y="5131"/>
                      <a:pt x="32694" y="3523"/>
                      <a:pt x="32491" y="1949"/>
                    </a:cubicBezTo>
                    <a:cubicBezTo>
                      <a:pt x="32484" y="1884"/>
                      <a:pt x="32430" y="1836"/>
                      <a:pt x="32365" y="1836"/>
                    </a:cubicBezTo>
                    <a:cubicBezTo>
                      <a:pt x="32358" y="1836"/>
                      <a:pt x="32351" y="1837"/>
                      <a:pt x="32343" y="1838"/>
                    </a:cubicBezTo>
                    <a:cubicBezTo>
                      <a:pt x="32327" y="1827"/>
                      <a:pt x="32310" y="1820"/>
                      <a:pt x="32290" y="1819"/>
                    </a:cubicBezTo>
                    <a:cubicBezTo>
                      <a:pt x="22981" y="804"/>
                      <a:pt x="13519" y="354"/>
                      <a:pt x="4139" y="85"/>
                    </a:cubicBezTo>
                    <a:cubicBezTo>
                      <a:pt x="4110" y="64"/>
                      <a:pt x="4083" y="42"/>
                      <a:pt x="4055" y="19"/>
                    </a:cubicBezTo>
                    <a:cubicBezTo>
                      <a:pt x="4047" y="14"/>
                      <a:pt x="4038" y="11"/>
                      <a:pt x="4030" y="11"/>
                    </a:cubicBezTo>
                    <a:cubicBezTo>
                      <a:pt x="3999" y="11"/>
                      <a:pt x="3973" y="49"/>
                      <a:pt x="3983" y="80"/>
                    </a:cubicBezTo>
                    <a:cubicBezTo>
                      <a:pt x="2980" y="51"/>
                      <a:pt x="1976" y="26"/>
                      <a:pt x="975" y="0"/>
                    </a:cubicBezTo>
                    <a:cubicBezTo>
                      <a:pt x="973" y="0"/>
                      <a:pt x="971" y="0"/>
                      <a:pt x="9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67"/>
              <p:cNvSpPr/>
              <p:nvPr/>
            </p:nvSpPr>
            <p:spPr>
              <a:xfrm>
                <a:off x="3180625" y="4318825"/>
                <a:ext cx="8475" cy="43900"/>
              </a:xfrm>
              <a:custGeom>
                <a:rect b="b" l="l" r="r" t="t"/>
                <a:pathLst>
                  <a:path extrusionOk="0" h="1756" w="339">
                    <a:moveTo>
                      <a:pt x="150" y="1"/>
                    </a:moveTo>
                    <a:cubicBezTo>
                      <a:pt x="113" y="1"/>
                      <a:pt x="76" y="25"/>
                      <a:pt x="74" y="73"/>
                    </a:cubicBezTo>
                    <a:cubicBezTo>
                      <a:pt x="50" y="578"/>
                      <a:pt x="1" y="1232"/>
                      <a:pt x="191" y="1710"/>
                    </a:cubicBezTo>
                    <a:cubicBezTo>
                      <a:pt x="200" y="1741"/>
                      <a:pt x="225" y="1756"/>
                      <a:pt x="251" y="1756"/>
                    </a:cubicBezTo>
                    <a:cubicBezTo>
                      <a:pt x="283" y="1756"/>
                      <a:pt x="316" y="1733"/>
                      <a:pt x="317" y="1692"/>
                    </a:cubicBezTo>
                    <a:cubicBezTo>
                      <a:pt x="339" y="1426"/>
                      <a:pt x="272" y="1150"/>
                      <a:pt x="251" y="884"/>
                    </a:cubicBezTo>
                    <a:cubicBezTo>
                      <a:pt x="230" y="615"/>
                      <a:pt x="224" y="344"/>
                      <a:pt x="222" y="73"/>
                    </a:cubicBezTo>
                    <a:cubicBezTo>
                      <a:pt x="222" y="25"/>
                      <a:pt x="187" y="1"/>
                      <a:pt x="1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2" name="Google Shape;292;p67"/>
          <p:cNvGrpSpPr/>
          <p:nvPr/>
        </p:nvGrpSpPr>
        <p:grpSpPr>
          <a:xfrm flipH="1">
            <a:off x="7559300" y="3544038"/>
            <a:ext cx="1506300" cy="1469575"/>
            <a:chOff x="65575" y="3544038"/>
            <a:chExt cx="1506300" cy="1469575"/>
          </a:xfrm>
        </p:grpSpPr>
        <p:sp>
          <p:nvSpPr>
            <p:cNvPr id="293" name="Google Shape;293;p67"/>
            <p:cNvSpPr/>
            <p:nvPr/>
          </p:nvSpPr>
          <p:spPr>
            <a:xfrm>
              <a:off x="175775" y="3544038"/>
              <a:ext cx="73500" cy="1313450"/>
            </a:xfrm>
            <a:custGeom>
              <a:rect b="b" l="l" r="r" t="t"/>
              <a:pathLst>
                <a:path extrusionOk="0" h="52538" w="294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67"/>
            <p:cNvSpPr/>
            <p:nvPr/>
          </p:nvSpPr>
          <p:spPr>
            <a:xfrm>
              <a:off x="304375" y="3736938"/>
              <a:ext cx="73475" cy="1276675"/>
            </a:xfrm>
            <a:custGeom>
              <a:rect b="b" l="l" r="r" t="t"/>
              <a:pathLst>
                <a:path extrusionOk="0" h="51067" w="2939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67"/>
            <p:cNvSpPr/>
            <p:nvPr/>
          </p:nvSpPr>
          <p:spPr>
            <a:xfrm>
              <a:off x="65575" y="4697430"/>
              <a:ext cx="1506300" cy="31450"/>
            </a:xfrm>
            <a:custGeom>
              <a:rect b="b" l="l" r="r" t="t"/>
              <a:pathLst>
                <a:path extrusionOk="0" h="1258" w="60252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67"/>
            <p:cNvSpPr/>
            <p:nvPr/>
          </p:nvSpPr>
          <p:spPr>
            <a:xfrm>
              <a:off x="74750" y="4885038"/>
              <a:ext cx="1322625" cy="18375"/>
            </a:xfrm>
            <a:custGeom>
              <a:rect b="b" l="l" r="r" t="t"/>
              <a:pathLst>
                <a:path extrusionOk="0" h="735" w="52905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68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99" name="Google Shape;299;p68"/>
          <p:cNvSpPr txBox="1"/>
          <p:nvPr>
            <p:ph type="title"/>
          </p:nvPr>
        </p:nvSpPr>
        <p:spPr>
          <a:xfrm>
            <a:off x="713225" y="2823800"/>
            <a:ext cx="3592200" cy="15183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3320000" dist="247650">
              <a:schemeClr val="dk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SECTION_TITLE_AND_DESCRIPTION_1_2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69"/>
          <p:cNvSpPr txBox="1"/>
          <p:nvPr>
            <p:ph type="title"/>
          </p:nvPr>
        </p:nvSpPr>
        <p:spPr>
          <a:xfrm flipH="1">
            <a:off x="5013463" y="985289"/>
            <a:ext cx="3169800" cy="20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2" name="Google Shape;302;p69"/>
          <p:cNvSpPr/>
          <p:nvPr/>
        </p:nvSpPr>
        <p:spPr>
          <a:xfrm>
            <a:off x="407300" y="-92925"/>
            <a:ext cx="314505" cy="772588"/>
          </a:xfrm>
          <a:custGeom>
            <a:rect b="b" l="l" r="r" t="t"/>
            <a:pathLst>
              <a:path extrusionOk="0" h="15368" w="6256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69"/>
          <p:cNvSpPr/>
          <p:nvPr>
            <p:ph idx="2" type="pic"/>
          </p:nvPr>
        </p:nvSpPr>
        <p:spPr>
          <a:xfrm>
            <a:off x="953012" y="985288"/>
            <a:ext cx="3357300" cy="3357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8900000" dist="247650">
              <a:schemeClr val="dk2"/>
            </a:outerShdw>
          </a:effectLst>
        </p:spPr>
      </p:sp>
      <p:sp>
        <p:nvSpPr>
          <p:cNvPr id="304" name="Google Shape;304;p69"/>
          <p:cNvSpPr txBox="1"/>
          <p:nvPr>
            <p:ph idx="1" type="body"/>
          </p:nvPr>
        </p:nvSpPr>
        <p:spPr>
          <a:xfrm>
            <a:off x="5021188" y="3140263"/>
            <a:ext cx="3169800" cy="12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305" name="Google Shape;305;p69"/>
          <p:cNvGrpSpPr/>
          <p:nvPr/>
        </p:nvGrpSpPr>
        <p:grpSpPr>
          <a:xfrm>
            <a:off x="1738725" y="4668075"/>
            <a:ext cx="2915002" cy="411950"/>
            <a:chOff x="1969275" y="4688575"/>
            <a:chExt cx="2915002" cy="411950"/>
          </a:xfrm>
        </p:grpSpPr>
        <p:sp>
          <p:nvSpPr>
            <p:cNvPr id="306" name="Google Shape;306;p69"/>
            <p:cNvSpPr/>
            <p:nvPr/>
          </p:nvSpPr>
          <p:spPr>
            <a:xfrm>
              <a:off x="1969275" y="4688575"/>
              <a:ext cx="2909875" cy="411950"/>
            </a:xfrm>
            <a:custGeom>
              <a:rect b="b" l="l" r="r" t="t"/>
              <a:pathLst>
                <a:path extrusionOk="0" h="16478" w="116395">
                  <a:moveTo>
                    <a:pt x="0" y="0"/>
                  </a:moveTo>
                  <a:cubicBezTo>
                    <a:pt x="12218" y="10181"/>
                    <a:pt x="30680" y="14408"/>
                    <a:pt x="46312" y="11476"/>
                  </a:cubicBezTo>
                  <a:cubicBezTo>
                    <a:pt x="49257" y="10924"/>
                    <a:pt x="52968" y="10357"/>
                    <a:pt x="54509" y="7787"/>
                  </a:cubicBezTo>
                  <a:cubicBezTo>
                    <a:pt x="55971" y="5349"/>
                    <a:pt x="52288" y="-78"/>
                    <a:pt x="49591" y="820"/>
                  </a:cubicBezTo>
                  <a:cubicBezTo>
                    <a:pt x="46221" y="1942"/>
                    <a:pt x="47078" y="8965"/>
                    <a:pt x="49591" y="11476"/>
                  </a:cubicBezTo>
                  <a:cubicBezTo>
                    <a:pt x="53693" y="15575"/>
                    <a:pt x="60624" y="15407"/>
                    <a:pt x="66395" y="15984"/>
                  </a:cubicBezTo>
                  <a:cubicBezTo>
                    <a:pt x="83686" y="17714"/>
                    <a:pt x="104100" y="13510"/>
                    <a:pt x="116395" y="123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69"/>
            <p:cNvSpPr/>
            <p:nvPr/>
          </p:nvSpPr>
          <p:spPr>
            <a:xfrm>
              <a:off x="4699852" y="4719304"/>
              <a:ext cx="184425" cy="11425"/>
            </a:xfrm>
            <a:custGeom>
              <a:rect b="b" l="l" r="r" t="t"/>
              <a:pathLst>
                <a:path extrusionOk="0" h="457" w="7377">
                  <a:moveTo>
                    <a:pt x="7377" y="0"/>
                  </a:moveTo>
                  <a:cubicBezTo>
                    <a:pt x="4988" y="598"/>
                    <a:pt x="2463" y="410"/>
                    <a:pt x="0" y="41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69"/>
            <p:cNvSpPr/>
            <p:nvPr/>
          </p:nvSpPr>
          <p:spPr>
            <a:xfrm>
              <a:off x="4858658" y="4729538"/>
              <a:ext cx="20500" cy="122950"/>
            </a:xfrm>
            <a:custGeom>
              <a:rect b="b" l="l" r="r" t="t"/>
              <a:pathLst>
                <a:path extrusionOk="0" h="4918" w="820">
                  <a:moveTo>
                    <a:pt x="0" y="4918"/>
                  </a:moveTo>
                  <a:cubicBezTo>
                    <a:pt x="0" y="3256"/>
                    <a:pt x="820" y="1662"/>
                    <a:pt x="820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9" name="Google Shape;309;p69"/>
          <p:cNvGrpSpPr/>
          <p:nvPr/>
        </p:nvGrpSpPr>
        <p:grpSpPr>
          <a:xfrm>
            <a:off x="7987144" y="4342675"/>
            <a:ext cx="1156861" cy="694487"/>
            <a:chOff x="7987144" y="4342675"/>
            <a:chExt cx="1156861" cy="694487"/>
          </a:xfrm>
        </p:grpSpPr>
        <p:grpSp>
          <p:nvGrpSpPr>
            <p:cNvPr id="310" name="Google Shape;310;p69"/>
            <p:cNvGrpSpPr/>
            <p:nvPr/>
          </p:nvGrpSpPr>
          <p:grpSpPr>
            <a:xfrm>
              <a:off x="8033193" y="4479169"/>
              <a:ext cx="1038289" cy="533042"/>
              <a:chOff x="180843" y="173894"/>
              <a:chExt cx="1038289" cy="533042"/>
            </a:xfrm>
          </p:grpSpPr>
          <p:sp>
            <p:nvSpPr>
              <p:cNvPr id="311" name="Google Shape;311;p69"/>
              <p:cNvSpPr/>
              <p:nvPr/>
            </p:nvSpPr>
            <p:spPr>
              <a:xfrm rot="-983000">
                <a:off x="220415" y="387942"/>
                <a:ext cx="156348" cy="30309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69"/>
              <p:cNvSpPr/>
              <p:nvPr/>
            </p:nvSpPr>
            <p:spPr>
              <a:xfrm rot="-618484">
                <a:off x="255768" y="276519"/>
                <a:ext cx="914914" cy="323911"/>
              </a:xfrm>
              <a:prstGeom prst="flowChartPunchedTap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69"/>
              <p:cNvSpPr/>
              <p:nvPr/>
            </p:nvSpPr>
            <p:spPr>
              <a:xfrm rot="-792541">
                <a:off x="1030347" y="187736"/>
                <a:ext cx="156233" cy="30300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14" name="Google Shape;314;p69"/>
            <p:cNvSpPr/>
            <p:nvPr/>
          </p:nvSpPr>
          <p:spPr>
            <a:xfrm rot="-957371">
              <a:off x="8022861" y="4483932"/>
              <a:ext cx="1085428" cy="411973"/>
            </a:xfrm>
            <a:custGeom>
              <a:rect b="b" l="l" r="r" t="t"/>
              <a:pathLst>
                <a:path extrusionOk="0" h="10263" w="27040">
                  <a:moveTo>
                    <a:pt x="12952" y="3093"/>
                  </a:moveTo>
                  <a:cubicBezTo>
                    <a:pt x="12956" y="3099"/>
                    <a:pt x="12962" y="3104"/>
                    <a:pt x="12967" y="3108"/>
                  </a:cubicBezTo>
                  <a:lnTo>
                    <a:pt x="12967" y="3108"/>
                  </a:lnTo>
                  <a:cubicBezTo>
                    <a:pt x="12962" y="3106"/>
                    <a:pt x="12957" y="3104"/>
                    <a:pt x="12952" y="3101"/>
                  </a:cubicBezTo>
                  <a:lnTo>
                    <a:pt x="12952" y="3093"/>
                  </a:lnTo>
                  <a:close/>
                  <a:moveTo>
                    <a:pt x="14422" y="482"/>
                  </a:moveTo>
                  <a:cubicBezTo>
                    <a:pt x="14861" y="482"/>
                    <a:pt x="15193" y="799"/>
                    <a:pt x="15272" y="1315"/>
                  </a:cubicBezTo>
                  <a:cubicBezTo>
                    <a:pt x="15392" y="2105"/>
                    <a:pt x="14844" y="2899"/>
                    <a:pt x="14198" y="3473"/>
                  </a:cubicBezTo>
                  <a:cubicBezTo>
                    <a:pt x="14367" y="3230"/>
                    <a:pt x="14506" y="2967"/>
                    <a:pt x="14611" y="2690"/>
                  </a:cubicBezTo>
                  <a:cubicBezTo>
                    <a:pt x="14750" y="2328"/>
                    <a:pt x="15009" y="1627"/>
                    <a:pt x="14754" y="1264"/>
                  </a:cubicBezTo>
                  <a:cubicBezTo>
                    <a:pt x="14658" y="1127"/>
                    <a:pt x="14540" y="1075"/>
                    <a:pt x="14416" y="1075"/>
                  </a:cubicBezTo>
                  <a:cubicBezTo>
                    <a:pt x="14183" y="1075"/>
                    <a:pt x="13930" y="1258"/>
                    <a:pt x="13761" y="1418"/>
                  </a:cubicBezTo>
                  <a:cubicBezTo>
                    <a:pt x="13325" y="1837"/>
                    <a:pt x="13046" y="2395"/>
                    <a:pt x="12950" y="2988"/>
                  </a:cubicBezTo>
                  <a:cubicBezTo>
                    <a:pt x="12945" y="2451"/>
                    <a:pt x="13030" y="1928"/>
                    <a:pt x="13270" y="1437"/>
                  </a:cubicBezTo>
                  <a:cubicBezTo>
                    <a:pt x="13380" y="1214"/>
                    <a:pt x="13690" y="714"/>
                    <a:pt x="13953" y="593"/>
                  </a:cubicBezTo>
                  <a:cubicBezTo>
                    <a:pt x="14117" y="518"/>
                    <a:pt x="14275" y="482"/>
                    <a:pt x="14422" y="482"/>
                  </a:cubicBezTo>
                  <a:close/>
                  <a:moveTo>
                    <a:pt x="11046" y="1387"/>
                  </a:moveTo>
                  <a:cubicBezTo>
                    <a:pt x="11136" y="1387"/>
                    <a:pt x="11236" y="1432"/>
                    <a:pt x="11334" y="1541"/>
                  </a:cubicBezTo>
                  <a:cubicBezTo>
                    <a:pt x="11447" y="1668"/>
                    <a:pt x="11548" y="1807"/>
                    <a:pt x="11635" y="1952"/>
                  </a:cubicBezTo>
                  <a:cubicBezTo>
                    <a:pt x="11895" y="2378"/>
                    <a:pt x="12026" y="2848"/>
                    <a:pt x="12067" y="3342"/>
                  </a:cubicBezTo>
                  <a:cubicBezTo>
                    <a:pt x="12069" y="3374"/>
                    <a:pt x="12083" y="3404"/>
                    <a:pt x="12109" y="3423"/>
                  </a:cubicBezTo>
                  <a:cubicBezTo>
                    <a:pt x="12088" y="3479"/>
                    <a:pt x="12075" y="3538"/>
                    <a:pt x="12069" y="3597"/>
                  </a:cubicBezTo>
                  <a:cubicBezTo>
                    <a:pt x="12064" y="3686"/>
                    <a:pt x="12075" y="3775"/>
                    <a:pt x="12104" y="3860"/>
                  </a:cubicBezTo>
                  <a:cubicBezTo>
                    <a:pt x="11433" y="3390"/>
                    <a:pt x="10835" y="2811"/>
                    <a:pt x="10704" y="1952"/>
                  </a:cubicBezTo>
                  <a:cubicBezTo>
                    <a:pt x="10660" y="1663"/>
                    <a:pt x="10825" y="1387"/>
                    <a:pt x="11046" y="1387"/>
                  </a:cubicBezTo>
                  <a:close/>
                  <a:moveTo>
                    <a:pt x="14073" y="1524"/>
                  </a:moveTo>
                  <a:cubicBezTo>
                    <a:pt x="14138" y="1524"/>
                    <a:pt x="14217" y="1543"/>
                    <a:pt x="14318" y="1585"/>
                  </a:cubicBezTo>
                  <a:cubicBezTo>
                    <a:pt x="14655" y="1729"/>
                    <a:pt x="14600" y="1748"/>
                    <a:pt x="14533" y="2076"/>
                  </a:cubicBezTo>
                  <a:cubicBezTo>
                    <a:pt x="14375" y="2833"/>
                    <a:pt x="13956" y="3406"/>
                    <a:pt x="13425" y="3935"/>
                  </a:cubicBezTo>
                  <a:cubicBezTo>
                    <a:pt x="13431" y="3812"/>
                    <a:pt x="13417" y="3691"/>
                    <a:pt x="13380" y="3575"/>
                  </a:cubicBezTo>
                  <a:cubicBezTo>
                    <a:pt x="13315" y="3377"/>
                    <a:pt x="13174" y="3214"/>
                    <a:pt x="12990" y="3119"/>
                  </a:cubicBezTo>
                  <a:lnTo>
                    <a:pt x="12990" y="3119"/>
                  </a:lnTo>
                  <a:cubicBezTo>
                    <a:pt x="12997" y="3121"/>
                    <a:pt x="13004" y="3122"/>
                    <a:pt x="13011" y="3122"/>
                  </a:cubicBezTo>
                  <a:cubicBezTo>
                    <a:pt x="13043" y="3122"/>
                    <a:pt x="13074" y="3102"/>
                    <a:pt x="13082" y="3066"/>
                  </a:cubicBezTo>
                  <a:cubicBezTo>
                    <a:pt x="13205" y="2633"/>
                    <a:pt x="13366" y="2229"/>
                    <a:pt x="13651" y="1872"/>
                  </a:cubicBezTo>
                  <a:cubicBezTo>
                    <a:pt x="13816" y="1666"/>
                    <a:pt x="13896" y="1524"/>
                    <a:pt x="14073" y="1524"/>
                  </a:cubicBezTo>
                  <a:close/>
                  <a:moveTo>
                    <a:pt x="10540" y="243"/>
                  </a:moveTo>
                  <a:cubicBezTo>
                    <a:pt x="11127" y="243"/>
                    <a:pt x="11768" y="863"/>
                    <a:pt x="11959" y="1434"/>
                  </a:cubicBezTo>
                  <a:cubicBezTo>
                    <a:pt x="12066" y="1750"/>
                    <a:pt x="12107" y="2081"/>
                    <a:pt x="12128" y="2416"/>
                  </a:cubicBezTo>
                  <a:cubicBezTo>
                    <a:pt x="11999" y="2038"/>
                    <a:pt x="11799" y="1689"/>
                    <a:pt x="11540" y="1388"/>
                  </a:cubicBezTo>
                  <a:cubicBezTo>
                    <a:pt x="11376" y="1200"/>
                    <a:pt x="11106" y="971"/>
                    <a:pt x="10855" y="971"/>
                  </a:cubicBezTo>
                  <a:cubicBezTo>
                    <a:pt x="10732" y="971"/>
                    <a:pt x="10613" y="1026"/>
                    <a:pt x="10515" y="1168"/>
                  </a:cubicBezTo>
                  <a:cubicBezTo>
                    <a:pt x="10218" y="1595"/>
                    <a:pt x="10489" y="2358"/>
                    <a:pt x="10704" y="2762"/>
                  </a:cubicBezTo>
                  <a:cubicBezTo>
                    <a:pt x="11014" y="3342"/>
                    <a:pt x="11517" y="3788"/>
                    <a:pt x="12088" y="4102"/>
                  </a:cubicBezTo>
                  <a:cubicBezTo>
                    <a:pt x="11927" y="4093"/>
                    <a:pt x="11764" y="4083"/>
                    <a:pt x="11603" y="4069"/>
                  </a:cubicBezTo>
                  <a:cubicBezTo>
                    <a:pt x="10574" y="3398"/>
                    <a:pt x="9154" y="2180"/>
                    <a:pt x="9715" y="895"/>
                  </a:cubicBezTo>
                  <a:cubicBezTo>
                    <a:pt x="9920" y="425"/>
                    <a:pt x="10222" y="243"/>
                    <a:pt x="10540" y="243"/>
                  </a:cubicBezTo>
                  <a:close/>
                  <a:moveTo>
                    <a:pt x="12666" y="3272"/>
                  </a:moveTo>
                  <a:cubicBezTo>
                    <a:pt x="12701" y="3272"/>
                    <a:pt x="12737" y="3277"/>
                    <a:pt x="12773" y="3286"/>
                  </a:cubicBezTo>
                  <a:cubicBezTo>
                    <a:pt x="12990" y="3342"/>
                    <a:pt x="13137" y="3524"/>
                    <a:pt x="13180" y="3739"/>
                  </a:cubicBezTo>
                  <a:cubicBezTo>
                    <a:pt x="13210" y="3900"/>
                    <a:pt x="13167" y="4019"/>
                    <a:pt x="13117" y="4148"/>
                  </a:cubicBezTo>
                  <a:lnTo>
                    <a:pt x="13068" y="4148"/>
                  </a:lnTo>
                  <a:cubicBezTo>
                    <a:pt x="12882" y="4144"/>
                    <a:pt x="12697" y="4136"/>
                    <a:pt x="12510" y="4126"/>
                  </a:cubicBezTo>
                  <a:cubicBezTo>
                    <a:pt x="12389" y="4006"/>
                    <a:pt x="12293" y="3868"/>
                    <a:pt x="12285" y="3688"/>
                  </a:cubicBezTo>
                  <a:cubicBezTo>
                    <a:pt x="12277" y="3450"/>
                    <a:pt x="12447" y="3272"/>
                    <a:pt x="12666" y="3272"/>
                  </a:cubicBezTo>
                  <a:close/>
                  <a:moveTo>
                    <a:pt x="12405" y="4516"/>
                  </a:moveTo>
                  <a:lnTo>
                    <a:pt x="12405" y="4516"/>
                  </a:lnTo>
                  <a:cubicBezTo>
                    <a:pt x="12700" y="4524"/>
                    <a:pt x="12996" y="4528"/>
                    <a:pt x="13292" y="4528"/>
                  </a:cubicBezTo>
                  <a:cubicBezTo>
                    <a:pt x="13349" y="4528"/>
                    <a:pt x="13406" y="4528"/>
                    <a:pt x="13463" y="4528"/>
                  </a:cubicBezTo>
                  <a:lnTo>
                    <a:pt x="13465" y="4544"/>
                  </a:lnTo>
                  <a:cubicBezTo>
                    <a:pt x="13467" y="4585"/>
                    <a:pt x="13495" y="4620"/>
                    <a:pt x="13535" y="4631"/>
                  </a:cubicBezTo>
                  <a:cubicBezTo>
                    <a:pt x="13554" y="4665"/>
                    <a:pt x="13575" y="4698"/>
                    <a:pt x="13594" y="4730"/>
                  </a:cubicBezTo>
                  <a:lnTo>
                    <a:pt x="13651" y="4827"/>
                  </a:lnTo>
                  <a:lnTo>
                    <a:pt x="13655" y="4830"/>
                  </a:lnTo>
                  <a:cubicBezTo>
                    <a:pt x="13677" y="4998"/>
                    <a:pt x="13761" y="5173"/>
                    <a:pt x="13790" y="5326"/>
                  </a:cubicBezTo>
                  <a:cubicBezTo>
                    <a:pt x="13838" y="5581"/>
                    <a:pt x="13857" y="5841"/>
                    <a:pt x="13849" y="6101"/>
                  </a:cubicBezTo>
                  <a:cubicBezTo>
                    <a:pt x="13835" y="6606"/>
                    <a:pt x="13714" y="7070"/>
                    <a:pt x="13522" y="7534"/>
                  </a:cubicBezTo>
                  <a:cubicBezTo>
                    <a:pt x="13364" y="7532"/>
                    <a:pt x="13205" y="7530"/>
                    <a:pt x="13047" y="7530"/>
                  </a:cubicBezTo>
                  <a:cubicBezTo>
                    <a:pt x="12823" y="7530"/>
                    <a:pt x="12599" y="7533"/>
                    <a:pt x="12375" y="7538"/>
                  </a:cubicBezTo>
                  <a:cubicBezTo>
                    <a:pt x="12893" y="6601"/>
                    <a:pt x="12875" y="5473"/>
                    <a:pt x="12405" y="4516"/>
                  </a:cubicBezTo>
                  <a:close/>
                  <a:moveTo>
                    <a:pt x="3005" y="2736"/>
                  </a:moveTo>
                  <a:cubicBezTo>
                    <a:pt x="5872" y="3790"/>
                    <a:pt x="8982" y="4384"/>
                    <a:pt x="12113" y="4509"/>
                  </a:cubicBezTo>
                  <a:cubicBezTo>
                    <a:pt x="12113" y="4516"/>
                    <a:pt x="12117" y="4523"/>
                    <a:pt x="12118" y="4531"/>
                  </a:cubicBezTo>
                  <a:cubicBezTo>
                    <a:pt x="12630" y="5516"/>
                    <a:pt x="12599" y="6544"/>
                    <a:pt x="12161" y="7543"/>
                  </a:cubicBezTo>
                  <a:cubicBezTo>
                    <a:pt x="11847" y="7553"/>
                    <a:pt x="11532" y="7572"/>
                    <a:pt x="11218" y="7594"/>
                  </a:cubicBezTo>
                  <a:cubicBezTo>
                    <a:pt x="11501" y="7465"/>
                    <a:pt x="11787" y="7336"/>
                    <a:pt x="12058" y="7185"/>
                  </a:cubicBezTo>
                  <a:cubicBezTo>
                    <a:pt x="12114" y="7152"/>
                    <a:pt x="12093" y="7071"/>
                    <a:pt x="12039" y="7071"/>
                  </a:cubicBezTo>
                  <a:cubicBezTo>
                    <a:pt x="12032" y="7071"/>
                    <a:pt x="12023" y="7073"/>
                    <a:pt x="12015" y="7076"/>
                  </a:cubicBezTo>
                  <a:cubicBezTo>
                    <a:pt x="11621" y="7228"/>
                    <a:pt x="11243" y="7427"/>
                    <a:pt x="10864" y="7608"/>
                  </a:cubicBezTo>
                  <a:cubicBezTo>
                    <a:pt x="10857" y="7612"/>
                    <a:pt x="10857" y="7616"/>
                    <a:pt x="10853" y="7621"/>
                  </a:cubicBezTo>
                  <a:cubicBezTo>
                    <a:pt x="10424" y="7656"/>
                    <a:pt x="9995" y="7701"/>
                    <a:pt x="9566" y="7755"/>
                  </a:cubicBezTo>
                  <a:cubicBezTo>
                    <a:pt x="10029" y="7518"/>
                    <a:pt x="10497" y="7296"/>
                    <a:pt x="10966" y="7073"/>
                  </a:cubicBezTo>
                  <a:cubicBezTo>
                    <a:pt x="11027" y="7045"/>
                    <a:pt x="11002" y="6961"/>
                    <a:pt x="10945" y="6961"/>
                  </a:cubicBezTo>
                  <a:cubicBezTo>
                    <a:pt x="10938" y="6961"/>
                    <a:pt x="10931" y="6962"/>
                    <a:pt x="10923" y="6965"/>
                  </a:cubicBezTo>
                  <a:cubicBezTo>
                    <a:pt x="10336" y="7177"/>
                    <a:pt x="9780" y="7462"/>
                    <a:pt x="9238" y="7769"/>
                  </a:cubicBezTo>
                  <a:cubicBezTo>
                    <a:pt x="9227" y="7777"/>
                    <a:pt x="9219" y="7789"/>
                    <a:pt x="9217" y="7801"/>
                  </a:cubicBezTo>
                  <a:cubicBezTo>
                    <a:pt x="8707" y="7870"/>
                    <a:pt x="8197" y="7948"/>
                    <a:pt x="7689" y="8042"/>
                  </a:cubicBezTo>
                  <a:cubicBezTo>
                    <a:pt x="8341" y="7685"/>
                    <a:pt x="9004" y="7349"/>
                    <a:pt x="9672" y="7024"/>
                  </a:cubicBezTo>
                  <a:cubicBezTo>
                    <a:pt x="9723" y="6997"/>
                    <a:pt x="9701" y="6920"/>
                    <a:pt x="9653" y="6920"/>
                  </a:cubicBezTo>
                  <a:cubicBezTo>
                    <a:pt x="9647" y="6920"/>
                    <a:pt x="9639" y="6921"/>
                    <a:pt x="9632" y="6925"/>
                  </a:cubicBezTo>
                  <a:cubicBezTo>
                    <a:pt x="8852" y="7263"/>
                    <a:pt x="8103" y="7656"/>
                    <a:pt x="7367" y="8077"/>
                  </a:cubicBezTo>
                  <a:cubicBezTo>
                    <a:pt x="7357" y="8083"/>
                    <a:pt x="7351" y="8095"/>
                    <a:pt x="7348" y="8106"/>
                  </a:cubicBezTo>
                  <a:cubicBezTo>
                    <a:pt x="6865" y="8200"/>
                    <a:pt x="6380" y="8303"/>
                    <a:pt x="5898" y="8418"/>
                  </a:cubicBezTo>
                  <a:cubicBezTo>
                    <a:pt x="6567" y="8042"/>
                    <a:pt x="7244" y="7680"/>
                    <a:pt x="7936" y="7342"/>
                  </a:cubicBezTo>
                  <a:cubicBezTo>
                    <a:pt x="7985" y="7317"/>
                    <a:pt x="7965" y="7245"/>
                    <a:pt x="7919" y="7245"/>
                  </a:cubicBezTo>
                  <a:cubicBezTo>
                    <a:pt x="7912" y="7245"/>
                    <a:pt x="7905" y="7247"/>
                    <a:pt x="7898" y="7250"/>
                  </a:cubicBezTo>
                  <a:cubicBezTo>
                    <a:pt x="7104" y="7596"/>
                    <a:pt x="6341" y="8010"/>
                    <a:pt x="5615" y="8485"/>
                  </a:cubicBezTo>
                  <a:cubicBezTo>
                    <a:pt x="4774" y="8692"/>
                    <a:pt x="3932" y="8928"/>
                    <a:pt x="3092" y="9194"/>
                  </a:cubicBezTo>
                  <a:cubicBezTo>
                    <a:pt x="4240" y="8503"/>
                    <a:pt x="5407" y="7846"/>
                    <a:pt x="6570" y="7180"/>
                  </a:cubicBezTo>
                  <a:cubicBezTo>
                    <a:pt x="6606" y="7159"/>
                    <a:pt x="6581" y="7101"/>
                    <a:pt x="6544" y="7101"/>
                  </a:cubicBezTo>
                  <a:cubicBezTo>
                    <a:pt x="6539" y="7101"/>
                    <a:pt x="6533" y="7102"/>
                    <a:pt x="6527" y="7105"/>
                  </a:cubicBezTo>
                  <a:cubicBezTo>
                    <a:pt x="5297" y="7720"/>
                    <a:pt x="4112" y="8423"/>
                    <a:pt x="2949" y="9159"/>
                  </a:cubicBezTo>
                  <a:cubicBezTo>
                    <a:pt x="3137" y="8860"/>
                    <a:pt x="3266" y="8472"/>
                    <a:pt x="3351" y="8071"/>
                  </a:cubicBezTo>
                  <a:cubicBezTo>
                    <a:pt x="4033" y="7624"/>
                    <a:pt x="4734" y="7213"/>
                    <a:pt x="5456" y="6832"/>
                  </a:cubicBezTo>
                  <a:cubicBezTo>
                    <a:pt x="5502" y="6809"/>
                    <a:pt x="5484" y="6743"/>
                    <a:pt x="5443" y="6743"/>
                  </a:cubicBezTo>
                  <a:cubicBezTo>
                    <a:pt x="5437" y="6743"/>
                    <a:pt x="5430" y="6744"/>
                    <a:pt x="5423" y="6748"/>
                  </a:cubicBezTo>
                  <a:cubicBezTo>
                    <a:pt x="4715" y="7095"/>
                    <a:pt x="4033" y="7491"/>
                    <a:pt x="3379" y="7932"/>
                  </a:cubicBezTo>
                  <a:cubicBezTo>
                    <a:pt x="3434" y="7647"/>
                    <a:pt x="3469" y="7361"/>
                    <a:pt x="3491" y="7106"/>
                  </a:cubicBezTo>
                  <a:cubicBezTo>
                    <a:pt x="3948" y="6802"/>
                    <a:pt x="4423" y="6521"/>
                    <a:pt x="4911" y="6270"/>
                  </a:cubicBezTo>
                  <a:cubicBezTo>
                    <a:pt x="4956" y="6246"/>
                    <a:pt x="4938" y="6181"/>
                    <a:pt x="4897" y="6181"/>
                  </a:cubicBezTo>
                  <a:cubicBezTo>
                    <a:pt x="4891" y="6181"/>
                    <a:pt x="4884" y="6182"/>
                    <a:pt x="4878" y="6185"/>
                  </a:cubicBezTo>
                  <a:cubicBezTo>
                    <a:pt x="4401" y="6410"/>
                    <a:pt x="3942" y="6670"/>
                    <a:pt x="3502" y="6963"/>
                  </a:cubicBezTo>
                  <a:cubicBezTo>
                    <a:pt x="3508" y="6874"/>
                    <a:pt x="3515" y="6789"/>
                    <a:pt x="3518" y="6711"/>
                  </a:cubicBezTo>
                  <a:cubicBezTo>
                    <a:pt x="3545" y="6574"/>
                    <a:pt x="3571" y="6423"/>
                    <a:pt x="3593" y="6263"/>
                  </a:cubicBezTo>
                  <a:cubicBezTo>
                    <a:pt x="4052" y="5930"/>
                    <a:pt x="4538" y="5634"/>
                    <a:pt x="5045" y="5379"/>
                  </a:cubicBezTo>
                  <a:cubicBezTo>
                    <a:pt x="5089" y="5356"/>
                    <a:pt x="5072" y="5291"/>
                    <a:pt x="5031" y="5291"/>
                  </a:cubicBezTo>
                  <a:cubicBezTo>
                    <a:pt x="5025" y="5291"/>
                    <a:pt x="5018" y="5293"/>
                    <a:pt x="5011" y="5296"/>
                  </a:cubicBezTo>
                  <a:cubicBezTo>
                    <a:pt x="4516" y="5522"/>
                    <a:pt x="4047" y="5803"/>
                    <a:pt x="3612" y="6131"/>
                  </a:cubicBezTo>
                  <a:cubicBezTo>
                    <a:pt x="3647" y="5862"/>
                    <a:pt x="3674" y="5572"/>
                    <a:pt x="3682" y="5274"/>
                  </a:cubicBezTo>
                  <a:cubicBezTo>
                    <a:pt x="4068" y="5041"/>
                    <a:pt x="4457" y="4816"/>
                    <a:pt x="4860" y="4617"/>
                  </a:cubicBezTo>
                  <a:cubicBezTo>
                    <a:pt x="4896" y="4599"/>
                    <a:pt x="4881" y="4546"/>
                    <a:pt x="4848" y="4546"/>
                  </a:cubicBezTo>
                  <a:cubicBezTo>
                    <a:pt x="4843" y="4546"/>
                    <a:pt x="4838" y="4548"/>
                    <a:pt x="4833" y="4550"/>
                  </a:cubicBezTo>
                  <a:cubicBezTo>
                    <a:pt x="4428" y="4732"/>
                    <a:pt x="4044" y="4955"/>
                    <a:pt x="3685" y="5215"/>
                  </a:cubicBezTo>
                  <a:cubicBezTo>
                    <a:pt x="3706" y="4277"/>
                    <a:pt x="3556" y="3292"/>
                    <a:pt x="3005" y="2736"/>
                  </a:cubicBezTo>
                  <a:close/>
                  <a:moveTo>
                    <a:pt x="2165" y="2591"/>
                  </a:moveTo>
                  <a:cubicBezTo>
                    <a:pt x="2292" y="2591"/>
                    <a:pt x="2428" y="2614"/>
                    <a:pt x="2576" y="2663"/>
                  </a:cubicBezTo>
                  <a:cubicBezTo>
                    <a:pt x="3282" y="3173"/>
                    <a:pt x="3416" y="4330"/>
                    <a:pt x="3376" y="5384"/>
                  </a:cubicBezTo>
                  <a:cubicBezTo>
                    <a:pt x="3236" y="4753"/>
                    <a:pt x="2991" y="4099"/>
                    <a:pt x="2621" y="4099"/>
                  </a:cubicBezTo>
                  <a:cubicBezTo>
                    <a:pt x="2512" y="4099"/>
                    <a:pt x="2392" y="4155"/>
                    <a:pt x="2261" y="4285"/>
                  </a:cubicBezTo>
                  <a:cubicBezTo>
                    <a:pt x="1378" y="4534"/>
                    <a:pt x="984" y="6110"/>
                    <a:pt x="1309" y="6851"/>
                  </a:cubicBezTo>
                  <a:cubicBezTo>
                    <a:pt x="1419" y="7101"/>
                    <a:pt x="1667" y="7323"/>
                    <a:pt x="1942" y="7323"/>
                  </a:cubicBezTo>
                  <a:cubicBezTo>
                    <a:pt x="2010" y="7323"/>
                    <a:pt x="2081" y="7309"/>
                    <a:pt x="2151" y="7279"/>
                  </a:cubicBezTo>
                  <a:cubicBezTo>
                    <a:pt x="2633" y="7070"/>
                    <a:pt x="2739" y="6286"/>
                    <a:pt x="2766" y="5844"/>
                  </a:cubicBezTo>
                  <a:cubicBezTo>
                    <a:pt x="2769" y="5792"/>
                    <a:pt x="2728" y="5762"/>
                    <a:pt x="2688" y="5762"/>
                  </a:cubicBezTo>
                  <a:cubicBezTo>
                    <a:pt x="2656" y="5762"/>
                    <a:pt x="2625" y="5781"/>
                    <a:pt x="2619" y="5823"/>
                  </a:cubicBezTo>
                  <a:cubicBezTo>
                    <a:pt x="2576" y="6110"/>
                    <a:pt x="2488" y="6697"/>
                    <a:pt x="2230" y="6896"/>
                  </a:cubicBezTo>
                  <a:cubicBezTo>
                    <a:pt x="2129" y="6917"/>
                    <a:pt x="2038" y="6927"/>
                    <a:pt x="1958" y="6927"/>
                  </a:cubicBezTo>
                  <a:cubicBezTo>
                    <a:pt x="1647" y="6927"/>
                    <a:pt x="1496" y="6770"/>
                    <a:pt x="1502" y="6455"/>
                  </a:cubicBezTo>
                  <a:cubicBezTo>
                    <a:pt x="1491" y="6282"/>
                    <a:pt x="1497" y="6109"/>
                    <a:pt x="1521" y="5938"/>
                  </a:cubicBezTo>
                  <a:cubicBezTo>
                    <a:pt x="1602" y="5289"/>
                    <a:pt x="1868" y="4673"/>
                    <a:pt x="2512" y="4427"/>
                  </a:cubicBezTo>
                  <a:cubicBezTo>
                    <a:pt x="2539" y="4418"/>
                    <a:pt x="2559" y="4394"/>
                    <a:pt x="2563" y="4365"/>
                  </a:cubicBezTo>
                  <a:cubicBezTo>
                    <a:pt x="3236" y="4400"/>
                    <a:pt x="3223" y="6727"/>
                    <a:pt x="3201" y="6947"/>
                  </a:cubicBezTo>
                  <a:cubicBezTo>
                    <a:pt x="3120" y="7682"/>
                    <a:pt x="2998" y="9364"/>
                    <a:pt x="1925" y="9364"/>
                  </a:cubicBezTo>
                  <a:cubicBezTo>
                    <a:pt x="1901" y="9364"/>
                    <a:pt x="1875" y="9363"/>
                    <a:pt x="1849" y="9362"/>
                  </a:cubicBezTo>
                  <a:cubicBezTo>
                    <a:pt x="1221" y="8978"/>
                    <a:pt x="799" y="8032"/>
                    <a:pt x="635" y="7376"/>
                  </a:cubicBezTo>
                  <a:cubicBezTo>
                    <a:pt x="512" y="6885"/>
                    <a:pt x="554" y="6329"/>
                    <a:pt x="584" y="5833"/>
                  </a:cubicBezTo>
                  <a:cubicBezTo>
                    <a:pt x="636" y="4979"/>
                    <a:pt x="866" y="2591"/>
                    <a:pt x="2165" y="2591"/>
                  </a:cubicBezTo>
                  <a:close/>
                  <a:moveTo>
                    <a:pt x="23955" y="2588"/>
                  </a:moveTo>
                  <a:cubicBezTo>
                    <a:pt x="23960" y="2591"/>
                    <a:pt x="23963" y="2594"/>
                    <a:pt x="23970" y="2598"/>
                  </a:cubicBezTo>
                  <a:cubicBezTo>
                    <a:pt x="26587" y="3734"/>
                    <a:pt x="25087" y="8131"/>
                    <a:pt x="23880" y="9923"/>
                  </a:cubicBezTo>
                  <a:cubicBezTo>
                    <a:pt x="23756" y="9864"/>
                    <a:pt x="23632" y="9809"/>
                    <a:pt x="23506" y="9754"/>
                  </a:cubicBezTo>
                  <a:cubicBezTo>
                    <a:pt x="23609" y="9677"/>
                    <a:pt x="23715" y="9601"/>
                    <a:pt x="23815" y="9518"/>
                  </a:cubicBezTo>
                  <a:cubicBezTo>
                    <a:pt x="23861" y="9479"/>
                    <a:pt x="23825" y="9412"/>
                    <a:pt x="23776" y="9412"/>
                  </a:cubicBezTo>
                  <a:cubicBezTo>
                    <a:pt x="23766" y="9412"/>
                    <a:pt x="23754" y="9415"/>
                    <a:pt x="23743" y="9422"/>
                  </a:cubicBezTo>
                  <a:cubicBezTo>
                    <a:pt x="23614" y="9507"/>
                    <a:pt x="23493" y="9601"/>
                    <a:pt x="23370" y="9693"/>
                  </a:cubicBezTo>
                  <a:cubicBezTo>
                    <a:pt x="23106" y="9577"/>
                    <a:pt x="22843" y="9464"/>
                    <a:pt x="22578" y="9358"/>
                  </a:cubicBezTo>
                  <a:cubicBezTo>
                    <a:pt x="22934" y="9234"/>
                    <a:pt x="23291" y="9111"/>
                    <a:pt x="23640" y="8970"/>
                  </a:cubicBezTo>
                  <a:cubicBezTo>
                    <a:pt x="23703" y="8944"/>
                    <a:pt x="23674" y="8858"/>
                    <a:pt x="23616" y="8858"/>
                  </a:cubicBezTo>
                  <a:cubicBezTo>
                    <a:pt x="23610" y="8858"/>
                    <a:pt x="23604" y="8859"/>
                    <a:pt x="23597" y="8861"/>
                  </a:cubicBezTo>
                  <a:cubicBezTo>
                    <a:pt x="23198" y="8992"/>
                    <a:pt x="22809" y="9145"/>
                    <a:pt x="22417" y="9295"/>
                  </a:cubicBezTo>
                  <a:cubicBezTo>
                    <a:pt x="22134" y="9183"/>
                    <a:pt x="21848" y="9075"/>
                    <a:pt x="21561" y="8974"/>
                  </a:cubicBezTo>
                  <a:cubicBezTo>
                    <a:pt x="21891" y="8758"/>
                    <a:pt x="22244" y="8577"/>
                    <a:pt x="22612" y="8434"/>
                  </a:cubicBezTo>
                  <a:cubicBezTo>
                    <a:pt x="22673" y="8410"/>
                    <a:pt x="22645" y="8324"/>
                    <a:pt x="22589" y="8324"/>
                  </a:cubicBezTo>
                  <a:cubicBezTo>
                    <a:pt x="22582" y="8324"/>
                    <a:pt x="22576" y="8325"/>
                    <a:pt x="22569" y="8327"/>
                  </a:cubicBezTo>
                  <a:cubicBezTo>
                    <a:pt x="22164" y="8474"/>
                    <a:pt x="21783" y="8676"/>
                    <a:pt x="21435" y="8928"/>
                  </a:cubicBezTo>
                  <a:cubicBezTo>
                    <a:pt x="21090" y="8809"/>
                    <a:pt x="20742" y="8694"/>
                    <a:pt x="20395" y="8590"/>
                  </a:cubicBezTo>
                  <a:cubicBezTo>
                    <a:pt x="20400" y="8590"/>
                    <a:pt x="20405" y="8592"/>
                    <a:pt x="20410" y="8592"/>
                  </a:cubicBezTo>
                  <a:cubicBezTo>
                    <a:pt x="20412" y="8592"/>
                    <a:pt x="20414" y="8591"/>
                    <a:pt x="20417" y="8590"/>
                  </a:cubicBezTo>
                  <a:cubicBezTo>
                    <a:pt x="20825" y="8402"/>
                    <a:pt x="21236" y="8219"/>
                    <a:pt x="21657" y="8056"/>
                  </a:cubicBezTo>
                  <a:cubicBezTo>
                    <a:pt x="21717" y="8033"/>
                    <a:pt x="21690" y="7950"/>
                    <a:pt x="21633" y="7950"/>
                  </a:cubicBezTo>
                  <a:cubicBezTo>
                    <a:pt x="21627" y="7950"/>
                    <a:pt x="21621" y="7951"/>
                    <a:pt x="21614" y="7953"/>
                  </a:cubicBezTo>
                  <a:cubicBezTo>
                    <a:pt x="21185" y="8091"/>
                    <a:pt x="20769" y="8267"/>
                    <a:pt x="20372" y="8479"/>
                  </a:cubicBezTo>
                  <a:cubicBezTo>
                    <a:pt x="20333" y="8499"/>
                    <a:pt x="20328" y="8554"/>
                    <a:pt x="20361" y="8582"/>
                  </a:cubicBezTo>
                  <a:cubicBezTo>
                    <a:pt x="20050" y="8490"/>
                    <a:pt x="19740" y="8401"/>
                    <a:pt x="19429" y="8321"/>
                  </a:cubicBezTo>
                  <a:cubicBezTo>
                    <a:pt x="19689" y="8181"/>
                    <a:pt x="19953" y="8052"/>
                    <a:pt x="20226" y="7938"/>
                  </a:cubicBezTo>
                  <a:cubicBezTo>
                    <a:pt x="20278" y="7916"/>
                    <a:pt x="20256" y="7840"/>
                    <a:pt x="20207" y="7840"/>
                  </a:cubicBezTo>
                  <a:cubicBezTo>
                    <a:pt x="20201" y="7840"/>
                    <a:pt x="20195" y="7842"/>
                    <a:pt x="20188" y="7844"/>
                  </a:cubicBezTo>
                  <a:cubicBezTo>
                    <a:pt x="19869" y="7965"/>
                    <a:pt x="19558" y="8112"/>
                    <a:pt x="19262" y="8281"/>
                  </a:cubicBezTo>
                  <a:cubicBezTo>
                    <a:pt x="18817" y="8171"/>
                    <a:pt x="18374" y="8072"/>
                    <a:pt x="17928" y="7988"/>
                  </a:cubicBezTo>
                  <a:cubicBezTo>
                    <a:pt x="18165" y="7884"/>
                    <a:pt x="18399" y="7774"/>
                    <a:pt x="18632" y="7659"/>
                  </a:cubicBezTo>
                  <a:cubicBezTo>
                    <a:pt x="18680" y="7637"/>
                    <a:pt x="18659" y="7568"/>
                    <a:pt x="18615" y="7568"/>
                  </a:cubicBezTo>
                  <a:cubicBezTo>
                    <a:pt x="18609" y="7568"/>
                    <a:pt x="18602" y="7569"/>
                    <a:pt x="18595" y="7572"/>
                  </a:cubicBezTo>
                  <a:cubicBezTo>
                    <a:pt x="18315" y="7693"/>
                    <a:pt x="18036" y="7817"/>
                    <a:pt x="17763" y="7954"/>
                  </a:cubicBezTo>
                  <a:cubicBezTo>
                    <a:pt x="17478" y="7902"/>
                    <a:pt x="17191" y="7855"/>
                    <a:pt x="16904" y="7812"/>
                  </a:cubicBezTo>
                  <a:cubicBezTo>
                    <a:pt x="17143" y="7661"/>
                    <a:pt x="17392" y="7524"/>
                    <a:pt x="17649" y="7404"/>
                  </a:cubicBezTo>
                  <a:cubicBezTo>
                    <a:pt x="17684" y="7386"/>
                    <a:pt x="17669" y="7334"/>
                    <a:pt x="17636" y="7334"/>
                  </a:cubicBezTo>
                  <a:cubicBezTo>
                    <a:pt x="17631" y="7334"/>
                    <a:pt x="17627" y="7335"/>
                    <a:pt x="17622" y="7338"/>
                  </a:cubicBezTo>
                  <a:cubicBezTo>
                    <a:pt x="17323" y="7460"/>
                    <a:pt x="17038" y="7612"/>
                    <a:pt x="16772" y="7792"/>
                  </a:cubicBezTo>
                  <a:cubicBezTo>
                    <a:pt x="16337" y="7730"/>
                    <a:pt x="15900" y="7675"/>
                    <a:pt x="15464" y="7636"/>
                  </a:cubicBezTo>
                  <a:cubicBezTo>
                    <a:pt x="15829" y="7495"/>
                    <a:pt x="16187" y="7334"/>
                    <a:pt x="16533" y="7151"/>
                  </a:cubicBezTo>
                  <a:cubicBezTo>
                    <a:pt x="16576" y="7129"/>
                    <a:pt x="16560" y="7063"/>
                    <a:pt x="16519" y="7063"/>
                  </a:cubicBezTo>
                  <a:cubicBezTo>
                    <a:pt x="16513" y="7063"/>
                    <a:pt x="16507" y="7065"/>
                    <a:pt x="16500" y="7068"/>
                  </a:cubicBezTo>
                  <a:cubicBezTo>
                    <a:pt x="16091" y="7263"/>
                    <a:pt x="15679" y="7446"/>
                    <a:pt x="15261" y="7620"/>
                  </a:cubicBezTo>
                  <a:cubicBezTo>
                    <a:pt x="14933" y="7594"/>
                    <a:pt x="14604" y="7572"/>
                    <a:pt x="14275" y="7557"/>
                  </a:cubicBezTo>
                  <a:cubicBezTo>
                    <a:pt x="14563" y="7379"/>
                    <a:pt x="14847" y="7196"/>
                    <a:pt x="15151" y="7044"/>
                  </a:cubicBezTo>
                  <a:cubicBezTo>
                    <a:pt x="15194" y="7022"/>
                    <a:pt x="15175" y="6957"/>
                    <a:pt x="15136" y="6957"/>
                  </a:cubicBezTo>
                  <a:cubicBezTo>
                    <a:pt x="15130" y="6957"/>
                    <a:pt x="15124" y="6958"/>
                    <a:pt x="15118" y="6961"/>
                  </a:cubicBezTo>
                  <a:cubicBezTo>
                    <a:pt x="14796" y="7113"/>
                    <a:pt x="14487" y="7287"/>
                    <a:pt x="14219" y="7522"/>
                  </a:cubicBezTo>
                  <a:cubicBezTo>
                    <a:pt x="14208" y="7530"/>
                    <a:pt x="14204" y="7543"/>
                    <a:pt x="14211" y="7554"/>
                  </a:cubicBezTo>
                  <a:cubicBezTo>
                    <a:pt x="14055" y="7548"/>
                    <a:pt x="13898" y="7542"/>
                    <a:pt x="13744" y="7538"/>
                  </a:cubicBezTo>
                  <a:cubicBezTo>
                    <a:pt x="14141" y="6710"/>
                    <a:pt x="14367" y="5336"/>
                    <a:pt x="13831" y="4528"/>
                  </a:cubicBezTo>
                  <a:cubicBezTo>
                    <a:pt x="17328" y="4475"/>
                    <a:pt x="20804" y="3838"/>
                    <a:pt x="23955" y="2588"/>
                  </a:cubicBezTo>
                  <a:close/>
                  <a:moveTo>
                    <a:pt x="10610" y="1"/>
                  </a:moveTo>
                  <a:cubicBezTo>
                    <a:pt x="10294" y="1"/>
                    <a:pt x="9984" y="115"/>
                    <a:pt x="9739" y="369"/>
                  </a:cubicBezTo>
                  <a:cubicBezTo>
                    <a:pt x="8578" y="1571"/>
                    <a:pt x="9939" y="3224"/>
                    <a:pt x="11163" y="4027"/>
                  </a:cubicBezTo>
                  <a:cubicBezTo>
                    <a:pt x="8108" y="3732"/>
                    <a:pt x="5199" y="2955"/>
                    <a:pt x="2192" y="2202"/>
                  </a:cubicBezTo>
                  <a:cubicBezTo>
                    <a:pt x="2184" y="2200"/>
                    <a:pt x="2177" y="2200"/>
                    <a:pt x="2170" y="2200"/>
                  </a:cubicBezTo>
                  <a:cubicBezTo>
                    <a:pt x="2127" y="2200"/>
                    <a:pt x="2096" y="2231"/>
                    <a:pt x="2084" y="2269"/>
                  </a:cubicBezTo>
                  <a:cubicBezTo>
                    <a:pt x="1072" y="2280"/>
                    <a:pt x="518" y="3994"/>
                    <a:pt x="375" y="4881"/>
                  </a:cubicBezTo>
                  <a:cubicBezTo>
                    <a:pt x="157" y="6222"/>
                    <a:pt x="0" y="9051"/>
                    <a:pt x="1628" y="9551"/>
                  </a:cubicBezTo>
                  <a:cubicBezTo>
                    <a:pt x="1641" y="9575"/>
                    <a:pt x="1660" y="9593"/>
                    <a:pt x="1685" y="9602"/>
                  </a:cubicBezTo>
                  <a:cubicBezTo>
                    <a:pt x="1839" y="9661"/>
                    <a:pt x="1980" y="9686"/>
                    <a:pt x="2110" y="9686"/>
                  </a:cubicBezTo>
                  <a:cubicBezTo>
                    <a:pt x="2160" y="9686"/>
                    <a:pt x="2208" y="9683"/>
                    <a:pt x="2254" y="9676"/>
                  </a:cubicBezTo>
                  <a:cubicBezTo>
                    <a:pt x="2259" y="9677"/>
                    <a:pt x="2264" y="9677"/>
                    <a:pt x="2269" y="9677"/>
                  </a:cubicBezTo>
                  <a:cubicBezTo>
                    <a:pt x="2278" y="9677"/>
                    <a:pt x="2287" y="9676"/>
                    <a:pt x="2296" y="9674"/>
                  </a:cubicBezTo>
                  <a:cubicBezTo>
                    <a:pt x="5818" y="8775"/>
                    <a:pt x="9233" y="7753"/>
                    <a:pt x="12900" y="7753"/>
                  </a:cubicBezTo>
                  <a:cubicBezTo>
                    <a:pt x="12920" y="7753"/>
                    <a:pt x="12940" y="7753"/>
                    <a:pt x="12960" y="7753"/>
                  </a:cubicBezTo>
                  <a:cubicBezTo>
                    <a:pt x="14133" y="7757"/>
                    <a:pt x="15303" y="7846"/>
                    <a:pt x="16463" y="8016"/>
                  </a:cubicBezTo>
                  <a:cubicBezTo>
                    <a:pt x="16441" y="8036"/>
                    <a:pt x="16415" y="8052"/>
                    <a:pt x="16393" y="8071"/>
                  </a:cubicBezTo>
                  <a:cubicBezTo>
                    <a:pt x="16364" y="8094"/>
                    <a:pt x="16385" y="8134"/>
                    <a:pt x="16413" y="8134"/>
                  </a:cubicBezTo>
                  <a:cubicBezTo>
                    <a:pt x="16420" y="8134"/>
                    <a:pt x="16427" y="8132"/>
                    <a:pt x="16434" y="8126"/>
                  </a:cubicBezTo>
                  <a:cubicBezTo>
                    <a:pt x="16479" y="8093"/>
                    <a:pt x="16527" y="8066"/>
                    <a:pt x="16573" y="8034"/>
                  </a:cubicBezTo>
                  <a:cubicBezTo>
                    <a:pt x="17355" y="8152"/>
                    <a:pt x="18130" y="8313"/>
                    <a:pt x="18897" y="8504"/>
                  </a:cubicBezTo>
                  <a:cubicBezTo>
                    <a:pt x="18891" y="8543"/>
                    <a:pt x="18921" y="8573"/>
                    <a:pt x="18955" y="8573"/>
                  </a:cubicBezTo>
                  <a:cubicBezTo>
                    <a:pt x="18966" y="8573"/>
                    <a:pt x="18977" y="8570"/>
                    <a:pt x="18987" y="8563"/>
                  </a:cubicBezTo>
                  <a:cubicBezTo>
                    <a:pt x="19003" y="8555"/>
                    <a:pt x="19019" y="8547"/>
                    <a:pt x="19034" y="8538"/>
                  </a:cubicBezTo>
                  <a:cubicBezTo>
                    <a:pt x="20658" y="8954"/>
                    <a:pt x="22239" y="9523"/>
                    <a:pt x="23754" y="10240"/>
                  </a:cubicBezTo>
                  <a:cubicBezTo>
                    <a:pt x="23776" y="10251"/>
                    <a:pt x="23798" y="10256"/>
                    <a:pt x="23821" y="10256"/>
                  </a:cubicBezTo>
                  <a:cubicBezTo>
                    <a:pt x="23834" y="10256"/>
                    <a:pt x="23847" y="10254"/>
                    <a:pt x="23860" y="10251"/>
                  </a:cubicBezTo>
                  <a:cubicBezTo>
                    <a:pt x="23877" y="10259"/>
                    <a:pt x="23895" y="10263"/>
                    <a:pt x="23913" y="10263"/>
                  </a:cubicBezTo>
                  <a:cubicBezTo>
                    <a:pt x="23952" y="10263"/>
                    <a:pt x="23991" y="10245"/>
                    <a:pt x="24016" y="10211"/>
                  </a:cubicBezTo>
                  <a:cubicBezTo>
                    <a:pt x="25503" y="8364"/>
                    <a:pt x="27039" y="3559"/>
                    <a:pt x="24107" y="2285"/>
                  </a:cubicBezTo>
                  <a:cubicBezTo>
                    <a:pt x="24086" y="2275"/>
                    <a:pt x="24064" y="2271"/>
                    <a:pt x="24042" y="2271"/>
                  </a:cubicBezTo>
                  <a:cubicBezTo>
                    <a:pt x="24020" y="2271"/>
                    <a:pt x="23999" y="2275"/>
                    <a:pt x="23979" y="2284"/>
                  </a:cubicBezTo>
                  <a:cubicBezTo>
                    <a:pt x="23953" y="2266"/>
                    <a:pt x="23922" y="2257"/>
                    <a:pt x="23892" y="2257"/>
                  </a:cubicBezTo>
                  <a:cubicBezTo>
                    <a:pt x="23871" y="2257"/>
                    <a:pt x="23850" y="2261"/>
                    <a:pt x="23831" y="2269"/>
                  </a:cubicBezTo>
                  <a:cubicBezTo>
                    <a:pt x="20625" y="3541"/>
                    <a:pt x="17218" y="4147"/>
                    <a:pt x="13777" y="4147"/>
                  </a:cubicBezTo>
                  <a:cubicBezTo>
                    <a:pt x="13772" y="4147"/>
                    <a:pt x="13767" y="4147"/>
                    <a:pt x="13763" y="4147"/>
                  </a:cubicBezTo>
                  <a:cubicBezTo>
                    <a:pt x="14931" y="3501"/>
                    <a:pt x="16390" y="1507"/>
                    <a:pt x="15154" y="435"/>
                  </a:cubicBezTo>
                  <a:cubicBezTo>
                    <a:pt x="14940" y="249"/>
                    <a:pt x="14704" y="167"/>
                    <a:pt x="14468" y="167"/>
                  </a:cubicBezTo>
                  <a:cubicBezTo>
                    <a:pt x="14165" y="167"/>
                    <a:pt x="13863" y="303"/>
                    <a:pt x="13608" y="534"/>
                  </a:cubicBezTo>
                  <a:cubicBezTo>
                    <a:pt x="12923" y="1152"/>
                    <a:pt x="12674" y="2150"/>
                    <a:pt x="12772" y="3044"/>
                  </a:cubicBezTo>
                  <a:cubicBezTo>
                    <a:pt x="12732" y="3037"/>
                    <a:pt x="12694" y="3034"/>
                    <a:pt x="12654" y="3034"/>
                  </a:cubicBezTo>
                  <a:cubicBezTo>
                    <a:pt x="12568" y="3034"/>
                    <a:pt x="12483" y="3053"/>
                    <a:pt x="12407" y="3090"/>
                  </a:cubicBezTo>
                  <a:cubicBezTo>
                    <a:pt x="12383" y="2164"/>
                    <a:pt x="12360" y="1087"/>
                    <a:pt x="11635" y="417"/>
                  </a:cubicBezTo>
                  <a:cubicBezTo>
                    <a:pt x="11349" y="154"/>
                    <a:pt x="10976" y="1"/>
                    <a:pt x="10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70"/>
          <p:cNvSpPr txBox="1"/>
          <p:nvPr>
            <p:ph idx="1" type="subTitle"/>
          </p:nvPr>
        </p:nvSpPr>
        <p:spPr>
          <a:xfrm>
            <a:off x="2596450" y="1423550"/>
            <a:ext cx="3951000" cy="12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317" name="Google Shape;317;p7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18" name="Google Shape;318;p70"/>
          <p:cNvSpPr/>
          <p:nvPr/>
        </p:nvSpPr>
        <p:spPr>
          <a:xfrm>
            <a:off x="8430775" y="-92925"/>
            <a:ext cx="314505" cy="772588"/>
          </a:xfrm>
          <a:custGeom>
            <a:rect b="b" l="l" r="r" t="t"/>
            <a:pathLst>
              <a:path extrusionOk="0" h="15368" w="6256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9" name="Google Shape;319;p70"/>
          <p:cNvGrpSpPr/>
          <p:nvPr/>
        </p:nvGrpSpPr>
        <p:grpSpPr>
          <a:xfrm rot="504384">
            <a:off x="201345" y="223815"/>
            <a:ext cx="512348" cy="631628"/>
            <a:chOff x="8492000" y="4418825"/>
            <a:chExt cx="512325" cy="631600"/>
          </a:xfrm>
        </p:grpSpPr>
        <p:sp>
          <p:nvSpPr>
            <p:cNvPr id="320" name="Google Shape;320;p70"/>
            <p:cNvSpPr/>
            <p:nvPr/>
          </p:nvSpPr>
          <p:spPr>
            <a:xfrm>
              <a:off x="8553425" y="4616325"/>
              <a:ext cx="450900" cy="43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70"/>
            <p:cNvSpPr/>
            <p:nvPr/>
          </p:nvSpPr>
          <p:spPr>
            <a:xfrm>
              <a:off x="8492000" y="4418825"/>
              <a:ext cx="450942" cy="533087"/>
            </a:xfrm>
            <a:custGeom>
              <a:rect b="b" l="l" r="r" t="t"/>
              <a:pathLst>
                <a:path extrusionOk="0" h="15205" w="12862">
                  <a:moveTo>
                    <a:pt x="3699" y="243"/>
                  </a:moveTo>
                  <a:cubicBezTo>
                    <a:pt x="4083" y="243"/>
                    <a:pt x="4470" y="292"/>
                    <a:pt x="4835" y="412"/>
                  </a:cubicBezTo>
                  <a:cubicBezTo>
                    <a:pt x="5463" y="621"/>
                    <a:pt x="5968" y="1014"/>
                    <a:pt x="6355" y="1526"/>
                  </a:cubicBezTo>
                  <a:cubicBezTo>
                    <a:pt x="4942" y="1265"/>
                    <a:pt x="3533" y="1129"/>
                    <a:pt x="2181" y="626"/>
                  </a:cubicBezTo>
                  <a:cubicBezTo>
                    <a:pt x="2188" y="581"/>
                    <a:pt x="2204" y="538"/>
                    <a:pt x="2227" y="500"/>
                  </a:cubicBezTo>
                  <a:cubicBezTo>
                    <a:pt x="2357" y="299"/>
                    <a:pt x="3482" y="248"/>
                    <a:pt x="3563" y="245"/>
                  </a:cubicBezTo>
                  <a:cubicBezTo>
                    <a:pt x="3608" y="243"/>
                    <a:pt x="3654" y="243"/>
                    <a:pt x="3699" y="243"/>
                  </a:cubicBezTo>
                  <a:close/>
                  <a:moveTo>
                    <a:pt x="2180" y="775"/>
                  </a:moveTo>
                  <a:lnTo>
                    <a:pt x="2180" y="775"/>
                  </a:lnTo>
                  <a:cubicBezTo>
                    <a:pt x="3434" y="1391"/>
                    <a:pt x="4900" y="1561"/>
                    <a:pt x="6276" y="1719"/>
                  </a:cubicBezTo>
                  <a:cubicBezTo>
                    <a:pt x="5646" y="2037"/>
                    <a:pt x="4978" y="2321"/>
                    <a:pt x="4265" y="2321"/>
                  </a:cubicBezTo>
                  <a:cubicBezTo>
                    <a:pt x="4228" y="2321"/>
                    <a:pt x="4190" y="2320"/>
                    <a:pt x="4153" y="2318"/>
                  </a:cubicBezTo>
                  <a:cubicBezTo>
                    <a:pt x="3600" y="2296"/>
                    <a:pt x="3034" y="2023"/>
                    <a:pt x="2656" y="1622"/>
                  </a:cubicBezTo>
                  <a:cubicBezTo>
                    <a:pt x="2521" y="1477"/>
                    <a:pt x="2224" y="1094"/>
                    <a:pt x="2180" y="775"/>
                  </a:cubicBezTo>
                  <a:close/>
                  <a:moveTo>
                    <a:pt x="7463" y="820"/>
                  </a:moveTo>
                  <a:cubicBezTo>
                    <a:pt x="7538" y="820"/>
                    <a:pt x="7662" y="881"/>
                    <a:pt x="7688" y="895"/>
                  </a:cubicBezTo>
                  <a:cubicBezTo>
                    <a:pt x="7775" y="944"/>
                    <a:pt x="7857" y="1008"/>
                    <a:pt x="7925" y="1085"/>
                  </a:cubicBezTo>
                  <a:cubicBezTo>
                    <a:pt x="7999" y="1164"/>
                    <a:pt x="8056" y="1255"/>
                    <a:pt x="8097" y="1356"/>
                  </a:cubicBezTo>
                  <a:cubicBezTo>
                    <a:pt x="8126" y="1427"/>
                    <a:pt x="8139" y="1489"/>
                    <a:pt x="8174" y="1550"/>
                  </a:cubicBezTo>
                  <a:cubicBezTo>
                    <a:pt x="7530" y="2195"/>
                    <a:pt x="7038" y="3053"/>
                    <a:pt x="6800" y="3926"/>
                  </a:cubicBezTo>
                  <a:cubicBezTo>
                    <a:pt x="6704" y="4279"/>
                    <a:pt x="6604" y="4750"/>
                    <a:pt x="6641" y="5173"/>
                  </a:cubicBezTo>
                  <a:lnTo>
                    <a:pt x="6641" y="5174"/>
                  </a:lnTo>
                  <a:cubicBezTo>
                    <a:pt x="6225" y="3674"/>
                    <a:pt x="6523" y="2286"/>
                    <a:pt x="7425" y="903"/>
                  </a:cubicBezTo>
                  <a:cubicBezTo>
                    <a:pt x="7439" y="881"/>
                    <a:pt x="7442" y="852"/>
                    <a:pt x="7430" y="826"/>
                  </a:cubicBezTo>
                  <a:cubicBezTo>
                    <a:pt x="7439" y="822"/>
                    <a:pt x="7450" y="820"/>
                    <a:pt x="7463" y="820"/>
                  </a:cubicBezTo>
                  <a:close/>
                  <a:moveTo>
                    <a:pt x="9563" y="5285"/>
                  </a:moveTo>
                  <a:cubicBezTo>
                    <a:pt x="11921" y="5285"/>
                    <a:pt x="12637" y="8026"/>
                    <a:pt x="12323" y="9917"/>
                  </a:cubicBezTo>
                  <a:cubicBezTo>
                    <a:pt x="11809" y="12985"/>
                    <a:pt x="9741" y="14743"/>
                    <a:pt x="6724" y="14881"/>
                  </a:cubicBezTo>
                  <a:cubicBezTo>
                    <a:pt x="6760" y="14842"/>
                    <a:pt x="6794" y="14801"/>
                    <a:pt x="6832" y="14764"/>
                  </a:cubicBezTo>
                  <a:cubicBezTo>
                    <a:pt x="6867" y="14732"/>
                    <a:pt x="6905" y="14705"/>
                    <a:pt x="6942" y="14675"/>
                  </a:cubicBezTo>
                  <a:cubicBezTo>
                    <a:pt x="6948" y="14677"/>
                    <a:pt x="6955" y="14677"/>
                    <a:pt x="6961" y="14677"/>
                  </a:cubicBezTo>
                  <a:cubicBezTo>
                    <a:pt x="6980" y="14677"/>
                    <a:pt x="6997" y="14670"/>
                    <a:pt x="7010" y="14657"/>
                  </a:cubicBezTo>
                  <a:cubicBezTo>
                    <a:pt x="7407" y="14289"/>
                    <a:pt x="7820" y="13940"/>
                    <a:pt x="8239" y="13599"/>
                  </a:cubicBezTo>
                  <a:cubicBezTo>
                    <a:pt x="8284" y="13562"/>
                    <a:pt x="8243" y="13492"/>
                    <a:pt x="8194" y="13492"/>
                  </a:cubicBezTo>
                  <a:cubicBezTo>
                    <a:pt x="8184" y="13492"/>
                    <a:pt x="8174" y="13495"/>
                    <a:pt x="8164" y="13502"/>
                  </a:cubicBezTo>
                  <a:cubicBezTo>
                    <a:pt x="7804" y="13763"/>
                    <a:pt x="7458" y="14045"/>
                    <a:pt x="7132" y="14347"/>
                  </a:cubicBezTo>
                  <a:cubicBezTo>
                    <a:pt x="7130" y="14347"/>
                    <a:pt x="7128" y="14347"/>
                    <a:pt x="7126" y="14347"/>
                  </a:cubicBezTo>
                  <a:cubicBezTo>
                    <a:pt x="7124" y="14347"/>
                    <a:pt x="7122" y="14347"/>
                    <a:pt x="7121" y="14347"/>
                  </a:cubicBezTo>
                  <a:cubicBezTo>
                    <a:pt x="7117" y="14347"/>
                    <a:pt x="7114" y="14347"/>
                    <a:pt x="7111" y="14350"/>
                  </a:cubicBezTo>
                  <a:cubicBezTo>
                    <a:pt x="6892" y="14463"/>
                    <a:pt x="6703" y="14677"/>
                    <a:pt x="6545" y="14884"/>
                  </a:cubicBezTo>
                  <a:cubicBezTo>
                    <a:pt x="6440" y="14887"/>
                    <a:pt x="6336" y="14892"/>
                    <a:pt x="6229" y="14892"/>
                  </a:cubicBezTo>
                  <a:cubicBezTo>
                    <a:pt x="6053" y="14888"/>
                    <a:pt x="5877" y="14877"/>
                    <a:pt x="5707" y="14861"/>
                  </a:cubicBezTo>
                  <a:cubicBezTo>
                    <a:pt x="6094" y="14476"/>
                    <a:pt x="6497" y="14106"/>
                    <a:pt x="6915" y="13751"/>
                  </a:cubicBezTo>
                  <a:cubicBezTo>
                    <a:pt x="6972" y="13703"/>
                    <a:pt x="6919" y="13632"/>
                    <a:pt x="6860" y="13632"/>
                  </a:cubicBezTo>
                  <a:cubicBezTo>
                    <a:pt x="6844" y="13632"/>
                    <a:pt x="6828" y="13637"/>
                    <a:pt x="6813" y="13649"/>
                  </a:cubicBezTo>
                  <a:cubicBezTo>
                    <a:pt x="6349" y="14012"/>
                    <a:pt x="5912" y="14409"/>
                    <a:pt x="5506" y="14834"/>
                  </a:cubicBezTo>
                  <a:cubicBezTo>
                    <a:pt x="5123" y="14786"/>
                    <a:pt x="4747" y="14699"/>
                    <a:pt x="4381" y="14576"/>
                  </a:cubicBezTo>
                  <a:cubicBezTo>
                    <a:pt x="4852" y="14253"/>
                    <a:pt x="5300" y="13896"/>
                    <a:pt x="5718" y="13507"/>
                  </a:cubicBezTo>
                  <a:cubicBezTo>
                    <a:pt x="5768" y="13461"/>
                    <a:pt x="5721" y="13393"/>
                    <a:pt x="5667" y="13393"/>
                  </a:cubicBezTo>
                  <a:cubicBezTo>
                    <a:pt x="5652" y="13393"/>
                    <a:pt x="5637" y="13398"/>
                    <a:pt x="5622" y="13411"/>
                  </a:cubicBezTo>
                  <a:cubicBezTo>
                    <a:pt x="5187" y="13798"/>
                    <a:pt x="4731" y="14162"/>
                    <a:pt x="4256" y="14500"/>
                  </a:cubicBezTo>
                  <a:cubicBezTo>
                    <a:pt x="4247" y="14508"/>
                    <a:pt x="4245" y="14517"/>
                    <a:pt x="4240" y="14525"/>
                  </a:cubicBezTo>
                  <a:cubicBezTo>
                    <a:pt x="4005" y="14437"/>
                    <a:pt x="3775" y="14332"/>
                    <a:pt x="3555" y="14211"/>
                  </a:cubicBezTo>
                  <a:cubicBezTo>
                    <a:pt x="4024" y="13951"/>
                    <a:pt x="4438" y="13604"/>
                    <a:pt x="4800" y="13209"/>
                  </a:cubicBezTo>
                  <a:cubicBezTo>
                    <a:pt x="4839" y="13166"/>
                    <a:pt x="4799" y="13106"/>
                    <a:pt x="4755" y="13106"/>
                  </a:cubicBezTo>
                  <a:cubicBezTo>
                    <a:pt x="4741" y="13106"/>
                    <a:pt x="4728" y="13111"/>
                    <a:pt x="4715" y="13124"/>
                  </a:cubicBezTo>
                  <a:cubicBezTo>
                    <a:pt x="4338" y="13521"/>
                    <a:pt x="3909" y="13848"/>
                    <a:pt x="3456" y="14154"/>
                  </a:cubicBezTo>
                  <a:cubicBezTo>
                    <a:pt x="3268" y="14047"/>
                    <a:pt x="3087" y="13926"/>
                    <a:pt x="2914" y="13795"/>
                  </a:cubicBezTo>
                  <a:cubicBezTo>
                    <a:pt x="3448" y="13476"/>
                    <a:pt x="3934" y="13080"/>
                    <a:pt x="4371" y="12636"/>
                  </a:cubicBezTo>
                  <a:cubicBezTo>
                    <a:pt x="4408" y="12598"/>
                    <a:pt x="4372" y="12545"/>
                    <a:pt x="4331" y="12545"/>
                  </a:cubicBezTo>
                  <a:cubicBezTo>
                    <a:pt x="4319" y="12545"/>
                    <a:pt x="4306" y="12550"/>
                    <a:pt x="4295" y="12562"/>
                  </a:cubicBezTo>
                  <a:cubicBezTo>
                    <a:pt x="3847" y="13005"/>
                    <a:pt x="3354" y="13381"/>
                    <a:pt x="2838" y="13735"/>
                  </a:cubicBezTo>
                  <a:cubicBezTo>
                    <a:pt x="2651" y="13586"/>
                    <a:pt x="2476" y="13425"/>
                    <a:pt x="2315" y="13250"/>
                  </a:cubicBezTo>
                  <a:cubicBezTo>
                    <a:pt x="3211" y="12568"/>
                    <a:pt x="4054" y="11816"/>
                    <a:pt x="4854" y="11024"/>
                  </a:cubicBezTo>
                  <a:cubicBezTo>
                    <a:pt x="4896" y="10983"/>
                    <a:pt x="4856" y="10924"/>
                    <a:pt x="4810" y="10924"/>
                  </a:cubicBezTo>
                  <a:cubicBezTo>
                    <a:pt x="4797" y="10924"/>
                    <a:pt x="4783" y="10929"/>
                    <a:pt x="4771" y="10941"/>
                  </a:cubicBezTo>
                  <a:cubicBezTo>
                    <a:pt x="3960" y="11720"/>
                    <a:pt x="3112" y="12455"/>
                    <a:pt x="2243" y="13170"/>
                  </a:cubicBezTo>
                  <a:cubicBezTo>
                    <a:pt x="2082" y="12984"/>
                    <a:pt x="1936" y="12785"/>
                    <a:pt x="1807" y="12574"/>
                  </a:cubicBezTo>
                  <a:cubicBezTo>
                    <a:pt x="2078" y="12381"/>
                    <a:pt x="2331" y="12163"/>
                    <a:pt x="2562" y="11924"/>
                  </a:cubicBezTo>
                  <a:cubicBezTo>
                    <a:pt x="2596" y="11887"/>
                    <a:pt x="2563" y="11837"/>
                    <a:pt x="2524" y="11837"/>
                  </a:cubicBezTo>
                  <a:cubicBezTo>
                    <a:pt x="2513" y="11837"/>
                    <a:pt x="2501" y="11842"/>
                    <a:pt x="2490" y="11852"/>
                  </a:cubicBezTo>
                  <a:cubicBezTo>
                    <a:pt x="2258" y="12077"/>
                    <a:pt x="2012" y="12287"/>
                    <a:pt x="1756" y="12482"/>
                  </a:cubicBezTo>
                  <a:cubicBezTo>
                    <a:pt x="1658" y="12316"/>
                    <a:pt x="1572" y="12146"/>
                    <a:pt x="1499" y="11969"/>
                  </a:cubicBezTo>
                  <a:cubicBezTo>
                    <a:pt x="1773" y="11731"/>
                    <a:pt x="2047" y="11494"/>
                    <a:pt x="2315" y="11248"/>
                  </a:cubicBezTo>
                  <a:cubicBezTo>
                    <a:pt x="2347" y="11218"/>
                    <a:pt x="2318" y="11177"/>
                    <a:pt x="2284" y="11177"/>
                  </a:cubicBezTo>
                  <a:cubicBezTo>
                    <a:pt x="2275" y="11177"/>
                    <a:pt x="2265" y="11180"/>
                    <a:pt x="2256" y="11188"/>
                  </a:cubicBezTo>
                  <a:cubicBezTo>
                    <a:pt x="1988" y="11414"/>
                    <a:pt x="1729" y="11648"/>
                    <a:pt x="1467" y="11881"/>
                  </a:cubicBezTo>
                  <a:cubicBezTo>
                    <a:pt x="1378" y="11656"/>
                    <a:pt x="1308" y="11425"/>
                    <a:pt x="1255" y="11189"/>
                  </a:cubicBezTo>
                  <a:cubicBezTo>
                    <a:pt x="1730" y="10859"/>
                    <a:pt x="2180" y="10499"/>
                    <a:pt x="2605" y="10107"/>
                  </a:cubicBezTo>
                  <a:cubicBezTo>
                    <a:pt x="2639" y="10076"/>
                    <a:pt x="2607" y="10031"/>
                    <a:pt x="2571" y="10031"/>
                  </a:cubicBezTo>
                  <a:cubicBezTo>
                    <a:pt x="2560" y="10031"/>
                    <a:pt x="2550" y="10035"/>
                    <a:pt x="2540" y="10043"/>
                  </a:cubicBezTo>
                  <a:cubicBezTo>
                    <a:pt x="2117" y="10408"/>
                    <a:pt x="1681" y="10756"/>
                    <a:pt x="1233" y="11089"/>
                  </a:cubicBezTo>
                  <a:cubicBezTo>
                    <a:pt x="1161" y="10724"/>
                    <a:pt x="1133" y="10353"/>
                    <a:pt x="1145" y="9981"/>
                  </a:cubicBezTo>
                  <a:lnTo>
                    <a:pt x="1145" y="9981"/>
                  </a:lnTo>
                  <a:cubicBezTo>
                    <a:pt x="1149" y="9983"/>
                    <a:pt x="1153" y="9983"/>
                    <a:pt x="1157" y="9983"/>
                  </a:cubicBezTo>
                  <a:cubicBezTo>
                    <a:pt x="1167" y="9983"/>
                    <a:pt x="1176" y="9980"/>
                    <a:pt x="1184" y="9973"/>
                  </a:cubicBezTo>
                  <a:lnTo>
                    <a:pt x="1203" y="9952"/>
                  </a:lnTo>
                  <a:cubicBezTo>
                    <a:pt x="1222" y="9929"/>
                    <a:pt x="1204" y="9893"/>
                    <a:pt x="1178" y="9893"/>
                  </a:cubicBezTo>
                  <a:cubicBezTo>
                    <a:pt x="1173" y="9893"/>
                    <a:pt x="1167" y="9895"/>
                    <a:pt x="1162" y="9898"/>
                  </a:cubicBezTo>
                  <a:lnTo>
                    <a:pt x="1162" y="9898"/>
                  </a:lnTo>
                  <a:cubicBezTo>
                    <a:pt x="1412" y="9745"/>
                    <a:pt x="1639" y="9482"/>
                    <a:pt x="1872" y="9283"/>
                  </a:cubicBezTo>
                  <a:cubicBezTo>
                    <a:pt x="2129" y="9062"/>
                    <a:pt x="2390" y="8846"/>
                    <a:pt x="2658" y="8636"/>
                  </a:cubicBezTo>
                  <a:cubicBezTo>
                    <a:pt x="2696" y="8607"/>
                    <a:pt x="2661" y="8546"/>
                    <a:pt x="2621" y="8546"/>
                  </a:cubicBezTo>
                  <a:cubicBezTo>
                    <a:pt x="2612" y="8546"/>
                    <a:pt x="2604" y="8549"/>
                    <a:pt x="2596" y="8555"/>
                  </a:cubicBezTo>
                  <a:cubicBezTo>
                    <a:pt x="2270" y="8786"/>
                    <a:pt x="1958" y="9034"/>
                    <a:pt x="1662" y="9302"/>
                  </a:cubicBezTo>
                  <a:cubicBezTo>
                    <a:pt x="1502" y="9444"/>
                    <a:pt x="1344" y="9592"/>
                    <a:pt x="1196" y="9747"/>
                  </a:cubicBezTo>
                  <a:cubicBezTo>
                    <a:pt x="1182" y="9763"/>
                    <a:pt x="1168" y="9777"/>
                    <a:pt x="1153" y="9790"/>
                  </a:cubicBezTo>
                  <a:cubicBezTo>
                    <a:pt x="1174" y="9500"/>
                    <a:pt x="1217" y="9213"/>
                    <a:pt x="1281" y="8929"/>
                  </a:cubicBezTo>
                  <a:cubicBezTo>
                    <a:pt x="1284" y="8912"/>
                    <a:pt x="1290" y="8894"/>
                    <a:pt x="1293" y="8878"/>
                  </a:cubicBezTo>
                  <a:cubicBezTo>
                    <a:pt x="1721" y="8418"/>
                    <a:pt x="2165" y="7981"/>
                    <a:pt x="2656" y="7587"/>
                  </a:cubicBezTo>
                  <a:cubicBezTo>
                    <a:pt x="2690" y="7560"/>
                    <a:pt x="2658" y="7505"/>
                    <a:pt x="2622" y="7505"/>
                  </a:cubicBezTo>
                  <a:cubicBezTo>
                    <a:pt x="2614" y="7505"/>
                    <a:pt x="2606" y="7507"/>
                    <a:pt x="2599" y="7512"/>
                  </a:cubicBezTo>
                  <a:cubicBezTo>
                    <a:pt x="2141" y="7863"/>
                    <a:pt x="1719" y="8258"/>
                    <a:pt x="1341" y="8693"/>
                  </a:cubicBezTo>
                  <a:cubicBezTo>
                    <a:pt x="1464" y="8231"/>
                    <a:pt x="1641" y="7786"/>
                    <a:pt x="1869" y="7367"/>
                  </a:cubicBezTo>
                  <a:cubicBezTo>
                    <a:pt x="1875" y="7377"/>
                    <a:pt x="1886" y="7383"/>
                    <a:pt x="1897" y="7383"/>
                  </a:cubicBezTo>
                  <a:cubicBezTo>
                    <a:pt x="1905" y="7383"/>
                    <a:pt x="1913" y="7380"/>
                    <a:pt x="1920" y="7374"/>
                  </a:cubicBezTo>
                  <a:cubicBezTo>
                    <a:pt x="2345" y="6975"/>
                    <a:pt x="2795" y="6602"/>
                    <a:pt x="3263" y="6256"/>
                  </a:cubicBezTo>
                  <a:cubicBezTo>
                    <a:pt x="3300" y="6229"/>
                    <a:pt x="3278" y="6172"/>
                    <a:pt x="3243" y="6172"/>
                  </a:cubicBezTo>
                  <a:cubicBezTo>
                    <a:pt x="3235" y="6172"/>
                    <a:pt x="3227" y="6174"/>
                    <a:pt x="3219" y="6180"/>
                  </a:cubicBezTo>
                  <a:cubicBezTo>
                    <a:pt x="2757" y="6503"/>
                    <a:pt x="2323" y="6868"/>
                    <a:pt x="1926" y="7270"/>
                  </a:cubicBezTo>
                  <a:cubicBezTo>
                    <a:pt x="2530" y="6223"/>
                    <a:pt x="3479" y="5393"/>
                    <a:pt x="4746" y="5318"/>
                  </a:cubicBezTo>
                  <a:cubicBezTo>
                    <a:pt x="4802" y="5314"/>
                    <a:pt x="4856" y="5313"/>
                    <a:pt x="4910" y="5313"/>
                  </a:cubicBezTo>
                  <a:cubicBezTo>
                    <a:pt x="6356" y="5313"/>
                    <a:pt x="6857" y="6529"/>
                    <a:pt x="8051" y="7037"/>
                  </a:cubicBezTo>
                  <a:cubicBezTo>
                    <a:pt x="8067" y="7044"/>
                    <a:pt x="8082" y="7047"/>
                    <a:pt x="8097" y="7047"/>
                  </a:cubicBezTo>
                  <a:cubicBezTo>
                    <a:pt x="8196" y="7047"/>
                    <a:pt x="8265" y="6911"/>
                    <a:pt x="8158" y="6854"/>
                  </a:cubicBezTo>
                  <a:cubicBezTo>
                    <a:pt x="7691" y="6607"/>
                    <a:pt x="7326" y="6303"/>
                    <a:pt x="6985" y="6014"/>
                  </a:cubicBezTo>
                  <a:lnTo>
                    <a:pt x="6985" y="6014"/>
                  </a:lnTo>
                  <a:cubicBezTo>
                    <a:pt x="7067" y="6028"/>
                    <a:pt x="7146" y="6035"/>
                    <a:pt x="7223" y="6035"/>
                  </a:cubicBezTo>
                  <a:cubicBezTo>
                    <a:pt x="8044" y="6035"/>
                    <a:pt x="8593" y="5302"/>
                    <a:pt x="9506" y="5286"/>
                  </a:cubicBezTo>
                  <a:cubicBezTo>
                    <a:pt x="9525" y="5285"/>
                    <a:pt x="9545" y="5285"/>
                    <a:pt x="9563" y="5285"/>
                  </a:cubicBezTo>
                  <a:close/>
                  <a:moveTo>
                    <a:pt x="3700" y="0"/>
                  </a:moveTo>
                  <a:cubicBezTo>
                    <a:pt x="3066" y="0"/>
                    <a:pt x="2416" y="128"/>
                    <a:pt x="1823" y="350"/>
                  </a:cubicBezTo>
                  <a:cubicBezTo>
                    <a:pt x="1759" y="374"/>
                    <a:pt x="1694" y="449"/>
                    <a:pt x="1725" y="524"/>
                  </a:cubicBezTo>
                  <a:cubicBezTo>
                    <a:pt x="2084" y="1383"/>
                    <a:pt x="2556" y="2197"/>
                    <a:pt x="3498" y="2492"/>
                  </a:cubicBezTo>
                  <a:cubicBezTo>
                    <a:pt x="3750" y="2570"/>
                    <a:pt x="4004" y="2605"/>
                    <a:pt x="4257" y="2605"/>
                  </a:cubicBezTo>
                  <a:cubicBezTo>
                    <a:pt x="5068" y="2605"/>
                    <a:pt x="5868" y="2252"/>
                    <a:pt x="6572" y="1873"/>
                  </a:cubicBezTo>
                  <a:lnTo>
                    <a:pt x="6572" y="1873"/>
                  </a:lnTo>
                  <a:cubicBezTo>
                    <a:pt x="6033" y="3080"/>
                    <a:pt x="6057" y="4557"/>
                    <a:pt x="6645" y="5732"/>
                  </a:cubicBezTo>
                  <a:cubicBezTo>
                    <a:pt x="6154" y="5336"/>
                    <a:pt x="5657" y="5025"/>
                    <a:pt x="4908" y="5025"/>
                  </a:cubicBezTo>
                  <a:cubicBezTo>
                    <a:pt x="4726" y="5025"/>
                    <a:pt x="4529" y="5044"/>
                    <a:pt x="4314" y="5083"/>
                  </a:cubicBezTo>
                  <a:cubicBezTo>
                    <a:pt x="2801" y="5364"/>
                    <a:pt x="1759" y="6634"/>
                    <a:pt x="1239" y="8013"/>
                  </a:cubicBezTo>
                  <a:cubicBezTo>
                    <a:pt x="1" y="11301"/>
                    <a:pt x="1741" y="14632"/>
                    <a:pt x="5283" y="15132"/>
                  </a:cubicBezTo>
                  <a:cubicBezTo>
                    <a:pt x="5303" y="15136"/>
                    <a:pt x="5323" y="15136"/>
                    <a:pt x="5343" y="15137"/>
                  </a:cubicBezTo>
                  <a:cubicBezTo>
                    <a:pt x="5355" y="15146"/>
                    <a:pt x="5369" y="15151"/>
                    <a:pt x="5384" y="15151"/>
                  </a:cubicBezTo>
                  <a:cubicBezTo>
                    <a:pt x="5393" y="15151"/>
                    <a:pt x="5402" y="15149"/>
                    <a:pt x="5410" y="15145"/>
                  </a:cubicBezTo>
                  <a:cubicBezTo>
                    <a:pt x="5731" y="15185"/>
                    <a:pt x="6061" y="15205"/>
                    <a:pt x="6395" y="15205"/>
                  </a:cubicBezTo>
                  <a:cubicBezTo>
                    <a:pt x="7769" y="15205"/>
                    <a:pt x="9212" y="14864"/>
                    <a:pt x="10327" y="14128"/>
                  </a:cubicBezTo>
                  <a:cubicBezTo>
                    <a:pt x="11781" y="13170"/>
                    <a:pt x="12425" y="11414"/>
                    <a:pt x="12657" y="9750"/>
                  </a:cubicBezTo>
                  <a:cubicBezTo>
                    <a:pt x="12861" y="8289"/>
                    <a:pt x="12578" y="6618"/>
                    <a:pt x="11366" y="5640"/>
                  </a:cubicBezTo>
                  <a:cubicBezTo>
                    <a:pt x="10891" y="5252"/>
                    <a:pt x="10306" y="5024"/>
                    <a:pt x="9696" y="4986"/>
                  </a:cubicBezTo>
                  <a:cubicBezTo>
                    <a:pt x="9663" y="4984"/>
                    <a:pt x="9631" y="4983"/>
                    <a:pt x="9599" y="4983"/>
                  </a:cubicBezTo>
                  <a:cubicBezTo>
                    <a:pt x="8697" y="4983"/>
                    <a:pt x="7976" y="5742"/>
                    <a:pt x="7126" y="5742"/>
                  </a:cubicBezTo>
                  <a:cubicBezTo>
                    <a:pt x="7085" y="5742"/>
                    <a:pt x="7043" y="5741"/>
                    <a:pt x="7001" y="5737"/>
                  </a:cubicBezTo>
                  <a:cubicBezTo>
                    <a:pt x="6628" y="5016"/>
                    <a:pt x="7001" y="3882"/>
                    <a:pt x="7316" y="3215"/>
                  </a:cubicBezTo>
                  <a:cubicBezTo>
                    <a:pt x="7608" y="2597"/>
                    <a:pt x="8037" y="2082"/>
                    <a:pt x="8432" y="1531"/>
                  </a:cubicBezTo>
                  <a:cubicBezTo>
                    <a:pt x="8472" y="1475"/>
                    <a:pt x="8429" y="1421"/>
                    <a:pt x="8375" y="1408"/>
                  </a:cubicBezTo>
                  <a:cubicBezTo>
                    <a:pt x="8357" y="1289"/>
                    <a:pt x="8290" y="1166"/>
                    <a:pt x="8231" y="1075"/>
                  </a:cubicBezTo>
                  <a:cubicBezTo>
                    <a:pt x="8131" y="920"/>
                    <a:pt x="7992" y="791"/>
                    <a:pt x="7830" y="704"/>
                  </a:cubicBezTo>
                  <a:cubicBezTo>
                    <a:pt x="7738" y="656"/>
                    <a:pt x="7637" y="616"/>
                    <a:pt x="7536" y="616"/>
                  </a:cubicBezTo>
                  <a:cubicBezTo>
                    <a:pt x="7490" y="616"/>
                    <a:pt x="7445" y="624"/>
                    <a:pt x="7401" y="643"/>
                  </a:cubicBezTo>
                  <a:cubicBezTo>
                    <a:pt x="7323" y="677"/>
                    <a:pt x="7283" y="732"/>
                    <a:pt x="7281" y="799"/>
                  </a:cubicBezTo>
                  <a:cubicBezTo>
                    <a:pt x="7041" y="1057"/>
                    <a:pt x="6838" y="1348"/>
                    <a:pt x="6677" y="1660"/>
                  </a:cubicBezTo>
                  <a:cubicBezTo>
                    <a:pt x="6089" y="474"/>
                    <a:pt x="4923" y="0"/>
                    <a:pt x="3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2" name="Google Shape;322;p70"/>
          <p:cNvGrpSpPr/>
          <p:nvPr/>
        </p:nvGrpSpPr>
        <p:grpSpPr>
          <a:xfrm>
            <a:off x="-239233" y="889466"/>
            <a:ext cx="843813" cy="1003073"/>
            <a:chOff x="-289969" y="3945499"/>
            <a:chExt cx="1057941" cy="1257613"/>
          </a:xfrm>
        </p:grpSpPr>
        <p:grpSp>
          <p:nvGrpSpPr>
            <p:cNvPr id="323" name="Google Shape;323;p70"/>
            <p:cNvGrpSpPr/>
            <p:nvPr/>
          </p:nvGrpSpPr>
          <p:grpSpPr>
            <a:xfrm>
              <a:off x="-289969" y="3945499"/>
              <a:ext cx="1028481" cy="1254523"/>
              <a:chOff x="-185345" y="4028719"/>
              <a:chExt cx="972927" cy="1186759"/>
            </a:xfrm>
          </p:grpSpPr>
          <p:sp>
            <p:nvSpPr>
              <p:cNvPr id="324" name="Google Shape;324;p70"/>
              <p:cNvSpPr/>
              <p:nvPr/>
            </p:nvSpPr>
            <p:spPr>
              <a:xfrm rot="9784593">
                <a:off x="-12402" y="4371318"/>
                <a:ext cx="704927" cy="757973"/>
              </a:xfrm>
              <a:prstGeom prst="round2SameRect">
                <a:avLst>
                  <a:gd fmla="val 24725" name="adj1"/>
                  <a:gd fmla="val 0" name="adj2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70"/>
              <p:cNvSpPr/>
              <p:nvPr/>
            </p:nvSpPr>
            <p:spPr>
              <a:xfrm rot="-1015407">
                <a:off x="-90288" y="4114907"/>
                <a:ext cx="704927" cy="757973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6" name="Google Shape;326;p70"/>
            <p:cNvGrpSpPr/>
            <p:nvPr/>
          </p:nvGrpSpPr>
          <p:grpSpPr>
            <a:xfrm>
              <a:off x="-260687" y="4105882"/>
              <a:ext cx="1028659" cy="1097230"/>
              <a:chOff x="-185425" y="4115069"/>
              <a:chExt cx="1028659" cy="1097230"/>
            </a:xfrm>
          </p:grpSpPr>
          <p:sp>
            <p:nvSpPr>
              <p:cNvPr id="327" name="Google Shape;327;p70"/>
              <p:cNvSpPr/>
              <p:nvPr/>
            </p:nvSpPr>
            <p:spPr>
              <a:xfrm>
                <a:off x="291096" y="4698362"/>
                <a:ext cx="497121" cy="471102"/>
              </a:xfrm>
              <a:custGeom>
                <a:rect b="b" l="l" r="r" t="t"/>
                <a:pathLst>
                  <a:path extrusionOk="0" h="14304" w="15094">
                    <a:moveTo>
                      <a:pt x="11080" y="542"/>
                    </a:moveTo>
                    <a:cubicBezTo>
                      <a:pt x="12020" y="542"/>
                      <a:pt x="12614" y="1176"/>
                      <a:pt x="12837" y="2047"/>
                    </a:cubicBezTo>
                    <a:cubicBezTo>
                      <a:pt x="13087" y="2729"/>
                      <a:pt x="7601" y="4291"/>
                      <a:pt x="6975" y="4503"/>
                    </a:cubicBezTo>
                    <a:cubicBezTo>
                      <a:pt x="4975" y="5182"/>
                      <a:pt x="2973" y="5858"/>
                      <a:pt x="988" y="6585"/>
                    </a:cubicBezTo>
                    <a:cubicBezTo>
                      <a:pt x="977" y="6589"/>
                      <a:pt x="968" y="6596"/>
                      <a:pt x="960" y="6602"/>
                    </a:cubicBezTo>
                    <a:cubicBezTo>
                      <a:pt x="74" y="4524"/>
                      <a:pt x="1390" y="3979"/>
                      <a:pt x="2930" y="3414"/>
                    </a:cubicBezTo>
                    <a:cubicBezTo>
                      <a:pt x="3996" y="3022"/>
                      <a:pt x="5064" y="2632"/>
                      <a:pt x="6132" y="2241"/>
                    </a:cubicBezTo>
                    <a:lnTo>
                      <a:pt x="9334" y="1068"/>
                    </a:lnTo>
                    <a:cubicBezTo>
                      <a:pt x="9764" y="911"/>
                      <a:pt x="10221" y="657"/>
                      <a:pt x="10669" y="579"/>
                    </a:cubicBezTo>
                    <a:cubicBezTo>
                      <a:pt x="10813" y="554"/>
                      <a:pt x="10950" y="542"/>
                      <a:pt x="11080" y="542"/>
                    </a:cubicBezTo>
                    <a:close/>
                    <a:moveTo>
                      <a:pt x="12716" y="2933"/>
                    </a:moveTo>
                    <a:cubicBezTo>
                      <a:pt x="12716" y="2954"/>
                      <a:pt x="12720" y="2976"/>
                      <a:pt x="12728" y="2997"/>
                    </a:cubicBezTo>
                    <a:cubicBezTo>
                      <a:pt x="13081" y="3861"/>
                      <a:pt x="13444" y="4718"/>
                      <a:pt x="13804" y="5579"/>
                    </a:cubicBezTo>
                    <a:cubicBezTo>
                      <a:pt x="14243" y="6624"/>
                      <a:pt x="15070" y="7911"/>
                      <a:pt x="14276" y="9055"/>
                    </a:cubicBezTo>
                    <a:cubicBezTo>
                      <a:pt x="13297" y="10469"/>
                      <a:pt x="10825" y="11179"/>
                      <a:pt x="9302" y="11763"/>
                    </a:cubicBezTo>
                    <a:cubicBezTo>
                      <a:pt x="8314" y="12139"/>
                      <a:pt x="6282" y="13076"/>
                      <a:pt x="4754" y="13076"/>
                    </a:cubicBezTo>
                    <a:cubicBezTo>
                      <a:pt x="4180" y="13076"/>
                      <a:pt x="3677" y="12944"/>
                      <a:pt x="3327" y="12601"/>
                    </a:cubicBezTo>
                    <a:cubicBezTo>
                      <a:pt x="2582" y="11871"/>
                      <a:pt x="2342" y="10583"/>
                      <a:pt x="2066" y="9614"/>
                    </a:cubicBezTo>
                    <a:cubicBezTo>
                      <a:pt x="1790" y="8652"/>
                      <a:pt x="1557" y="7676"/>
                      <a:pt x="1293" y="6710"/>
                    </a:cubicBezTo>
                    <a:cubicBezTo>
                      <a:pt x="4108" y="5831"/>
                      <a:pt x="6895" y="4868"/>
                      <a:pt x="9687" y="3924"/>
                    </a:cubicBezTo>
                    <a:cubicBezTo>
                      <a:pt x="10083" y="3791"/>
                      <a:pt x="11847" y="3480"/>
                      <a:pt x="12716" y="2933"/>
                    </a:cubicBezTo>
                    <a:close/>
                    <a:moveTo>
                      <a:pt x="11502" y="1"/>
                    </a:moveTo>
                    <a:cubicBezTo>
                      <a:pt x="10746" y="1"/>
                      <a:pt x="9907" y="513"/>
                      <a:pt x="9230" y="762"/>
                    </a:cubicBezTo>
                    <a:lnTo>
                      <a:pt x="5762" y="2036"/>
                    </a:lnTo>
                    <a:cubicBezTo>
                      <a:pt x="4275" y="2581"/>
                      <a:pt x="2174" y="2947"/>
                      <a:pt x="941" y="4004"/>
                    </a:cubicBezTo>
                    <a:cubicBezTo>
                      <a:pt x="0" y="4811"/>
                      <a:pt x="270" y="5784"/>
                      <a:pt x="792" y="6774"/>
                    </a:cubicBezTo>
                    <a:cubicBezTo>
                      <a:pt x="810" y="6808"/>
                      <a:pt x="841" y="6822"/>
                      <a:pt x="873" y="6822"/>
                    </a:cubicBezTo>
                    <a:cubicBezTo>
                      <a:pt x="909" y="6822"/>
                      <a:pt x="947" y="6804"/>
                      <a:pt x="971" y="6777"/>
                    </a:cubicBezTo>
                    <a:cubicBezTo>
                      <a:pt x="986" y="6787"/>
                      <a:pt x="1004" y="6792"/>
                      <a:pt x="1022" y="6792"/>
                    </a:cubicBezTo>
                    <a:cubicBezTo>
                      <a:pt x="1033" y="6792"/>
                      <a:pt x="1045" y="6790"/>
                      <a:pt x="1055" y="6785"/>
                    </a:cubicBezTo>
                    <a:cubicBezTo>
                      <a:pt x="1068" y="6782"/>
                      <a:pt x="1079" y="6777"/>
                      <a:pt x="1092" y="6774"/>
                    </a:cubicBezTo>
                    <a:cubicBezTo>
                      <a:pt x="1307" y="8022"/>
                      <a:pt x="1632" y="9248"/>
                      <a:pt x="1994" y="10461"/>
                    </a:cubicBezTo>
                    <a:cubicBezTo>
                      <a:pt x="2272" y="11387"/>
                      <a:pt x="2514" y="12517"/>
                      <a:pt x="3422" y="13039"/>
                    </a:cubicBezTo>
                    <a:cubicBezTo>
                      <a:pt x="3824" y="13271"/>
                      <a:pt x="4295" y="13361"/>
                      <a:pt x="4799" y="13361"/>
                    </a:cubicBezTo>
                    <a:cubicBezTo>
                      <a:pt x="5008" y="13361"/>
                      <a:pt x="5222" y="13346"/>
                      <a:pt x="5438" y="13318"/>
                    </a:cubicBezTo>
                    <a:lnTo>
                      <a:pt x="5438" y="13318"/>
                    </a:lnTo>
                    <a:cubicBezTo>
                      <a:pt x="5129" y="13573"/>
                      <a:pt x="4874" y="13887"/>
                      <a:pt x="4686" y="14241"/>
                    </a:cubicBezTo>
                    <a:cubicBezTo>
                      <a:pt x="4668" y="14275"/>
                      <a:pt x="4697" y="14303"/>
                      <a:pt x="4726" y="14303"/>
                    </a:cubicBezTo>
                    <a:cubicBezTo>
                      <a:pt x="4740" y="14303"/>
                      <a:pt x="4755" y="14297"/>
                      <a:pt x="4764" y="14281"/>
                    </a:cubicBezTo>
                    <a:cubicBezTo>
                      <a:pt x="4975" y="13910"/>
                      <a:pt x="5253" y="13594"/>
                      <a:pt x="5580" y="13320"/>
                    </a:cubicBezTo>
                    <a:cubicBezTo>
                      <a:pt x="5587" y="13314"/>
                      <a:pt x="5591" y="13307"/>
                      <a:pt x="5593" y="13298"/>
                    </a:cubicBezTo>
                    <a:cubicBezTo>
                      <a:pt x="6876" y="13100"/>
                      <a:pt x="8240" y="12501"/>
                      <a:pt x="9158" y="12163"/>
                    </a:cubicBezTo>
                    <a:cubicBezTo>
                      <a:pt x="10829" y="11546"/>
                      <a:pt x="13815" y="10663"/>
                      <a:pt x="14738" y="8972"/>
                    </a:cubicBezTo>
                    <a:cubicBezTo>
                      <a:pt x="15094" y="8322"/>
                      <a:pt x="15004" y="7691"/>
                      <a:pt x="14770" y="7013"/>
                    </a:cubicBezTo>
                    <a:cubicBezTo>
                      <a:pt x="14289" y="5616"/>
                      <a:pt x="13627" y="4250"/>
                      <a:pt x="13041" y="2892"/>
                    </a:cubicBezTo>
                    <a:cubicBezTo>
                      <a:pt x="13020" y="2839"/>
                      <a:pt x="12971" y="2801"/>
                      <a:pt x="12913" y="2794"/>
                    </a:cubicBezTo>
                    <a:cubicBezTo>
                      <a:pt x="13171" y="2581"/>
                      <a:pt x="13286" y="2335"/>
                      <a:pt x="13151" y="2057"/>
                    </a:cubicBezTo>
                    <a:cubicBezTo>
                      <a:pt x="13159" y="2029"/>
                      <a:pt x="13160" y="1999"/>
                      <a:pt x="13152" y="1970"/>
                    </a:cubicBezTo>
                    <a:cubicBezTo>
                      <a:pt x="12953" y="1161"/>
                      <a:pt x="12603" y="64"/>
                      <a:pt x="11600" y="4"/>
                    </a:cubicBezTo>
                    <a:cubicBezTo>
                      <a:pt x="11568" y="2"/>
                      <a:pt x="11535" y="1"/>
                      <a:pt x="115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70"/>
              <p:cNvSpPr/>
              <p:nvPr/>
            </p:nvSpPr>
            <p:spPr>
              <a:xfrm>
                <a:off x="-185425" y="4115069"/>
                <a:ext cx="1028659" cy="1097230"/>
              </a:xfrm>
              <a:custGeom>
                <a:rect b="b" l="l" r="r" t="t"/>
                <a:pathLst>
                  <a:path extrusionOk="0" h="33315" w="31233">
                    <a:moveTo>
                      <a:pt x="8663" y="3115"/>
                    </a:moveTo>
                    <a:lnTo>
                      <a:pt x="8663" y="3115"/>
                    </a:lnTo>
                    <a:cubicBezTo>
                      <a:pt x="8561" y="3512"/>
                      <a:pt x="8520" y="3923"/>
                      <a:pt x="8542" y="4335"/>
                    </a:cubicBezTo>
                    <a:lnTo>
                      <a:pt x="8542" y="4335"/>
                    </a:lnTo>
                    <a:cubicBezTo>
                      <a:pt x="8542" y="4334"/>
                      <a:pt x="8542" y="4333"/>
                      <a:pt x="8540" y="4333"/>
                    </a:cubicBezTo>
                    <a:cubicBezTo>
                      <a:pt x="8274" y="4171"/>
                      <a:pt x="7992" y="4037"/>
                      <a:pt x="7699" y="3935"/>
                    </a:cubicBezTo>
                    <a:cubicBezTo>
                      <a:pt x="7850" y="3732"/>
                      <a:pt x="8027" y="3549"/>
                      <a:pt x="8223" y="3390"/>
                    </a:cubicBezTo>
                    <a:lnTo>
                      <a:pt x="8223" y="3388"/>
                    </a:lnTo>
                    <a:cubicBezTo>
                      <a:pt x="8362" y="3278"/>
                      <a:pt x="8513" y="3197"/>
                      <a:pt x="8663" y="3115"/>
                    </a:cubicBezTo>
                    <a:close/>
                    <a:moveTo>
                      <a:pt x="12785" y="1916"/>
                    </a:moveTo>
                    <a:cubicBezTo>
                      <a:pt x="13845" y="1916"/>
                      <a:pt x="14885" y="2545"/>
                      <a:pt x="14863" y="3748"/>
                    </a:cubicBezTo>
                    <a:cubicBezTo>
                      <a:pt x="14595" y="3825"/>
                      <a:pt x="14331" y="3914"/>
                      <a:pt x="14068" y="4010"/>
                    </a:cubicBezTo>
                    <a:cubicBezTo>
                      <a:pt x="13683" y="3858"/>
                      <a:pt x="13261" y="3781"/>
                      <a:pt x="12837" y="3781"/>
                    </a:cubicBezTo>
                    <a:cubicBezTo>
                      <a:pt x="11893" y="3781"/>
                      <a:pt x="10943" y="4160"/>
                      <a:pt x="10388" y="4936"/>
                    </a:cubicBezTo>
                    <a:lnTo>
                      <a:pt x="10388" y="4934"/>
                    </a:lnTo>
                    <a:cubicBezTo>
                      <a:pt x="10120" y="3844"/>
                      <a:pt x="10757" y="2540"/>
                      <a:pt x="11809" y="2105"/>
                    </a:cubicBezTo>
                    <a:cubicBezTo>
                      <a:pt x="12115" y="1979"/>
                      <a:pt x="12451" y="1916"/>
                      <a:pt x="12785" y="1916"/>
                    </a:cubicBezTo>
                    <a:close/>
                    <a:moveTo>
                      <a:pt x="13019" y="4062"/>
                    </a:moveTo>
                    <a:cubicBezTo>
                      <a:pt x="13245" y="4062"/>
                      <a:pt x="13477" y="4088"/>
                      <a:pt x="13716" y="4141"/>
                    </a:cubicBezTo>
                    <a:lnTo>
                      <a:pt x="13716" y="4141"/>
                    </a:lnTo>
                    <a:cubicBezTo>
                      <a:pt x="12679" y="4551"/>
                      <a:pt x="11694" y="5081"/>
                      <a:pt x="10783" y="5721"/>
                    </a:cubicBezTo>
                    <a:cubicBezTo>
                      <a:pt x="10660" y="5576"/>
                      <a:pt x="10560" y="5414"/>
                      <a:pt x="10486" y="5238"/>
                    </a:cubicBezTo>
                    <a:cubicBezTo>
                      <a:pt x="11232" y="4515"/>
                      <a:pt x="12068" y="4062"/>
                      <a:pt x="13019" y="4062"/>
                    </a:cubicBezTo>
                    <a:close/>
                    <a:moveTo>
                      <a:pt x="12532" y="302"/>
                    </a:moveTo>
                    <a:cubicBezTo>
                      <a:pt x="14262" y="302"/>
                      <a:pt x="15624" y="1702"/>
                      <a:pt x="16041" y="3469"/>
                    </a:cubicBezTo>
                    <a:cubicBezTo>
                      <a:pt x="15748" y="3524"/>
                      <a:pt x="15454" y="3587"/>
                      <a:pt x="15163" y="3664"/>
                    </a:cubicBezTo>
                    <a:cubicBezTo>
                      <a:pt x="15253" y="2329"/>
                      <a:pt x="13982" y="1602"/>
                      <a:pt x="12760" y="1602"/>
                    </a:cubicBezTo>
                    <a:cubicBezTo>
                      <a:pt x="12392" y="1602"/>
                      <a:pt x="12028" y="1668"/>
                      <a:pt x="11707" y="1804"/>
                    </a:cubicBezTo>
                    <a:cubicBezTo>
                      <a:pt x="10244" y="2424"/>
                      <a:pt x="9398" y="4609"/>
                      <a:pt x="10619" y="5839"/>
                    </a:cubicBezTo>
                    <a:cubicBezTo>
                      <a:pt x="10348" y="6037"/>
                      <a:pt x="10086" y="6243"/>
                      <a:pt x="9835" y="6458"/>
                    </a:cubicBezTo>
                    <a:cubicBezTo>
                      <a:pt x="8018" y="4692"/>
                      <a:pt x="8909" y="1434"/>
                      <a:pt x="11274" y="541"/>
                    </a:cubicBezTo>
                    <a:cubicBezTo>
                      <a:pt x="11708" y="377"/>
                      <a:pt x="12130" y="302"/>
                      <a:pt x="12532" y="302"/>
                    </a:cubicBezTo>
                    <a:close/>
                    <a:moveTo>
                      <a:pt x="8002" y="15962"/>
                    </a:moveTo>
                    <a:lnTo>
                      <a:pt x="8002" y="15962"/>
                    </a:lnTo>
                    <a:cubicBezTo>
                      <a:pt x="8034" y="16557"/>
                      <a:pt x="8107" y="17150"/>
                      <a:pt x="8222" y="17737"/>
                    </a:cubicBezTo>
                    <a:cubicBezTo>
                      <a:pt x="8218" y="17736"/>
                      <a:pt x="8214" y="17735"/>
                      <a:pt x="8210" y="17735"/>
                    </a:cubicBezTo>
                    <a:cubicBezTo>
                      <a:pt x="8196" y="17735"/>
                      <a:pt x="8182" y="17744"/>
                      <a:pt x="8175" y="17758"/>
                    </a:cubicBezTo>
                    <a:cubicBezTo>
                      <a:pt x="8069" y="18022"/>
                      <a:pt x="7943" y="18276"/>
                      <a:pt x="7812" y="18528"/>
                    </a:cubicBezTo>
                    <a:cubicBezTo>
                      <a:pt x="7807" y="18504"/>
                      <a:pt x="7802" y="18481"/>
                      <a:pt x="7798" y="18457"/>
                    </a:cubicBezTo>
                    <a:cubicBezTo>
                      <a:pt x="7742" y="18183"/>
                      <a:pt x="7688" y="17904"/>
                      <a:pt x="7632" y="17624"/>
                    </a:cubicBezTo>
                    <a:cubicBezTo>
                      <a:pt x="7771" y="17334"/>
                      <a:pt x="7919" y="17050"/>
                      <a:pt x="8061" y="16762"/>
                    </a:cubicBezTo>
                    <a:cubicBezTo>
                      <a:pt x="8080" y="16723"/>
                      <a:pt x="8049" y="16694"/>
                      <a:pt x="8017" y="16694"/>
                    </a:cubicBezTo>
                    <a:cubicBezTo>
                      <a:pt x="8002" y="16694"/>
                      <a:pt x="7985" y="16702"/>
                      <a:pt x="7975" y="16719"/>
                    </a:cubicBezTo>
                    <a:cubicBezTo>
                      <a:pt x="7820" y="16950"/>
                      <a:pt x="7702" y="17202"/>
                      <a:pt x="7603" y="17461"/>
                    </a:cubicBezTo>
                    <a:cubicBezTo>
                      <a:pt x="7562" y="17248"/>
                      <a:pt x="7520" y="17033"/>
                      <a:pt x="7484" y="16814"/>
                    </a:cubicBezTo>
                    <a:cubicBezTo>
                      <a:pt x="7498" y="16814"/>
                      <a:pt x="7511" y="16805"/>
                      <a:pt x="7516" y="16792"/>
                    </a:cubicBezTo>
                    <a:cubicBezTo>
                      <a:pt x="7637" y="16499"/>
                      <a:pt x="7806" y="16244"/>
                      <a:pt x="7991" y="15989"/>
                    </a:cubicBezTo>
                    <a:cubicBezTo>
                      <a:pt x="7997" y="15980"/>
                      <a:pt x="8001" y="15971"/>
                      <a:pt x="8002" y="15962"/>
                    </a:cubicBezTo>
                    <a:close/>
                    <a:moveTo>
                      <a:pt x="8239" y="17831"/>
                    </a:moveTo>
                    <a:cubicBezTo>
                      <a:pt x="8295" y="18105"/>
                      <a:pt x="8362" y="18376"/>
                      <a:pt x="8434" y="18646"/>
                    </a:cubicBezTo>
                    <a:lnTo>
                      <a:pt x="8432" y="18646"/>
                    </a:lnTo>
                    <a:cubicBezTo>
                      <a:pt x="8223" y="18932"/>
                      <a:pt x="8101" y="19285"/>
                      <a:pt x="8037" y="19632"/>
                    </a:cubicBezTo>
                    <a:cubicBezTo>
                      <a:pt x="7971" y="19310"/>
                      <a:pt x="7904" y="18987"/>
                      <a:pt x="7838" y="18665"/>
                    </a:cubicBezTo>
                    <a:cubicBezTo>
                      <a:pt x="8005" y="18405"/>
                      <a:pt x="8139" y="18124"/>
                      <a:pt x="8239" y="17831"/>
                    </a:cubicBezTo>
                    <a:close/>
                    <a:moveTo>
                      <a:pt x="8637" y="19338"/>
                    </a:moveTo>
                    <a:lnTo>
                      <a:pt x="8637" y="19338"/>
                    </a:lnTo>
                    <a:cubicBezTo>
                      <a:pt x="8700" y="19528"/>
                      <a:pt x="8767" y="19719"/>
                      <a:pt x="8840" y="19906"/>
                    </a:cubicBezTo>
                    <a:cubicBezTo>
                      <a:pt x="8842" y="19911"/>
                      <a:pt x="8845" y="19914"/>
                      <a:pt x="8846" y="19919"/>
                    </a:cubicBezTo>
                    <a:cubicBezTo>
                      <a:pt x="8676" y="19965"/>
                      <a:pt x="8504" y="20011"/>
                      <a:pt x="8332" y="20058"/>
                    </a:cubicBezTo>
                    <a:cubicBezTo>
                      <a:pt x="8468" y="19834"/>
                      <a:pt x="8570" y="19591"/>
                      <a:pt x="8637" y="19338"/>
                    </a:cubicBezTo>
                    <a:close/>
                    <a:moveTo>
                      <a:pt x="8477" y="18810"/>
                    </a:moveTo>
                    <a:cubicBezTo>
                      <a:pt x="8507" y="18920"/>
                      <a:pt x="8542" y="19028"/>
                      <a:pt x="8575" y="19136"/>
                    </a:cubicBezTo>
                    <a:lnTo>
                      <a:pt x="8574" y="19138"/>
                    </a:lnTo>
                    <a:cubicBezTo>
                      <a:pt x="8480" y="19501"/>
                      <a:pt x="8336" y="19852"/>
                      <a:pt x="8152" y="20180"/>
                    </a:cubicBezTo>
                    <a:cubicBezTo>
                      <a:pt x="8124" y="20050"/>
                      <a:pt x="8097" y="19921"/>
                      <a:pt x="8070" y="19790"/>
                    </a:cubicBezTo>
                    <a:lnTo>
                      <a:pt x="8070" y="19790"/>
                    </a:lnTo>
                    <a:cubicBezTo>
                      <a:pt x="8073" y="19790"/>
                      <a:pt x="8076" y="19791"/>
                      <a:pt x="8079" y="19791"/>
                    </a:cubicBezTo>
                    <a:cubicBezTo>
                      <a:pt x="8103" y="19791"/>
                      <a:pt x="8123" y="19774"/>
                      <a:pt x="8128" y="19750"/>
                    </a:cubicBezTo>
                    <a:cubicBezTo>
                      <a:pt x="8190" y="19406"/>
                      <a:pt x="8322" y="19109"/>
                      <a:pt x="8477" y="18810"/>
                    </a:cubicBezTo>
                    <a:close/>
                    <a:moveTo>
                      <a:pt x="8002" y="6808"/>
                    </a:moveTo>
                    <a:cubicBezTo>
                      <a:pt x="8322" y="6941"/>
                      <a:pt x="8619" y="7127"/>
                      <a:pt x="8877" y="7360"/>
                    </a:cubicBezTo>
                    <a:cubicBezTo>
                      <a:pt x="7194" y="9202"/>
                      <a:pt x="6690" y="11550"/>
                      <a:pt x="6819" y="14035"/>
                    </a:cubicBezTo>
                    <a:cubicBezTo>
                      <a:pt x="6947" y="16481"/>
                      <a:pt x="7431" y="18952"/>
                      <a:pt x="7999" y="21385"/>
                    </a:cubicBezTo>
                    <a:cubicBezTo>
                      <a:pt x="5397" y="16715"/>
                      <a:pt x="5374" y="11553"/>
                      <a:pt x="8002" y="6808"/>
                    </a:cubicBezTo>
                    <a:close/>
                    <a:moveTo>
                      <a:pt x="8250" y="20174"/>
                    </a:moveTo>
                    <a:cubicBezTo>
                      <a:pt x="8255" y="20203"/>
                      <a:pt x="8274" y="20228"/>
                      <a:pt x="8303" y="20239"/>
                    </a:cubicBezTo>
                    <a:lnTo>
                      <a:pt x="8301" y="20239"/>
                    </a:lnTo>
                    <a:cubicBezTo>
                      <a:pt x="8301" y="20241"/>
                      <a:pt x="8300" y="20244"/>
                      <a:pt x="8300" y="20246"/>
                    </a:cubicBezTo>
                    <a:cubicBezTo>
                      <a:pt x="8341" y="20646"/>
                      <a:pt x="8472" y="21052"/>
                      <a:pt x="8607" y="21449"/>
                    </a:cubicBezTo>
                    <a:cubicBezTo>
                      <a:pt x="8569" y="21580"/>
                      <a:pt x="8539" y="21714"/>
                      <a:pt x="8507" y="21847"/>
                    </a:cubicBezTo>
                    <a:cubicBezTo>
                      <a:pt x="8394" y="21326"/>
                      <a:pt x="8282" y="20805"/>
                      <a:pt x="8174" y="20284"/>
                    </a:cubicBezTo>
                    <a:cubicBezTo>
                      <a:pt x="8201" y="20247"/>
                      <a:pt x="8225" y="20211"/>
                      <a:pt x="8250" y="20174"/>
                    </a:cubicBezTo>
                    <a:close/>
                    <a:moveTo>
                      <a:pt x="9401" y="20059"/>
                    </a:moveTo>
                    <a:cubicBezTo>
                      <a:pt x="9406" y="20679"/>
                      <a:pt x="9473" y="21298"/>
                      <a:pt x="9600" y="21905"/>
                    </a:cubicBezTo>
                    <a:lnTo>
                      <a:pt x="9095" y="21884"/>
                    </a:lnTo>
                    <a:cubicBezTo>
                      <a:pt x="8932" y="21329"/>
                      <a:pt x="8807" y="20717"/>
                      <a:pt x="8544" y="20207"/>
                    </a:cubicBezTo>
                    <a:lnTo>
                      <a:pt x="8542" y="20207"/>
                    </a:lnTo>
                    <a:cubicBezTo>
                      <a:pt x="8829" y="20160"/>
                      <a:pt x="9116" y="20110"/>
                      <a:pt x="9401" y="20059"/>
                    </a:cubicBezTo>
                    <a:close/>
                    <a:moveTo>
                      <a:pt x="6839" y="6582"/>
                    </a:moveTo>
                    <a:cubicBezTo>
                      <a:pt x="7185" y="6582"/>
                      <a:pt x="7530" y="6637"/>
                      <a:pt x="7863" y="6756"/>
                    </a:cubicBezTo>
                    <a:cubicBezTo>
                      <a:pt x="4805" y="11148"/>
                      <a:pt x="4899" y="17917"/>
                      <a:pt x="8175" y="22176"/>
                    </a:cubicBezTo>
                    <a:cubicBezTo>
                      <a:pt x="8179" y="22179"/>
                      <a:pt x="8183" y="22184"/>
                      <a:pt x="8188" y="22187"/>
                    </a:cubicBezTo>
                    <a:cubicBezTo>
                      <a:pt x="8285" y="22585"/>
                      <a:pt x="8381" y="22981"/>
                      <a:pt x="8480" y="23376"/>
                    </a:cubicBezTo>
                    <a:cubicBezTo>
                      <a:pt x="8463" y="23378"/>
                      <a:pt x="8446" y="23380"/>
                      <a:pt x="8428" y="23380"/>
                    </a:cubicBezTo>
                    <a:cubicBezTo>
                      <a:pt x="8058" y="23380"/>
                      <a:pt x="7434" y="22854"/>
                      <a:pt x="7198" y="22644"/>
                    </a:cubicBezTo>
                    <a:lnTo>
                      <a:pt x="7198" y="22646"/>
                    </a:lnTo>
                    <a:cubicBezTo>
                      <a:pt x="6878" y="22362"/>
                      <a:pt x="6604" y="21956"/>
                      <a:pt x="6365" y="21597"/>
                    </a:cubicBezTo>
                    <a:cubicBezTo>
                      <a:pt x="5944" y="20963"/>
                      <a:pt x="5622" y="20258"/>
                      <a:pt x="5353" y="19548"/>
                    </a:cubicBezTo>
                    <a:cubicBezTo>
                      <a:pt x="4805" y="18099"/>
                      <a:pt x="4465" y="16562"/>
                      <a:pt x="4314" y="15023"/>
                    </a:cubicBezTo>
                    <a:cubicBezTo>
                      <a:pt x="4032" y="12151"/>
                      <a:pt x="4220" y="8891"/>
                      <a:pt x="6215" y="6641"/>
                    </a:cubicBezTo>
                    <a:cubicBezTo>
                      <a:pt x="6422" y="6602"/>
                      <a:pt x="6631" y="6582"/>
                      <a:pt x="6839" y="6582"/>
                    </a:cubicBezTo>
                    <a:close/>
                    <a:moveTo>
                      <a:pt x="5670" y="6786"/>
                    </a:moveTo>
                    <a:lnTo>
                      <a:pt x="5670" y="6786"/>
                    </a:lnTo>
                    <a:cubicBezTo>
                      <a:pt x="3461" y="9355"/>
                      <a:pt x="3638" y="13700"/>
                      <a:pt x="4239" y="16787"/>
                    </a:cubicBezTo>
                    <a:cubicBezTo>
                      <a:pt x="4589" y="18587"/>
                      <a:pt x="5158" y="20456"/>
                      <a:pt x="6231" y="21967"/>
                    </a:cubicBezTo>
                    <a:cubicBezTo>
                      <a:pt x="6594" y="22477"/>
                      <a:pt x="7409" y="23628"/>
                      <a:pt x="8180" y="23628"/>
                    </a:cubicBezTo>
                    <a:cubicBezTo>
                      <a:pt x="8295" y="23628"/>
                      <a:pt x="8410" y="23603"/>
                      <a:pt x="8521" y="23545"/>
                    </a:cubicBezTo>
                    <a:cubicBezTo>
                      <a:pt x="8673" y="24157"/>
                      <a:pt x="8824" y="24764"/>
                      <a:pt x="8972" y="25368"/>
                    </a:cubicBezTo>
                    <a:lnTo>
                      <a:pt x="8971" y="25370"/>
                    </a:lnTo>
                    <a:cubicBezTo>
                      <a:pt x="9006" y="25508"/>
                      <a:pt x="9041" y="25647"/>
                      <a:pt x="9074" y="25786"/>
                    </a:cubicBezTo>
                    <a:cubicBezTo>
                      <a:pt x="8852" y="25821"/>
                      <a:pt x="8636" y="25838"/>
                      <a:pt x="8427" y="25838"/>
                    </a:cubicBezTo>
                    <a:cubicBezTo>
                      <a:pt x="3884" y="25838"/>
                      <a:pt x="2532" y="17844"/>
                      <a:pt x="2364" y="14494"/>
                    </a:cubicBezTo>
                    <a:cubicBezTo>
                      <a:pt x="2262" y="12481"/>
                      <a:pt x="2342" y="10261"/>
                      <a:pt x="3471" y="8517"/>
                    </a:cubicBezTo>
                    <a:cubicBezTo>
                      <a:pt x="3987" y="7720"/>
                      <a:pt x="4789" y="7094"/>
                      <a:pt x="5670" y="6786"/>
                    </a:cubicBezTo>
                    <a:close/>
                    <a:moveTo>
                      <a:pt x="6325" y="4016"/>
                    </a:moveTo>
                    <a:cubicBezTo>
                      <a:pt x="7017" y="4016"/>
                      <a:pt x="7730" y="4184"/>
                      <a:pt x="8430" y="4556"/>
                    </a:cubicBezTo>
                    <a:cubicBezTo>
                      <a:pt x="8448" y="4568"/>
                      <a:pt x="8468" y="4573"/>
                      <a:pt x="8487" y="4573"/>
                    </a:cubicBezTo>
                    <a:cubicBezTo>
                      <a:pt x="8514" y="4573"/>
                      <a:pt x="8541" y="4563"/>
                      <a:pt x="8561" y="4544"/>
                    </a:cubicBezTo>
                    <a:cubicBezTo>
                      <a:pt x="8655" y="5324"/>
                      <a:pt x="9006" y="6061"/>
                      <a:pt x="9669" y="6604"/>
                    </a:cubicBezTo>
                    <a:cubicBezTo>
                      <a:pt x="9514" y="6740"/>
                      <a:pt x="9356" y="6875"/>
                      <a:pt x="9210" y="7017"/>
                    </a:cubicBezTo>
                    <a:cubicBezTo>
                      <a:pt x="9175" y="7051"/>
                      <a:pt x="9144" y="7084"/>
                      <a:pt x="9113" y="7118"/>
                    </a:cubicBezTo>
                    <a:cubicBezTo>
                      <a:pt x="9108" y="7113"/>
                      <a:pt x="9106" y="7108"/>
                      <a:pt x="9101" y="7103"/>
                    </a:cubicBezTo>
                    <a:cubicBezTo>
                      <a:pt x="8444" y="6512"/>
                      <a:pt x="7632" y="6243"/>
                      <a:pt x="6808" y="6243"/>
                    </a:cubicBezTo>
                    <a:cubicBezTo>
                      <a:pt x="5899" y="6243"/>
                      <a:pt x="4976" y="6569"/>
                      <a:pt x="4229" y="7151"/>
                    </a:cubicBezTo>
                    <a:cubicBezTo>
                      <a:pt x="2352" y="8611"/>
                      <a:pt x="2006" y="11269"/>
                      <a:pt x="2012" y="13483"/>
                    </a:cubicBezTo>
                    <a:cubicBezTo>
                      <a:pt x="2021" y="17041"/>
                      <a:pt x="3321" y="26105"/>
                      <a:pt x="8257" y="26105"/>
                    </a:cubicBezTo>
                    <a:cubicBezTo>
                      <a:pt x="8538" y="26105"/>
                      <a:pt x="8829" y="26076"/>
                      <a:pt x="9133" y="26015"/>
                    </a:cubicBezTo>
                    <a:cubicBezTo>
                      <a:pt x="9237" y="26438"/>
                      <a:pt x="9345" y="26857"/>
                      <a:pt x="9471" y="27270"/>
                    </a:cubicBezTo>
                    <a:cubicBezTo>
                      <a:pt x="9441" y="27229"/>
                      <a:pt x="9394" y="27201"/>
                      <a:pt x="9341" y="27201"/>
                    </a:cubicBezTo>
                    <a:cubicBezTo>
                      <a:pt x="9315" y="27201"/>
                      <a:pt x="9287" y="27208"/>
                      <a:pt x="9259" y="27223"/>
                    </a:cubicBezTo>
                    <a:cubicBezTo>
                      <a:pt x="8461" y="27677"/>
                      <a:pt x="7737" y="27879"/>
                      <a:pt x="7080" y="27879"/>
                    </a:cubicBezTo>
                    <a:cubicBezTo>
                      <a:pt x="2613" y="27879"/>
                      <a:pt x="1241" y="18542"/>
                      <a:pt x="877" y="15334"/>
                    </a:cubicBezTo>
                    <a:cubicBezTo>
                      <a:pt x="575" y="12651"/>
                      <a:pt x="372" y="9680"/>
                      <a:pt x="1634" y="7199"/>
                    </a:cubicBezTo>
                    <a:cubicBezTo>
                      <a:pt x="2578" y="5348"/>
                      <a:pt x="4374" y="4016"/>
                      <a:pt x="6325" y="4016"/>
                    </a:cubicBezTo>
                    <a:close/>
                    <a:moveTo>
                      <a:pt x="17960" y="3634"/>
                    </a:moveTo>
                    <a:cubicBezTo>
                      <a:pt x="19163" y="3634"/>
                      <a:pt x="20359" y="3866"/>
                      <a:pt x="21477" y="4391"/>
                    </a:cubicBezTo>
                    <a:cubicBezTo>
                      <a:pt x="22736" y="4980"/>
                      <a:pt x="23674" y="5924"/>
                      <a:pt x="24434" y="7023"/>
                    </a:cubicBezTo>
                    <a:cubicBezTo>
                      <a:pt x="23176" y="6123"/>
                      <a:pt x="21609" y="5721"/>
                      <a:pt x="19984" y="5721"/>
                    </a:cubicBezTo>
                    <a:cubicBezTo>
                      <a:pt x="16629" y="5721"/>
                      <a:pt x="13028" y="7439"/>
                      <a:pt x="11400" y="10041"/>
                    </a:cubicBezTo>
                    <a:cubicBezTo>
                      <a:pt x="9882" y="12470"/>
                      <a:pt x="10555" y="15965"/>
                      <a:pt x="10856" y="18630"/>
                    </a:cubicBezTo>
                    <a:cubicBezTo>
                      <a:pt x="11267" y="22286"/>
                      <a:pt x="11985" y="25921"/>
                      <a:pt x="13134" y="29418"/>
                    </a:cubicBezTo>
                    <a:cubicBezTo>
                      <a:pt x="13148" y="29461"/>
                      <a:pt x="13180" y="29479"/>
                      <a:pt x="13213" y="29479"/>
                    </a:cubicBezTo>
                    <a:cubicBezTo>
                      <a:pt x="13268" y="29479"/>
                      <a:pt x="13325" y="29430"/>
                      <a:pt x="13306" y="29361"/>
                    </a:cubicBezTo>
                    <a:cubicBezTo>
                      <a:pt x="12504" y="26356"/>
                      <a:pt x="11798" y="23333"/>
                      <a:pt x="11369" y="20250"/>
                    </a:cubicBezTo>
                    <a:cubicBezTo>
                      <a:pt x="11016" y="17696"/>
                      <a:pt x="10483" y="14737"/>
                      <a:pt x="10944" y="12176"/>
                    </a:cubicBezTo>
                    <a:cubicBezTo>
                      <a:pt x="11467" y="9268"/>
                      <a:pt x="14171" y="7586"/>
                      <a:pt x="16766" y="6673"/>
                    </a:cubicBezTo>
                    <a:cubicBezTo>
                      <a:pt x="17857" y="6289"/>
                      <a:pt x="18965" y="6081"/>
                      <a:pt x="20049" y="6081"/>
                    </a:cubicBezTo>
                    <a:cubicBezTo>
                      <a:pt x="21805" y="6081"/>
                      <a:pt x="23498" y="6626"/>
                      <a:pt x="24960" y="7852"/>
                    </a:cubicBezTo>
                    <a:cubicBezTo>
                      <a:pt x="25540" y="8848"/>
                      <a:pt x="26013" y="9923"/>
                      <a:pt x="26463" y="10957"/>
                    </a:cubicBezTo>
                    <a:cubicBezTo>
                      <a:pt x="27510" y="13375"/>
                      <a:pt x="28335" y="15883"/>
                      <a:pt x="29078" y="18410"/>
                    </a:cubicBezTo>
                    <a:lnTo>
                      <a:pt x="29078" y="18411"/>
                    </a:lnTo>
                    <a:cubicBezTo>
                      <a:pt x="29738" y="20654"/>
                      <a:pt x="30932" y="23432"/>
                      <a:pt x="30505" y="25806"/>
                    </a:cubicBezTo>
                    <a:cubicBezTo>
                      <a:pt x="30112" y="27985"/>
                      <a:pt x="27880" y="29004"/>
                      <a:pt x="25710" y="29737"/>
                    </a:cubicBezTo>
                    <a:cubicBezTo>
                      <a:pt x="25862" y="29555"/>
                      <a:pt x="26018" y="29375"/>
                      <a:pt x="26184" y="29206"/>
                    </a:cubicBezTo>
                    <a:cubicBezTo>
                      <a:pt x="26218" y="29169"/>
                      <a:pt x="26180" y="29109"/>
                      <a:pt x="26139" y="29109"/>
                    </a:cubicBezTo>
                    <a:cubicBezTo>
                      <a:pt x="26129" y="29109"/>
                      <a:pt x="26118" y="29113"/>
                      <a:pt x="26109" y="29122"/>
                    </a:cubicBezTo>
                    <a:cubicBezTo>
                      <a:pt x="25871" y="29330"/>
                      <a:pt x="25656" y="29563"/>
                      <a:pt x="25467" y="29816"/>
                    </a:cubicBezTo>
                    <a:cubicBezTo>
                      <a:pt x="25086" y="29942"/>
                      <a:pt x="24709" y="30060"/>
                      <a:pt x="24348" y="30175"/>
                    </a:cubicBezTo>
                    <a:cubicBezTo>
                      <a:pt x="24480" y="30057"/>
                      <a:pt x="24611" y="29936"/>
                      <a:pt x="24733" y="29808"/>
                    </a:cubicBezTo>
                    <a:cubicBezTo>
                      <a:pt x="24773" y="29768"/>
                      <a:pt x="24731" y="29701"/>
                      <a:pt x="24684" y="29701"/>
                    </a:cubicBezTo>
                    <a:cubicBezTo>
                      <a:pt x="24673" y="29701"/>
                      <a:pt x="24661" y="29705"/>
                      <a:pt x="24651" y="29714"/>
                    </a:cubicBezTo>
                    <a:cubicBezTo>
                      <a:pt x="24447" y="29885"/>
                      <a:pt x="24257" y="30073"/>
                      <a:pt x="24072" y="30264"/>
                    </a:cubicBezTo>
                    <a:cubicBezTo>
                      <a:pt x="23747" y="30368"/>
                      <a:pt x="23434" y="30470"/>
                      <a:pt x="23146" y="30574"/>
                    </a:cubicBezTo>
                    <a:cubicBezTo>
                      <a:pt x="23250" y="30457"/>
                      <a:pt x="23355" y="30342"/>
                      <a:pt x="23463" y="30229"/>
                    </a:cubicBezTo>
                    <a:cubicBezTo>
                      <a:pt x="23490" y="30201"/>
                      <a:pt x="23460" y="30154"/>
                      <a:pt x="23428" y="30154"/>
                    </a:cubicBezTo>
                    <a:cubicBezTo>
                      <a:pt x="23420" y="30154"/>
                      <a:pt x="23412" y="30157"/>
                      <a:pt x="23404" y="30164"/>
                    </a:cubicBezTo>
                    <a:cubicBezTo>
                      <a:pt x="23234" y="30314"/>
                      <a:pt x="23074" y="30478"/>
                      <a:pt x="22929" y="30653"/>
                    </a:cubicBezTo>
                    <a:lnTo>
                      <a:pt x="21861" y="31047"/>
                    </a:lnTo>
                    <a:cubicBezTo>
                      <a:pt x="21997" y="30880"/>
                      <a:pt x="22131" y="30711"/>
                      <a:pt x="22260" y="30537"/>
                    </a:cubicBezTo>
                    <a:cubicBezTo>
                      <a:pt x="22292" y="30492"/>
                      <a:pt x="22254" y="30438"/>
                      <a:pt x="22212" y="30438"/>
                    </a:cubicBezTo>
                    <a:cubicBezTo>
                      <a:pt x="22198" y="30438"/>
                      <a:pt x="22183" y="30444"/>
                      <a:pt x="22171" y="30459"/>
                    </a:cubicBezTo>
                    <a:cubicBezTo>
                      <a:pt x="21986" y="30677"/>
                      <a:pt x="21812" y="30902"/>
                      <a:pt x="21638" y="31130"/>
                    </a:cubicBezTo>
                    <a:lnTo>
                      <a:pt x="20575" y="31522"/>
                    </a:lnTo>
                    <a:cubicBezTo>
                      <a:pt x="20730" y="31358"/>
                      <a:pt x="20880" y="31190"/>
                      <a:pt x="21018" y="31015"/>
                    </a:cubicBezTo>
                    <a:cubicBezTo>
                      <a:pt x="21052" y="30972"/>
                      <a:pt x="21017" y="30925"/>
                      <a:pt x="20975" y="30925"/>
                    </a:cubicBezTo>
                    <a:cubicBezTo>
                      <a:pt x="20961" y="30925"/>
                      <a:pt x="20947" y="30930"/>
                      <a:pt x="20934" y="30942"/>
                    </a:cubicBezTo>
                    <a:cubicBezTo>
                      <a:pt x="20699" y="31157"/>
                      <a:pt x="20486" y="31394"/>
                      <a:pt x="20274" y="31632"/>
                    </a:cubicBezTo>
                    <a:lnTo>
                      <a:pt x="18934" y="32126"/>
                    </a:lnTo>
                    <a:cubicBezTo>
                      <a:pt x="18693" y="32215"/>
                      <a:pt x="18441" y="32312"/>
                      <a:pt x="18186" y="32408"/>
                    </a:cubicBezTo>
                    <a:cubicBezTo>
                      <a:pt x="18404" y="32016"/>
                      <a:pt x="18658" y="31645"/>
                      <a:pt x="18943" y="31297"/>
                    </a:cubicBezTo>
                    <a:cubicBezTo>
                      <a:pt x="18977" y="31258"/>
                      <a:pt x="18940" y="31208"/>
                      <a:pt x="18900" y="31208"/>
                    </a:cubicBezTo>
                    <a:cubicBezTo>
                      <a:pt x="18887" y="31208"/>
                      <a:pt x="18873" y="31214"/>
                      <a:pt x="18862" y="31227"/>
                    </a:cubicBezTo>
                    <a:cubicBezTo>
                      <a:pt x="18529" y="31595"/>
                      <a:pt x="18253" y="32013"/>
                      <a:pt x="18043" y="32462"/>
                    </a:cubicBezTo>
                    <a:cubicBezTo>
                      <a:pt x="17663" y="32602"/>
                      <a:pt x="17273" y="32736"/>
                      <a:pt x="16881" y="32830"/>
                    </a:cubicBezTo>
                    <a:cubicBezTo>
                      <a:pt x="17220" y="32363"/>
                      <a:pt x="17558" y="31895"/>
                      <a:pt x="17880" y="31415"/>
                    </a:cubicBezTo>
                    <a:cubicBezTo>
                      <a:pt x="17914" y="31363"/>
                      <a:pt x="17872" y="31302"/>
                      <a:pt x="17826" y="31302"/>
                    </a:cubicBezTo>
                    <a:cubicBezTo>
                      <a:pt x="17811" y="31302"/>
                      <a:pt x="17794" y="31309"/>
                      <a:pt x="17781" y="31327"/>
                    </a:cubicBezTo>
                    <a:cubicBezTo>
                      <a:pt x="17405" y="31834"/>
                      <a:pt x="17047" y="32354"/>
                      <a:pt x="16691" y="32875"/>
                    </a:cubicBezTo>
                    <a:cubicBezTo>
                      <a:pt x="16425" y="32931"/>
                      <a:pt x="16154" y="32961"/>
                      <a:pt x="15883" y="32963"/>
                    </a:cubicBezTo>
                    <a:cubicBezTo>
                      <a:pt x="16226" y="32303"/>
                      <a:pt x="16603" y="31662"/>
                      <a:pt x="17015" y="31044"/>
                    </a:cubicBezTo>
                    <a:cubicBezTo>
                      <a:pt x="17039" y="31007"/>
                      <a:pt x="16999" y="30965"/>
                      <a:pt x="16961" y="30965"/>
                    </a:cubicBezTo>
                    <a:cubicBezTo>
                      <a:pt x="16947" y="30965"/>
                      <a:pt x="16934" y="30971"/>
                      <a:pt x="16924" y="30985"/>
                    </a:cubicBezTo>
                    <a:cubicBezTo>
                      <a:pt x="16466" y="31600"/>
                      <a:pt x="16074" y="32261"/>
                      <a:pt x="15754" y="32959"/>
                    </a:cubicBezTo>
                    <a:cubicBezTo>
                      <a:pt x="15478" y="32950"/>
                      <a:pt x="15204" y="32894"/>
                      <a:pt x="14944" y="32797"/>
                    </a:cubicBezTo>
                    <a:cubicBezTo>
                      <a:pt x="15300" y="32059"/>
                      <a:pt x="15703" y="31345"/>
                      <a:pt x="16125" y="30644"/>
                    </a:cubicBezTo>
                    <a:cubicBezTo>
                      <a:pt x="16146" y="30609"/>
                      <a:pt x="16111" y="30572"/>
                      <a:pt x="16077" y="30572"/>
                    </a:cubicBezTo>
                    <a:cubicBezTo>
                      <a:pt x="16065" y="30572"/>
                      <a:pt x="16053" y="30577"/>
                      <a:pt x="16044" y="30589"/>
                    </a:cubicBezTo>
                    <a:cubicBezTo>
                      <a:pt x="15569" y="31268"/>
                      <a:pt x="15172" y="31994"/>
                      <a:pt x="14826" y="32747"/>
                    </a:cubicBezTo>
                    <a:cubicBezTo>
                      <a:pt x="14707" y="32695"/>
                      <a:pt x="14592" y="32633"/>
                      <a:pt x="14482" y="32563"/>
                    </a:cubicBezTo>
                    <a:cubicBezTo>
                      <a:pt x="14463" y="32550"/>
                      <a:pt x="14441" y="32543"/>
                      <a:pt x="14418" y="32543"/>
                    </a:cubicBezTo>
                    <a:cubicBezTo>
                      <a:pt x="14414" y="32543"/>
                      <a:pt x="14410" y="32543"/>
                      <a:pt x="14406" y="32543"/>
                    </a:cubicBezTo>
                    <a:cubicBezTo>
                      <a:pt x="14320" y="32484"/>
                      <a:pt x="14235" y="32424"/>
                      <a:pt x="14149" y="32365"/>
                    </a:cubicBezTo>
                    <a:cubicBezTo>
                      <a:pt x="14496" y="31683"/>
                      <a:pt x="14874" y="31020"/>
                      <a:pt x="15281" y="30374"/>
                    </a:cubicBezTo>
                    <a:cubicBezTo>
                      <a:pt x="15305" y="30336"/>
                      <a:pt x="15264" y="30293"/>
                      <a:pt x="15226" y="30293"/>
                    </a:cubicBezTo>
                    <a:cubicBezTo>
                      <a:pt x="15212" y="30293"/>
                      <a:pt x="15199" y="30299"/>
                      <a:pt x="15190" y="30312"/>
                    </a:cubicBezTo>
                    <a:cubicBezTo>
                      <a:pt x="14750" y="30939"/>
                      <a:pt x="14372" y="31605"/>
                      <a:pt x="14063" y="32303"/>
                    </a:cubicBezTo>
                    <a:cubicBezTo>
                      <a:pt x="13878" y="32175"/>
                      <a:pt x="13692" y="32048"/>
                      <a:pt x="13510" y="31916"/>
                    </a:cubicBezTo>
                    <a:cubicBezTo>
                      <a:pt x="13787" y="31399"/>
                      <a:pt x="14093" y="30899"/>
                      <a:pt x="14426" y="30416"/>
                    </a:cubicBezTo>
                    <a:cubicBezTo>
                      <a:pt x="14454" y="30376"/>
                      <a:pt x="14419" y="30327"/>
                      <a:pt x="14383" y="30327"/>
                    </a:cubicBezTo>
                    <a:cubicBezTo>
                      <a:pt x="14370" y="30327"/>
                      <a:pt x="14357" y="30333"/>
                      <a:pt x="14347" y="30347"/>
                    </a:cubicBezTo>
                    <a:cubicBezTo>
                      <a:pt x="13986" y="30817"/>
                      <a:pt x="13682" y="31319"/>
                      <a:pt x="13414" y="31845"/>
                    </a:cubicBezTo>
                    <a:cubicBezTo>
                      <a:pt x="13207" y="31694"/>
                      <a:pt x="13000" y="31544"/>
                      <a:pt x="12797" y="31386"/>
                    </a:cubicBezTo>
                    <a:cubicBezTo>
                      <a:pt x="13086" y="30983"/>
                      <a:pt x="13376" y="30581"/>
                      <a:pt x="13644" y="30164"/>
                    </a:cubicBezTo>
                    <a:cubicBezTo>
                      <a:pt x="13667" y="30129"/>
                      <a:pt x="13630" y="30090"/>
                      <a:pt x="13595" y="30090"/>
                    </a:cubicBezTo>
                    <a:cubicBezTo>
                      <a:pt x="13582" y="30090"/>
                      <a:pt x="13569" y="30095"/>
                      <a:pt x="13559" y="30108"/>
                    </a:cubicBezTo>
                    <a:cubicBezTo>
                      <a:pt x="13264" y="30502"/>
                      <a:pt x="12992" y="30913"/>
                      <a:pt x="12718" y="31323"/>
                    </a:cubicBezTo>
                    <a:cubicBezTo>
                      <a:pt x="12409" y="31079"/>
                      <a:pt x="12107" y="30827"/>
                      <a:pt x="11825" y="30554"/>
                    </a:cubicBezTo>
                    <a:cubicBezTo>
                      <a:pt x="11585" y="30322"/>
                      <a:pt x="11363" y="30071"/>
                      <a:pt x="11161" y="29807"/>
                    </a:cubicBezTo>
                    <a:cubicBezTo>
                      <a:pt x="11299" y="29523"/>
                      <a:pt x="11438" y="29238"/>
                      <a:pt x="11567" y="28949"/>
                    </a:cubicBezTo>
                    <a:cubicBezTo>
                      <a:pt x="11581" y="28919"/>
                      <a:pt x="11556" y="28893"/>
                      <a:pt x="11530" y="28893"/>
                    </a:cubicBezTo>
                    <a:cubicBezTo>
                      <a:pt x="11518" y="28893"/>
                      <a:pt x="11505" y="28900"/>
                      <a:pt x="11497" y="28914"/>
                    </a:cubicBezTo>
                    <a:cubicBezTo>
                      <a:pt x="11361" y="29187"/>
                      <a:pt x="11234" y="29463"/>
                      <a:pt x="11108" y="29738"/>
                    </a:cubicBezTo>
                    <a:cubicBezTo>
                      <a:pt x="10990" y="29582"/>
                      <a:pt x="10877" y="29423"/>
                      <a:pt x="10772" y="29259"/>
                    </a:cubicBezTo>
                    <a:cubicBezTo>
                      <a:pt x="10896" y="29131"/>
                      <a:pt x="10974" y="28875"/>
                      <a:pt x="11025" y="28774"/>
                    </a:cubicBezTo>
                    <a:cubicBezTo>
                      <a:pt x="11237" y="28345"/>
                      <a:pt x="11438" y="27913"/>
                      <a:pt x="11623" y="27474"/>
                    </a:cubicBezTo>
                    <a:cubicBezTo>
                      <a:pt x="11640" y="27432"/>
                      <a:pt x="11606" y="27399"/>
                      <a:pt x="11573" y="27399"/>
                    </a:cubicBezTo>
                    <a:cubicBezTo>
                      <a:pt x="11556" y="27399"/>
                      <a:pt x="11540" y="27407"/>
                      <a:pt x="11530" y="27427"/>
                    </a:cubicBezTo>
                    <a:cubicBezTo>
                      <a:pt x="11381" y="27737"/>
                      <a:pt x="11231" y="28046"/>
                      <a:pt x="11087" y="28358"/>
                    </a:cubicBezTo>
                    <a:cubicBezTo>
                      <a:pt x="11035" y="28471"/>
                      <a:pt x="10866" y="28969"/>
                      <a:pt x="10718" y="29173"/>
                    </a:cubicBezTo>
                    <a:cubicBezTo>
                      <a:pt x="10627" y="29024"/>
                      <a:pt x="10541" y="28873"/>
                      <a:pt x="10459" y="28722"/>
                    </a:cubicBezTo>
                    <a:cubicBezTo>
                      <a:pt x="10711" y="28263"/>
                      <a:pt x="10950" y="27797"/>
                      <a:pt x="11173" y="27327"/>
                    </a:cubicBezTo>
                    <a:cubicBezTo>
                      <a:pt x="11184" y="27297"/>
                      <a:pt x="11160" y="27273"/>
                      <a:pt x="11136" y="27273"/>
                    </a:cubicBezTo>
                    <a:cubicBezTo>
                      <a:pt x="11124" y="27273"/>
                      <a:pt x="11112" y="27279"/>
                      <a:pt x="11103" y="27292"/>
                    </a:cubicBezTo>
                    <a:cubicBezTo>
                      <a:pt x="10863" y="27732"/>
                      <a:pt x="10633" y="28183"/>
                      <a:pt x="10416" y="28637"/>
                    </a:cubicBezTo>
                    <a:cubicBezTo>
                      <a:pt x="10324" y="28454"/>
                      <a:pt x="10235" y="28267"/>
                      <a:pt x="10153" y="28078"/>
                    </a:cubicBezTo>
                    <a:cubicBezTo>
                      <a:pt x="10325" y="27768"/>
                      <a:pt x="10496" y="27459"/>
                      <a:pt x="10657" y="27145"/>
                    </a:cubicBezTo>
                    <a:cubicBezTo>
                      <a:pt x="10673" y="27113"/>
                      <a:pt x="10646" y="27088"/>
                      <a:pt x="10619" y="27088"/>
                    </a:cubicBezTo>
                    <a:cubicBezTo>
                      <a:pt x="10606" y="27088"/>
                      <a:pt x="10592" y="27094"/>
                      <a:pt x="10584" y="27109"/>
                    </a:cubicBezTo>
                    <a:cubicBezTo>
                      <a:pt x="10418" y="27391"/>
                      <a:pt x="10262" y="27678"/>
                      <a:pt x="10107" y="27966"/>
                    </a:cubicBezTo>
                    <a:cubicBezTo>
                      <a:pt x="10026" y="27767"/>
                      <a:pt x="9948" y="27564"/>
                      <a:pt x="9876" y="27357"/>
                    </a:cubicBezTo>
                    <a:cubicBezTo>
                      <a:pt x="10086" y="27011"/>
                      <a:pt x="10287" y="26661"/>
                      <a:pt x="10464" y="26297"/>
                    </a:cubicBezTo>
                    <a:cubicBezTo>
                      <a:pt x="10480" y="26264"/>
                      <a:pt x="10454" y="26239"/>
                      <a:pt x="10426" y="26239"/>
                    </a:cubicBezTo>
                    <a:cubicBezTo>
                      <a:pt x="10412" y="26239"/>
                      <a:pt x="10397" y="26245"/>
                      <a:pt x="10388" y="26261"/>
                    </a:cubicBezTo>
                    <a:cubicBezTo>
                      <a:pt x="10187" y="26575"/>
                      <a:pt x="10005" y="26901"/>
                      <a:pt x="9833" y="27233"/>
                    </a:cubicBezTo>
                    <a:cubicBezTo>
                      <a:pt x="9771" y="27046"/>
                      <a:pt x="9712" y="26855"/>
                      <a:pt x="9658" y="26662"/>
                    </a:cubicBezTo>
                    <a:cubicBezTo>
                      <a:pt x="9863" y="26184"/>
                      <a:pt x="10090" y="25716"/>
                      <a:pt x="10317" y="25247"/>
                    </a:cubicBezTo>
                    <a:cubicBezTo>
                      <a:pt x="10336" y="25212"/>
                      <a:pt x="10306" y="25183"/>
                      <a:pt x="10276" y="25183"/>
                    </a:cubicBezTo>
                    <a:cubicBezTo>
                      <a:pt x="10261" y="25183"/>
                      <a:pt x="10246" y="25190"/>
                      <a:pt x="10236" y="25207"/>
                    </a:cubicBezTo>
                    <a:cubicBezTo>
                      <a:pt x="9999" y="25633"/>
                      <a:pt x="9801" y="26074"/>
                      <a:pt x="9619" y="26522"/>
                    </a:cubicBezTo>
                    <a:cubicBezTo>
                      <a:pt x="9603" y="26465"/>
                      <a:pt x="9586" y="26411"/>
                      <a:pt x="9570" y="26352"/>
                    </a:cubicBezTo>
                    <a:cubicBezTo>
                      <a:pt x="9532" y="26207"/>
                      <a:pt x="9498" y="26058"/>
                      <a:pt x="9460" y="25912"/>
                    </a:cubicBezTo>
                    <a:cubicBezTo>
                      <a:pt x="9481" y="25870"/>
                      <a:pt x="9463" y="25816"/>
                      <a:pt x="9427" y="25781"/>
                    </a:cubicBezTo>
                    <a:cubicBezTo>
                      <a:pt x="9396" y="25658"/>
                      <a:pt x="9368" y="25536"/>
                      <a:pt x="9337" y="25413"/>
                    </a:cubicBezTo>
                    <a:cubicBezTo>
                      <a:pt x="9600" y="24974"/>
                      <a:pt x="9865" y="24538"/>
                      <a:pt x="10113" y="24093"/>
                    </a:cubicBezTo>
                    <a:cubicBezTo>
                      <a:pt x="10128" y="24068"/>
                      <a:pt x="10107" y="24048"/>
                      <a:pt x="10084" y="24048"/>
                    </a:cubicBezTo>
                    <a:cubicBezTo>
                      <a:pt x="10073" y="24048"/>
                      <a:pt x="10062" y="24053"/>
                      <a:pt x="10055" y="24064"/>
                    </a:cubicBezTo>
                    <a:cubicBezTo>
                      <a:pt x="9798" y="24472"/>
                      <a:pt x="9554" y="24887"/>
                      <a:pt x="9309" y="25301"/>
                    </a:cubicBezTo>
                    <a:cubicBezTo>
                      <a:pt x="9227" y="24970"/>
                      <a:pt x="9144" y="24638"/>
                      <a:pt x="9066" y="24305"/>
                    </a:cubicBezTo>
                    <a:cubicBezTo>
                      <a:pt x="9261" y="23883"/>
                      <a:pt x="9486" y="23473"/>
                      <a:pt x="9737" y="23081"/>
                    </a:cubicBezTo>
                    <a:cubicBezTo>
                      <a:pt x="9755" y="23053"/>
                      <a:pt x="9725" y="23023"/>
                      <a:pt x="9698" y="23023"/>
                    </a:cubicBezTo>
                    <a:cubicBezTo>
                      <a:pt x="9688" y="23023"/>
                      <a:pt x="9678" y="23027"/>
                      <a:pt x="9670" y="23036"/>
                    </a:cubicBezTo>
                    <a:cubicBezTo>
                      <a:pt x="9414" y="23390"/>
                      <a:pt x="9200" y="23774"/>
                      <a:pt x="9036" y="24179"/>
                    </a:cubicBezTo>
                    <a:cubicBezTo>
                      <a:pt x="8960" y="23854"/>
                      <a:pt x="8885" y="23531"/>
                      <a:pt x="8811" y="23205"/>
                    </a:cubicBezTo>
                    <a:cubicBezTo>
                      <a:pt x="8925" y="22918"/>
                      <a:pt x="9052" y="22636"/>
                      <a:pt x="9194" y="22362"/>
                    </a:cubicBezTo>
                    <a:cubicBezTo>
                      <a:pt x="9211" y="22329"/>
                      <a:pt x="9183" y="22302"/>
                      <a:pt x="9154" y="22302"/>
                    </a:cubicBezTo>
                    <a:cubicBezTo>
                      <a:pt x="9140" y="22302"/>
                      <a:pt x="9126" y="22308"/>
                      <a:pt x="9117" y="22324"/>
                    </a:cubicBezTo>
                    <a:cubicBezTo>
                      <a:pt x="8983" y="22557"/>
                      <a:pt x="8869" y="22802"/>
                      <a:pt x="8776" y="23056"/>
                    </a:cubicBezTo>
                    <a:cubicBezTo>
                      <a:pt x="8692" y="22679"/>
                      <a:pt x="8606" y="22303"/>
                      <a:pt x="8523" y="21927"/>
                    </a:cubicBezTo>
                    <a:lnTo>
                      <a:pt x="8523" y="21927"/>
                    </a:lnTo>
                    <a:cubicBezTo>
                      <a:pt x="8529" y="21930"/>
                      <a:pt x="8536" y="21931"/>
                      <a:pt x="8542" y="21931"/>
                    </a:cubicBezTo>
                    <a:cubicBezTo>
                      <a:pt x="8562" y="21931"/>
                      <a:pt x="8581" y="21919"/>
                      <a:pt x="8587" y="21898"/>
                    </a:cubicBezTo>
                    <a:cubicBezTo>
                      <a:pt x="8614" y="21809"/>
                      <a:pt x="8642" y="21720"/>
                      <a:pt x="8668" y="21629"/>
                    </a:cubicBezTo>
                    <a:cubicBezTo>
                      <a:pt x="8722" y="21785"/>
                      <a:pt x="8775" y="21940"/>
                      <a:pt x="8821" y="22093"/>
                    </a:cubicBezTo>
                    <a:cubicBezTo>
                      <a:pt x="8843" y="22163"/>
                      <a:pt x="8913" y="22198"/>
                      <a:pt x="8982" y="22201"/>
                    </a:cubicBezTo>
                    <a:lnTo>
                      <a:pt x="9800" y="22224"/>
                    </a:lnTo>
                    <a:cubicBezTo>
                      <a:pt x="9801" y="22224"/>
                      <a:pt x="9802" y="22224"/>
                      <a:pt x="9804" y="22224"/>
                    </a:cubicBezTo>
                    <a:cubicBezTo>
                      <a:pt x="9911" y="22224"/>
                      <a:pt x="9959" y="22108"/>
                      <a:pt x="9938" y="22018"/>
                    </a:cubicBezTo>
                    <a:cubicBezTo>
                      <a:pt x="9774" y="21317"/>
                      <a:pt x="9691" y="20600"/>
                      <a:pt x="9693" y="19879"/>
                    </a:cubicBezTo>
                    <a:cubicBezTo>
                      <a:pt x="9693" y="19792"/>
                      <a:pt x="9616" y="19744"/>
                      <a:pt x="9539" y="19744"/>
                    </a:cubicBezTo>
                    <a:cubicBezTo>
                      <a:pt x="9525" y="19744"/>
                      <a:pt x="9511" y="19745"/>
                      <a:pt x="9498" y="19748"/>
                    </a:cubicBezTo>
                    <a:cubicBezTo>
                      <a:pt x="9361" y="19783"/>
                      <a:pt x="9224" y="19820"/>
                      <a:pt x="9085" y="19857"/>
                    </a:cubicBezTo>
                    <a:cubicBezTo>
                      <a:pt x="9087" y="19846"/>
                      <a:pt x="9085" y="19836"/>
                      <a:pt x="9084" y="19827"/>
                    </a:cubicBezTo>
                    <a:cubicBezTo>
                      <a:pt x="8005" y="16033"/>
                      <a:pt x="7873" y="12017"/>
                      <a:pt x="10356" y="8710"/>
                    </a:cubicBezTo>
                    <a:cubicBezTo>
                      <a:pt x="12506" y="5846"/>
                      <a:pt x="15651" y="5051"/>
                      <a:pt x="18944" y="5051"/>
                    </a:cubicBezTo>
                    <a:cubicBezTo>
                      <a:pt x="19636" y="5051"/>
                      <a:pt x="20335" y="5086"/>
                      <a:pt x="21033" y="5144"/>
                    </a:cubicBezTo>
                    <a:cubicBezTo>
                      <a:pt x="21035" y="5145"/>
                      <a:pt x="21038" y="5145"/>
                      <a:pt x="21041" y="5145"/>
                    </a:cubicBezTo>
                    <a:cubicBezTo>
                      <a:pt x="21124" y="5145"/>
                      <a:pt x="21149" y="5029"/>
                      <a:pt x="21061" y="5004"/>
                    </a:cubicBezTo>
                    <a:cubicBezTo>
                      <a:pt x="20181" y="4759"/>
                      <a:pt x="19261" y="4640"/>
                      <a:pt x="18336" y="4640"/>
                    </a:cubicBezTo>
                    <a:cubicBezTo>
                      <a:pt x="15198" y="4640"/>
                      <a:pt x="12006" y="6014"/>
                      <a:pt x="10126" y="8511"/>
                    </a:cubicBezTo>
                    <a:cubicBezTo>
                      <a:pt x="8743" y="10350"/>
                      <a:pt x="8056" y="12599"/>
                      <a:pt x="7986" y="14879"/>
                    </a:cubicBezTo>
                    <a:cubicBezTo>
                      <a:pt x="7977" y="14866"/>
                      <a:pt x="7963" y="14859"/>
                      <a:pt x="7949" y="14859"/>
                    </a:cubicBezTo>
                    <a:cubicBezTo>
                      <a:pt x="7934" y="14859"/>
                      <a:pt x="7918" y="14867"/>
                      <a:pt x="7909" y="14883"/>
                    </a:cubicBezTo>
                    <a:cubicBezTo>
                      <a:pt x="7740" y="15158"/>
                      <a:pt x="7600" y="15456"/>
                      <a:pt x="7450" y="15745"/>
                    </a:cubicBezTo>
                    <a:cubicBezTo>
                      <a:pt x="7433" y="15776"/>
                      <a:pt x="7461" y="15802"/>
                      <a:pt x="7489" y="15802"/>
                    </a:cubicBezTo>
                    <a:cubicBezTo>
                      <a:pt x="7502" y="15802"/>
                      <a:pt x="7515" y="15796"/>
                      <a:pt x="7524" y="15781"/>
                    </a:cubicBezTo>
                    <a:cubicBezTo>
                      <a:pt x="7678" y="15499"/>
                      <a:pt x="7849" y="15224"/>
                      <a:pt x="7986" y="14932"/>
                    </a:cubicBezTo>
                    <a:lnTo>
                      <a:pt x="7986" y="14932"/>
                    </a:lnTo>
                    <a:cubicBezTo>
                      <a:pt x="7978" y="15272"/>
                      <a:pt x="7983" y="15611"/>
                      <a:pt x="8001" y="15950"/>
                    </a:cubicBezTo>
                    <a:lnTo>
                      <a:pt x="8001" y="15950"/>
                    </a:lnTo>
                    <a:cubicBezTo>
                      <a:pt x="7997" y="15928"/>
                      <a:pt x="7976" y="15910"/>
                      <a:pt x="7953" y="15910"/>
                    </a:cubicBezTo>
                    <a:cubicBezTo>
                      <a:pt x="7941" y="15910"/>
                      <a:pt x="7929" y="15915"/>
                      <a:pt x="7919" y="15926"/>
                    </a:cubicBezTo>
                    <a:cubicBezTo>
                      <a:pt x="7712" y="16140"/>
                      <a:pt x="7567" y="16411"/>
                      <a:pt x="7460" y="16690"/>
                    </a:cubicBezTo>
                    <a:cubicBezTo>
                      <a:pt x="7291" y="15705"/>
                      <a:pt x="7159" y="14698"/>
                      <a:pt x="7130" y="13697"/>
                    </a:cubicBezTo>
                    <a:cubicBezTo>
                      <a:pt x="7345" y="13241"/>
                      <a:pt x="7598" y="12815"/>
                      <a:pt x="7879" y="12398"/>
                    </a:cubicBezTo>
                    <a:cubicBezTo>
                      <a:pt x="7905" y="12360"/>
                      <a:pt x="7874" y="12314"/>
                      <a:pt x="7839" y="12314"/>
                    </a:cubicBezTo>
                    <a:cubicBezTo>
                      <a:pt x="7827" y="12314"/>
                      <a:pt x="7815" y="12319"/>
                      <a:pt x="7804" y="12332"/>
                    </a:cubicBezTo>
                    <a:cubicBezTo>
                      <a:pt x="7525" y="12677"/>
                      <a:pt x="7307" y="13064"/>
                      <a:pt x="7130" y="13470"/>
                    </a:cubicBezTo>
                    <a:cubicBezTo>
                      <a:pt x="7122" y="13018"/>
                      <a:pt x="7138" y="12564"/>
                      <a:pt x="7181" y="12114"/>
                    </a:cubicBezTo>
                    <a:cubicBezTo>
                      <a:pt x="7187" y="12118"/>
                      <a:pt x="7194" y="12120"/>
                      <a:pt x="7200" y="12120"/>
                    </a:cubicBezTo>
                    <a:cubicBezTo>
                      <a:pt x="7213" y="12120"/>
                      <a:pt x="7225" y="12114"/>
                      <a:pt x="7232" y="12103"/>
                    </a:cubicBezTo>
                    <a:cubicBezTo>
                      <a:pt x="7501" y="11634"/>
                      <a:pt x="7802" y="11185"/>
                      <a:pt x="8134" y="10758"/>
                    </a:cubicBezTo>
                    <a:cubicBezTo>
                      <a:pt x="8159" y="10723"/>
                      <a:pt x="8129" y="10681"/>
                      <a:pt x="8096" y="10681"/>
                    </a:cubicBezTo>
                    <a:cubicBezTo>
                      <a:pt x="8086" y="10681"/>
                      <a:pt x="8075" y="10686"/>
                      <a:pt x="8065" y="10697"/>
                    </a:cubicBezTo>
                    <a:cubicBezTo>
                      <a:pt x="7732" y="11116"/>
                      <a:pt x="7437" y="11564"/>
                      <a:pt x="7189" y="12038"/>
                    </a:cubicBezTo>
                    <a:cubicBezTo>
                      <a:pt x="7227" y="11663"/>
                      <a:pt x="7289" y="11290"/>
                      <a:pt x="7374" y="10922"/>
                    </a:cubicBezTo>
                    <a:cubicBezTo>
                      <a:pt x="7379" y="10936"/>
                      <a:pt x="7392" y="10943"/>
                      <a:pt x="7404" y="10943"/>
                    </a:cubicBezTo>
                    <a:cubicBezTo>
                      <a:pt x="7416" y="10943"/>
                      <a:pt x="7427" y="10937"/>
                      <a:pt x="7433" y="10925"/>
                    </a:cubicBezTo>
                    <a:cubicBezTo>
                      <a:pt x="7646" y="10472"/>
                      <a:pt x="7935" y="10061"/>
                      <a:pt x="8289" y="9709"/>
                    </a:cubicBezTo>
                    <a:cubicBezTo>
                      <a:pt x="8323" y="9675"/>
                      <a:pt x="8287" y="9629"/>
                      <a:pt x="8248" y="9629"/>
                    </a:cubicBezTo>
                    <a:cubicBezTo>
                      <a:pt x="8236" y="9629"/>
                      <a:pt x="8224" y="9633"/>
                      <a:pt x="8214" y="9644"/>
                    </a:cubicBezTo>
                    <a:cubicBezTo>
                      <a:pt x="7860" y="9991"/>
                      <a:pt x="7579" y="10406"/>
                      <a:pt x="7388" y="10861"/>
                    </a:cubicBezTo>
                    <a:cubicBezTo>
                      <a:pt x="7453" y="10582"/>
                      <a:pt x="7533" y="10308"/>
                      <a:pt x="7627" y="10037"/>
                    </a:cubicBezTo>
                    <a:cubicBezTo>
                      <a:pt x="8078" y="8762"/>
                      <a:pt x="8917" y="7691"/>
                      <a:pt x="9940" y="6804"/>
                    </a:cubicBezTo>
                    <a:cubicBezTo>
                      <a:pt x="9972" y="6824"/>
                      <a:pt x="10002" y="6847"/>
                      <a:pt x="10034" y="6867"/>
                    </a:cubicBezTo>
                    <a:cubicBezTo>
                      <a:pt x="10047" y="6875"/>
                      <a:pt x="10061" y="6879"/>
                      <a:pt x="10074" y="6879"/>
                    </a:cubicBezTo>
                    <a:cubicBezTo>
                      <a:pt x="10146" y="6879"/>
                      <a:pt x="10203" y="6770"/>
                      <a:pt x="10134" y="6717"/>
                    </a:cubicBezTo>
                    <a:cubicBezTo>
                      <a:pt x="10117" y="6705"/>
                      <a:pt x="10101" y="6690"/>
                      <a:pt x="10085" y="6678"/>
                    </a:cubicBezTo>
                    <a:cubicBezTo>
                      <a:pt x="11161" y="5777"/>
                      <a:pt x="12428" y="5074"/>
                      <a:pt x="13671" y="4550"/>
                    </a:cubicBezTo>
                    <a:cubicBezTo>
                      <a:pt x="15025" y="3977"/>
                      <a:pt x="16497" y="3634"/>
                      <a:pt x="17960" y="3634"/>
                    </a:cubicBezTo>
                    <a:close/>
                    <a:moveTo>
                      <a:pt x="12479" y="0"/>
                    </a:moveTo>
                    <a:cubicBezTo>
                      <a:pt x="11905" y="0"/>
                      <a:pt x="11321" y="129"/>
                      <a:pt x="10769" y="406"/>
                    </a:cubicBezTo>
                    <a:cubicBezTo>
                      <a:pt x="9820" y="881"/>
                      <a:pt x="9124" y="1758"/>
                      <a:pt x="8778" y="2736"/>
                    </a:cubicBezTo>
                    <a:cubicBezTo>
                      <a:pt x="8226" y="2873"/>
                      <a:pt x="7750" y="3377"/>
                      <a:pt x="7484" y="3869"/>
                    </a:cubicBezTo>
                    <a:cubicBezTo>
                      <a:pt x="7079" y="3751"/>
                      <a:pt x="6669" y="3695"/>
                      <a:pt x="6260" y="3695"/>
                    </a:cubicBezTo>
                    <a:cubicBezTo>
                      <a:pt x="4640" y="3695"/>
                      <a:pt x="3051" y="4575"/>
                      <a:pt x="2022" y="5930"/>
                    </a:cubicBezTo>
                    <a:cubicBezTo>
                      <a:pt x="1" y="8590"/>
                      <a:pt x="186" y="12215"/>
                      <a:pt x="540" y="15353"/>
                    </a:cubicBezTo>
                    <a:cubicBezTo>
                      <a:pt x="915" y="18682"/>
                      <a:pt x="2401" y="28233"/>
                      <a:pt x="7040" y="28233"/>
                    </a:cubicBezTo>
                    <a:cubicBezTo>
                      <a:pt x="7760" y="28233"/>
                      <a:pt x="8556" y="28003"/>
                      <a:pt x="9436" y="27483"/>
                    </a:cubicBezTo>
                    <a:cubicBezTo>
                      <a:pt x="9474" y="27464"/>
                      <a:pt x="9501" y="27426"/>
                      <a:pt x="9506" y="27381"/>
                    </a:cubicBezTo>
                    <a:cubicBezTo>
                      <a:pt x="9795" y="28293"/>
                      <a:pt x="10176" y="29165"/>
                      <a:pt x="10789" y="29928"/>
                    </a:cubicBezTo>
                    <a:cubicBezTo>
                      <a:pt x="11731" y="31103"/>
                      <a:pt x="13005" y="31925"/>
                      <a:pt x="14249" y="32741"/>
                    </a:cubicBezTo>
                    <a:cubicBezTo>
                      <a:pt x="14256" y="32775"/>
                      <a:pt x="14275" y="32806"/>
                      <a:pt x="14304" y="32826"/>
                    </a:cubicBezTo>
                    <a:cubicBezTo>
                      <a:pt x="14822" y="33176"/>
                      <a:pt x="15403" y="33314"/>
                      <a:pt x="16012" y="33314"/>
                    </a:cubicBezTo>
                    <a:cubicBezTo>
                      <a:pt x="17739" y="33314"/>
                      <a:pt x="19695" y="32206"/>
                      <a:pt x="21111" y="31684"/>
                    </a:cubicBezTo>
                    <a:lnTo>
                      <a:pt x="25766" y="29968"/>
                    </a:lnTo>
                    <a:cubicBezTo>
                      <a:pt x="27046" y="29496"/>
                      <a:pt x="28508" y="29094"/>
                      <a:pt x="29556" y="28173"/>
                    </a:cubicBezTo>
                    <a:cubicBezTo>
                      <a:pt x="31233" y="26701"/>
                      <a:pt x="31037" y="24457"/>
                      <a:pt x="30564" y="22480"/>
                    </a:cubicBezTo>
                    <a:cubicBezTo>
                      <a:pt x="29781" y="19214"/>
                      <a:pt x="28793" y="16003"/>
                      <a:pt x="27602" y="12865"/>
                    </a:cubicBezTo>
                    <a:cubicBezTo>
                      <a:pt x="26600" y="10232"/>
                      <a:pt x="25441" y="6957"/>
                      <a:pt x="23215" y="5093"/>
                    </a:cubicBezTo>
                    <a:cubicBezTo>
                      <a:pt x="21731" y="3852"/>
                      <a:pt x="19815" y="3288"/>
                      <a:pt x="17904" y="3288"/>
                    </a:cubicBezTo>
                    <a:cubicBezTo>
                      <a:pt x="17440" y="3288"/>
                      <a:pt x="16976" y="3322"/>
                      <a:pt x="16519" y="3386"/>
                    </a:cubicBezTo>
                    <a:cubicBezTo>
                      <a:pt x="16457" y="3394"/>
                      <a:pt x="16396" y="3409"/>
                      <a:pt x="16336" y="3418"/>
                    </a:cubicBezTo>
                    <a:cubicBezTo>
                      <a:pt x="16139" y="1385"/>
                      <a:pt x="14364" y="0"/>
                      <a:pt x="124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70"/>
              <p:cNvSpPr/>
              <p:nvPr/>
            </p:nvSpPr>
            <p:spPr>
              <a:xfrm>
                <a:off x="52391" y="4566165"/>
                <a:ext cx="25162" cy="35208"/>
              </a:xfrm>
              <a:custGeom>
                <a:rect b="b" l="l" r="r" t="t"/>
                <a:pathLst>
                  <a:path extrusionOk="0" h="1069" w="764">
                    <a:moveTo>
                      <a:pt x="685" y="1"/>
                    </a:moveTo>
                    <a:cubicBezTo>
                      <a:pt x="672" y="1"/>
                      <a:pt x="659" y="6"/>
                      <a:pt x="647" y="17"/>
                    </a:cubicBezTo>
                    <a:cubicBezTo>
                      <a:pt x="365" y="293"/>
                      <a:pt x="148" y="629"/>
                      <a:pt x="14" y="1001"/>
                    </a:cubicBezTo>
                    <a:cubicBezTo>
                      <a:pt x="0" y="1038"/>
                      <a:pt x="30" y="1069"/>
                      <a:pt x="59" y="1069"/>
                    </a:cubicBezTo>
                    <a:cubicBezTo>
                      <a:pt x="73" y="1069"/>
                      <a:pt x="88" y="1061"/>
                      <a:pt x="97" y="1042"/>
                    </a:cubicBezTo>
                    <a:cubicBezTo>
                      <a:pt x="258" y="695"/>
                      <a:pt x="472" y="373"/>
                      <a:pt x="728" y="87"/>
                    </a:cubicBezTo>
                    <a:cubicBezTo>
                      <a:pt x="763" y="48"/>
                      <a:pt x="726" y="1"/>
                      <a:pt x="685" y="1"/>
                    </a:cubicBezTo>
                    <a:close/>
                  </a:path>
                </a:pathLst>
              </a:custGeom>
              <a:solidFill>
                <a:srgbClr val="F392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70"/>
              <p:cNvSpPr/>
              <p:nvPr/>
            </p:nvSpPr>
            <p:spPr>
              <a:xfrm>
                <a:off x="199935" y="5087344"/>
                <a:ext cx="17027" cy="27468"/>
              </a:xfrm>
              <a:custGeom>
                <a:rect b="b" l="l" r="r" t="t"/>
                <a:pathLst>
                  <a:path extrusionOk="0" h="834" w="517">
                    <a:moveTo>
                      <a:pt x="445" y="0"/>
                    </a:moveTo>
                    <a:cubicBezTo>
                      <a:pt x="432" y="0"/>
                      <a:pt x="418" y="5"/>
                      <a:pt x="406" y="16"/>
                    </a:cubicBezTo>
                    <a:cubicBezTo>
                      <a:pt x="191" y="220"/>
                      <a:pt x="49" y="491"/>
                      <a:pt x="5" y="785"/>
                    </a:cubicBezTo>
                    <a:cubicBezTo>
                      <a:pt x="0" y="816"/>
                      <a:pt x="24" y="834"/>
                      <a:pt x="48" y="834"/>
                    </a:cubicBezTo>
                    <a:cubicBezTo>
                      <a:pt x="66" y="834"/>
                      <a:pt x="83" y="824"/>
                      <a:pt x="89" y="803"/>
                    </a:cubicBezTo>
                    <a:cubicBezTo>
                      <a:pt x="174" y="540"/>
                      <a:pt x="308" y="296"/>
                      <a:pt x="484" y="84"/>
                    </a:cubicBezTo>
                    <a:cubicBezTo>
                      <a:pt x="517" y="44"/>
                      <a:pt x="484" y="0"/>
                      <a:pt x="445" y="0"/>
                    </a:cubicBezTo>
                    <a:close/>
                  </a:path>
                </a:pathLst>
              </a:custGeom>
              <a:solidFill>
                <a:srgbClr val="F392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70"/>
              <p:cNvSpPr/>
              <p:nvPr/>
            </p:nvSpPr>
            <p:spPr>
              <a:xfrm>
                <a:off x="215974" y="5100880"/>
                <a:ext cx="24833" cy="32375"/>
              </a:xfrm>
              <a:custGeom>
                <a:rect b="b" l="l" r="r" t="t"/>
                <a:pathLst>
                  <a:path extrusionOk="0" h="983" w="754">
                    <a:moveTo>
                      <a:pt x="698" y="1"/>
                    </a:moveTo>
                    <a:cubicBezTo>
                      <a:pt x="691" y="1"/>
                      <a:pt x="683" y="3"/>
                      <a:pt x="676" y="9"/>
                    </a:cubicBezTo>
                    <a:cubicBezTo>
                      <a:pt x="391" y="255"/>
                      <a:pt x="171" y="567"/>
                      <a:pt x="18" y="910"/>
                    </a:cubicBezTo>
                    <a:cubicBezTo>
                      <a:pt x="0" y="950"/>
                      <a:pt x="33" y="983"/>
                      <a:pt x="66" y="983"/>
                    </a:cubicBezTo>
                    <a:cubicBezTo>
                      <a:pt x="82" y="983"/>
                      <a:pt x="99" y="974"/>
                      <a:pt x="109" y="955"/>
                    </a:cubicBezTo>
                    <a:cubicBezTo>
                      <a:pt x="275" y="628"/>
                      <a:pt x="487" y="342"/>
                      <a:pt x="729" y="70"/>
                    </a:cubicBezTo>
                    <a:cubicBezTo>
                      <a:pt x="753" y="43"/>
                      <a:pt x="727" y="1"/>
                      <a:pt x="698" y="1"/>
                    </a:cubicBezTo>
                    <a:close/>
                  </a:path>
                </a:pathLst>
              </a:custGeom>
              <a:solidFill>
                <a:srgbClr val="F392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32" name="Google Shape;332;p70"/>
          <p:cNvGrpSpPr/>
          <p:nvPr/>
        </p:nvGrpSpPr>
        <p:grpSpPr>
          <a:xfrm flipH="1">
            <a:off x="7559300" y="3544038"/>
            <a:ext cx="1506300" cy="1469575"/>
            <a:chOff x="65575" y="3544038"/>
            <a:chExt cx="1506300" cy="1469575"/>
          </a:xfrm>
        </p:grpSpPr>
        <p:sp>
          <p:nvSpPr>
            <p:cNvPr id="333" name="Google Shape;333;p70"/>
            <p:cNvSpPr/>
            <p:nvPr/>
          </p:nvSpPr>
          <p:spPr>
            <a:xfrm>
              <a:off x="175775" y="3544038"/>
              <a:ext cx="73500" cy="1313450"/>
            </a:xfrm>
            <a:custGeom>
              <a:rect b="b" l="l" r="r" t="t"/>
              <a:pathLst>
                <a:path extrusionOk="0" h="52538" w="294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70"/>
            <p:cNvSpPr/>
            <p:nvPr/>
          </p:nvSpPr>
          <p:spPr>
            <a:xfrm>
              <a:off x="304375" y="3736938"/>
              <a:ext cx="73475" cy="1276675"/>
            </a:xfrm>
            <a:custGeom>
              <a:rect b="b" l="l" r="r" t="t"/>
              <a:pathLst>
                <a:path extrusionOk="0" h="51067" w="2939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70"/>
            <p:cNvSpPr/>
            <p:nvPr/>
          </p:nvSpPr>
          <p:spPr>
            <a:xfrm>
              <a:off x="65575" y="4697430"/>
              <a:ext cx="1506300" cy="31450"/>
            </a:xfrm>
            <a:custGeom>
              <a:rect b="b" l="l" r="r" t="t"/>
              <a:pathLst>
                <a:path extrusionOk="0" h="1258" w="60252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70"/>
            <p:cNvSpPr/>
            <p:nvPr/>
          </p:nvSpPr>
          <p:spPr>
            <a:xfrm>
              <a:off x="74750" y="4885038"/>
              <a:ext cx="1322625" cy="18375"/>
            </a:xfrm>
            <a:custGeom>
              <a:rect b="b" l="l" r="r" t="t"/>
              <a:pathLst>
                <a:path extrusionOk="0" h="735" w="52905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" name="Google Shape;337;p70"/>
          <p:cNvGrpSpPr/>
          <p:nvPr/>
        </p:nvGrpSpPr>
        <p:grpSpPr>
          <a:xfrm>
            <a:off x="316025" y="4803380"/>
            <a:ext cx="1506300" cy="205983"/>
            <a:chOff x="65575" y="4697430"/>
            <a:chExt cx="1506300" cy="205983"/>
          </a:xfrm>
        </p:grpSpPr>
        <p:sp>
          <p:nvSpPr>
            <p:cNvPr id="338" name="Google Shape;338;p70"/>
            <p:cNvSpPr/>
            <p:nvPr/>
          </p:nvSpPr>
          <p:spPr>
            <a:xfrm>
              <a:off x="65575" y="4697430"/>
              <a:ext cx="1506300" cy="31450"/>
            </a:xfrm>
            <a:custGeom>
              <a:rect b="b" l="l" r="r" t="t"/>
              <a:pathLst>
                <a:path extrusionOk="0" h="1258" w="60252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70"/>
            <p:cNvSpPr/>
            <p:nvPr/>
          </p:nvSpPr>
          <p:spPr>
            <a:xfrm>
              <a:off x="74750" y="4885038"/>
              <a:ext cx="1322625" cy="18375"/>
            </a:xfrm>
            <a:custGeom>
              <a:rect b="b" l="l" r="r" t="t"/>
              <a:pathLst>
                <a:path extrusionOk="0" h="735" w="52905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1"/>
          <p:cNvSpPr txBox="1"/>
          <p:nvPr>
            <p:ph hasCustomPrompt="1" type="title"/>
          </p:nvPr>
        </p:nvSpPr>
        <p:spPr>
          <a:xfrm>
            <a:off x="713225" y="1151638"/>
            <a:ext cx="3858600" cy="187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0000">
                <a:solidFill>
                  <a:srgbClr val="101122"/>
                </a:solidFill>
                <a:highlight>
                  <a:schemeClr val="dk2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42" name="Google Shape;342;p71"/>
          <p:cNvSpPr txBox="1"/>
          <p:nvPr>
            <p:ph idx="1" type="subTitle"/>
          </p:nvPr>
        </p:nvSpPr>
        <p:spPr>
          <a:xfrm>
            <a:off x="2683375" y="3546005"/>
            <a:ext cx="5525700" cy="497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43" name="Google Shape;343;p71"/>
          <p:cNvSpPr/>
          <p:nvPr/>
        </p:nvSpPr>
        <p:spPr>
          <a:xfrm>
            <a:off x="398725" y="-92925"/>
            <a:ext cx="314505" cy="772588"/>
          </a:xfrm>
          <a:custGeom>
            <a:rect b="b" l="l" r="r" t="t"/>
            <a:pathLst>
              <a:path extrusionOk="0" h="15368" w="6256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4" name="Google Shape;344;p71"/>
          <p:cNvGrpSpPr/>
          <p:nvPr/>
        </p:nvGrpSpPr>
        <p:grpSpPr>
          <a:xfrm>
            <a:off x="65575" y="3544038"/>
            <a:ext cx="1506300" cy="1469575"/>
            <a:chOff x="65575" y="3544038"/>
            <a:chExt cx="1506300" cy="1469575"/>
          </a:xfrm>
        </p:grpSpPr>
        <p:sp>
          <p:nvSpPr>
            <p:cNvPr id="345" name="Google Shape;345;p71"/>
            <p:cNvSpPr/>
            <p:nvPr/>
          </p:nvSpPr>
          <p:spPr>
            <a:xfrm>
              <a:off x="175775" y="3544038"/>
              <a:ext cx="73500" cy="1313450"/>
            </a:xfrm>
            <a:custGeom>
              <a:rect b="b" l="l" r="r" t="t"/>
              <a:pathLst>
                <a:path extrusionOk="0" h="52538" w="294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71"/>
            <p:cNvSpPr/>
            <p:nvPr/>
          </p:nvSpPr>
          <p:spPr>
            <a:xfrm>
              <a:off x="304375" y="3736938"/>
              <a:ext cx="73475" cy="1276675"/>
            </a:xfrm>
            <a:custGeom>
              <a:rect b="b" l="l" r="r" t="t"/>
              <a:pathLst>
                <a:path extrusionOk="0" h="51067" w="2939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71"/>
            <p:cNvSpPr/>
            <p:nvPr/>
          </p:nvSpPr>
          <p:spPr>
            <a:xfrm>
              <a:off x="65575" y="4697430"/>
              <a:ext cx="1506300" cy="31450"/>
            </a:xfrm>
            <a:custGeom>
              <a:rect b="b" l="l" r="r" t="t"/>
              <a:pathLst>
                <a:path extrusionOk="0" h="1258" w="60252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71"/>
            <p:cNvSpPr/>
            <p:nvPr/>
          </p:nvSpPr>
          <p:spPr>
            <a:xfrm>
              <a:off x="74750" y="4885038"/>
              <a:ext cx="1322625" cy="18375"/>
            </a:xfrm>
            <a:custGeom>
              <a:rect b="b" l="l" r="r" t="t"/>
              <a:pathLst>
                <a:path extrusionOk="0" h="735" w="52905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7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51" name="Google Shape;351;p72"/>
          <p:cNvSpPr/>
          <p:nvPr/>
        </p:nvSpPr>
        <p:spPr>
          <a:xfrm>
            <a:off x="272413" y="-105950"/>
            <a:ext cx="314505" cy="772588"/>
          </a:xfrm>
          <a:custGeom>
            <a:rect b="b" l="l" r="r" t="t"/>
            <a:pathLst>
              <a:path extrusionOk="0" h="15368" w="6256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2" name="Google Shape;352;p72"/>
          <p:cNvGrpSpPr/>
          <p:nvPr/>
        </p:nvGrpSpPr>
        <p:grpSpPr>
          <a:xfrm flipH="1">
            <a:off x="8423659" y="-200328"/>
            <a:ext cx="811823" cy="1218048"/>
            <a:chOff x="6807731" y="1989228"/>
            <a:chExt cx="1294568" cy="1942350"/>
          </a:xfrm>
        </p:grpSpPr>
        <p:sp>
          <p:nvSpPr>
            <p:cNvPr id="353" name="Google Shape;353;p72"/>
            <p:cNvSpPr/>
            <p:nvPr/>
          </p:nvSpPr>
          <p:spPr>
            <a:xfrm rot="1556481">
              <a:off x="7332420" y="2112355"/>
              <a:ext cx="443707" cy="159344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72"/>
            <p:cNvSpPr/>
            <p:nvPr/>
          </p:nvSpPr>
          <p:spPr>
            <a:xfrm rot="1490441">
              <a:off x="7187969" y="2002069"/>
              <a:ext cx="483252" cy="1916669"/>
            </a:xfrm>
            <a:custGeom>
              <a:rect b="b" l="l" r="r" t="t"/>
              <a:pathLst>
                <a:path extrusionOk="0" h="30853" w="7779">
                  <a:moveTo>
                    <a:pt x="4291" y="275"/>
                  </a:moveTo>
                  <a:cubicBezTo>
                    <a:pt x="4338" y="275"/>
                    <a:pt x="4384" y="275"/>
                    <a:pt x="4430" y="276"/>
                  </a:cubicBezTo>
                  <a:cubicBezTo>
                    <a:pt x="5168" y="284"/>
                    <a:pt x="5850" y="317"/>
                    <a:pt x="6363" y="867"/>
                  </a:cubicBezTo>
                  <a:cubicBezTo>
                    <a:pt x="6956" y="1501"/>
                    <a:pt x="6591" y="2252"/>
                    <a:pt x="6645" y="3046"/>
                  </a:cubicBezTo>
                  <a:cubicBezTo>
                    <a:pt x="6054" y="2751"/>
                    <a:pt x="5289" y="2620"/>
                    <a:pt x="4757" y="2611"/>
                  </a:cubicBezTo>
                  <a:cubicBezTo>
                    <a:pt x="4680" y="2609"/>
                    <a:pt x="4595" y="2609"/>
                    <a:pt x="4501" y="2609"/>
                  </a:cubicBezTo>
                  <a:cubicBezTo>
                    <a:pt x="3809" y="2609"/>
                    <a:pt x="2691" y="2660"/>
                    <a:pt x="1915" y="2990"/>
                  </a:cubicBezTo>
                  <a:cubicBezTo>
                    <a:pt x="1907" y="2518"/>
                    <a:pt x="1803" y="1717"/>
                    <a:pt x="1995" y="1309"/>
                  </a:cubicBezTo>
                  <a:cubicBezTo>
                    <a:pt x="2423" y="394"/>
                    <a:pt x="3404" y="275"/>
                    <a:pt x="4291" y="275"/>
                  </a:cubicBezTo>
                  <a:close/>
                  <a:moveTo>
                    <a:pt x="4161" y="2888"/>
                  </a:moveTo>
                  <a:cubicBezTo>
                    <a:pt x="4382" y="2888"/>
                    <a:pt x="4581" y="2892"/>
                    <a:pt x="4742" y="2894"/>
                  </a:cubicBezTo>
                  <a:cubicBezTo>
                    <a:pt x="5772" y="2909"/>
                    <a:pt x="7676" y="3223"/>
                    <a:pt x="7141" y="4683"/>
                  </a:cubicBezTo>
                  <a:lnTo>
                    <a:pt x="7139" y="4683"/>
                  </a:lnTo>
                  <a:cubicBezTo>
                    <a:pt x="7091" y="4629"/>
                    <a:pt x="7044" y="4574"/>
                    <a:pt x="6993" y="4523"/>
                  </a:cubicBezTo>
                  <a:cubicBezTo>
                    <a:pt x="6444" y="3977"/>
                    <a:pt x="5789" y="3904"/>
                    <a:pt x="5085" y="3904"/>
                  </a:cubicBezTo>
                  <a:cubicBezTo>
                    <a:pt x="4881" y="3904"/>
                    <a:pt x="4673" y="3910"/>
                    <a:pt x="4462" y="3913"/>
                  </a:cubicBezTo>
                  <a:cubicBezTo>
                    <a:pt x="3875" y="3921"/>
                    <a:pt x="2187" y="4015"/>
                    <a:pt x="1327" y="4557"/>
                  </a:cubicBezTo>
                  <a:cubicBezTo>
                    <a:pt x="1028" y="3032"/>
                    <a:pt x="2929" y="2888"/>
                    <a:pt x="4161" y="2888"/>
                  </a:cubicBezTo>
                  <a:close/>
                  <a:moveTo>
                    <a:pt x="4245" y="4092"/>
                  </a:moveTo>
                  <a:cubicBezTo>
                    <a:pt x="6019" y="4092"/>
                    <a:pt x="7779" y="4716"/>
                    <a:pt x="7238" y="6025"/>
                  </a:cubicBezTo>
                  <a:cubicBezTo>
                    <a:pt x="7221" y="5999"/>
                    <a:pt x="7208" y="5974"/>
                    <a:pt x="7189" y="5948"/>
                  </a:cubicBezTo>
                  <a:cubicBezTo>
                    <a:pt x="6576" y="5180"/>
                    <a:pt x="5377" y="4984"/>
                    <a:pt x="4391" y="4984"/>
                  </a:cubicBezTo>
                  <a:cubicBezTo>
                    <a:pt x="4232" y="4984"/>
                    <a:pt x="4078" y="4990"/>
                    <a:pt x="3933" y="4998"/>
                  </a:cubicBezTo>
                  <a:cubicBezTo>
                    <a:pt x="3066" y="5049"/>
                    <a:pt x="1811" y="5201"/>
                    <a:pt x="1171" y="5894"/>
                  </a:cubicBezTo>
                  <a:cubicBezTo>
                    <a:pt x="692" y="4713"/>
                    <a:pt x="2475" y="4092"/>
                    <a:pt x="4245" y="4092"/>
                  </a:cubicBezTo>
                  <a:close/>
                  <a:moveTo>
                    <a:pt x="4332" y="5247"/>
                  </a:moveTo>
                  <a:cubicBezTo>
                    <a:pt x="4664" y="5247"/>
                    <a:pt x="4989" y="5275"/>
                    <a:pt x="5324" y="5338"/>
                  </a:cubicBezTo>
                  <a:cubicBezTo>
                    <a:pt x="5555" y="5366"/>
                    <a:pt x="5783" y="5422"/>
                    <a:pt x="6001" y="5502"/>
                  </a:cubicBezTo>
                  <a:cubicBezTo>
                    <a:pt x="6875" y="5712"/>
                    <a:pt x="7128" y="6379"/>
                    <a:pt x="6763" y="7497"/>
                  </a:cubicBezTo>
                  <a:lnTo>
                    <a:pt x="6763" y="7367"/>
                  </a:lnTo>
                  <a:cubicBezTo>
                    <a:pt x="6803" y="7325"/>
                    <a:pt x="6805" y="7260"/>
                    <a:pt x="6766" y="7215"/>
                  </a:cubicBezTo>
                  <a:cubicBezTo>
                    <a:pt x="6765" y="7214"/>
                    <a:pt x="6763" y="7212"/>
                    <a:pt x="6762" y="7210"/>
                  </a:cubicBezTo>
                  <a:cubicBezTo>
                    <a:pt x="6760" y="7167"/>
                    <a:pt x="6726" y="7132"/>
                    <a:pt x="6685" y="7128"/>
                  </a:cubicBezTo>
                  <a:cubicBezTo>
                    <a:pt x="6114" y="6482"/>
                    <a:pt x="5216" y="6226"/>
                    <a:pt x="4282" y="6226"/>
                  </a:cubicBezTo>
                  <a:cubicBezTo>
                    <a:pt x="3231" y="6226"/>
                    <a:pt x="2135" y="6551"/>
                    <a:pt x="1411" y="7010"/>
                  </a:cubicBezTo>
                  <a:cubicBezTo>
                    <a:pt x="1371" y="7032"/>
                    <a:pt x="1367" y="7088"/>
                    <a:pt x="1402" y="7118"/>
                  </a:cubicBezTo>
                  <a:cubicBezTo>
                    <a:pt x="1397" y="7126"/>
                    <a:pt x="1395" y="7136"/>
                    <a:pt x="1394" y="7144"/>
                  </a:cubicBezTo>
                  <a:cubicBezTo>
                    <a:pt x="1392" y="7183"/>
                    <a:pt x="1390" y="7223"/>
                    <a:pt x="1387" y="7263"/>
                  </a:cubicBezTo>
                  <a:cubicBezTo>
                    <a:pt x="1" y="6377"/>
                    <a:pt x="2148" y="5582"/>
                    <a:pt x="2533" y="5476"/>
                  </a:cubicBezTo>
                  <a:cubicBezTo>
                    <a:pt x="2991" y="5352"/>
                    <a:pt x="3462" y="5288"/>
                    <a:pt x="3936" y="5260"/>
                  </a:cubicBezTo>
                  <a:cubicBezTo>
                    <a:pt x="4070" y="5252"/>
                    <a:pt x="4201" y="5247"/>
                    <a:pt x="4332" y="5247"/>
                  </a:cubicBezTo>
                  <a:close/>
                  <a:moveTo>
                    <a:pt x="5318" y="6659"/>
                  </a:moveTo>
                  <a:lnTo>
                    <a:pt x="5318" y="6659"/>
                  </a:lnTo>
                  <a:cubicBezTo>
                    <a:pt x="5775" y="6785"/>
                    <a:pt x="6202" y="7000"/>
                    <a:pt x="6569" y="7344"/>
                  </a:cubicBezTo>
                  <a:cubicBezTo>
                    <a:pt x="6076" y="12556"/>
                    <a:pt x="6151" y="17879"/>
                    <a:pt x="6119" y="23112"/>
                  </a:cubicBezTo>
                  <a:cubicBezTo>
                    <a:pt x="6027" y="23053"/>
                    <a:pt x="5919" y="23026"/>
                    <a:pt x="5804" y="23026"/>
                  </a:cubicBezTo>
                  <a:cubicBezTo>
                    <a:pt x="5509" y="23026"/>
                    <a:pt x="5175" y="23204"/>
                    <a:pt x="4983" y="23458"/>
                  </a:cubicBezTo>
                  <a:cubicBezTo>
                    <a:pt x="5314" y="20779"/>
                    <a:pt x="5153" y="17983"/>
                    <a:pt x="5195" y="15288"/>
                  </a:cubicBezTo>
                  <a:cubicBezTo>
                    <a:pt x="5238" y="12414"/>
                    <a:pt x="5279" y="9542"/>
                    <a:pt x="5321" y="6670"/>
                  </a:cubicBezTo>
                  <a:cubicBezTo>
                    <a:pt x="5321" y="6665"/>
                    <a:pt x="5318" y="6662"/>
                    <a:pt x="5318" y="6659"/>
                  </a:cubicBezTo>
                  <a:close/>
                  <a:moveTo>
                    <a:pt x="3309" y="6598"/>
                  </a:moveTo>
                  <a:cubicBezTo>
                    <a:pt x="2804" y="12140"/>
                    <a:pt x="2318" y="17954"/>
                    <a:pt x="2846" y="23514"/>
                  </a:cubicBezTo>
                  <a:cubicBezTo>
                    <a:pt x="2633" y="23217"/>
                    <a:pt x="2283" y="23061"/>
                    <a:pt x="1929" y="23061"/>
                  </a:cubicBezTo>
                  <a:cubicBezTo>
                    <a:pt x="1654" y="23061"/>
                    <a:pt x="1377" y="23156"/>
                    <a:pt x="1161" y="23351"/>
                  </a:cubicBezTo>
                  <a:cubicBezTo>
                    <a:pt x="1164" y="23270"/>
                    <a:pt x="1167" y="23190"/>
                    <a:pt x="1171" y="23110"/>
                  </a:cubicBezTo>
                  <a:cubicBezTo>
                    <a:pt x="1178" y="23107"/>
                    <a:pt x="1186" y="23102"/>
                    <a:pt x="1193" y="23096"/>
                  </a:cubicBezTo>
                  <a:cubicBezTo>
                    <a:pt x="1467" y="22715"/>
                    <a:pt x="1730" y="22328"/>
                    <a:pt x="1996" y="21940"/>
                  </a:cubicBezTo>
                  <a:cubicBezTo>
                    <a:pt x="2021" y="21903"/>
                    <a:pt x="1987" y="21867"/>
                    <a:pt x="1953" y="21867"/>
                  </a:cubicBezTo>
                  <a:cubicBezTo>
                    <a:pt x="1938" y="21867"/>
                    <a:pt x="1924" y="21873"/>
                    <a:pt x="1913" y="21888"/>
                  </a:cubicBezTo>
                  <a:cubicBezTo>
                    <a:pt x="1665" y="22243"/>
                    <a:pt x="1416" y="22597"/>
                    <a:pt x="1175" y="22956"/>
                  </a:cubicBezTo>
                  <a:cubicBezTo>
                    <a:pt x="1185" y="22592"/>
                    <a:pt x="1198" y="22230"/>
                    <a:pt x="1209" y="21867"/>
                  </a:cubicBezTo>
                  <a:cubicBezTo>
                    <a:pt x="1379" y="21544"/>
                    <a:pt x="1548" y="21220"/>
                    <a:pt x="1711" y="20892"/>
                  </a:cubicBezTo>
                  <a:cubicBezTo>
                    <a:pt x="1726" y="20863"/>
                    <a:pt x="1701" y="20834"/>
                    <a:pt x="1676" y="20834"/>
                  </a:cubicBezTo>
                  <a:cubicBezTo>
                    <a:pt x="1665" y="20834"/>
                    <a:pt x="1654" y="20839"/>
                    <a:pt x="1647" y="20852"/>
                  </a:cubicBezTo>
                  <a:cubicBezTo>
                    <a:pt x="1499" y="21129"/>
                    <a:pt x="1357" y="21408"/>
                    <a:pt x="1215" y="21687"/>
                  </a:cubicBezTo>
                  <a:cubicBezTo>
                    <a:pt x="1228" y="21250"/>
                    <a:pt x="1242" y="20814"/>
                    <a:pt x="1258" y="20378"/>
                  </a:cubicBezTo>
                  <a:cubicBezTo>
                    <a:pt x="1494" y="19947"/>
                    <a:pt x="1755" y="19529"/>
                    <a:pt x="2039" y="19129"/>
                  </a:cubicBezTo>
                  <a:cubicBezTo>
                    <a:pt x="2063" y="19097"/>
                    <a:pt x="2033" y="19065"/>
                    <a:pt x="2002" y="19065"/>
                  </a:cubicBezTo>
                  <a:cubicBezTo>
                    <a:pt x="1989" y="19065"/>
                    <a:pt x="1977" y="19070"/>
                    <a:pt x="1967" y="19083"/>
                  </a:cubicBezTo>
                  <a:cubicBezTo>
                    <a:pt x="1706" y="19429"/>
                    <a:pt x="1470" y="19795"/>
                    <a:pt x="1265" y="20178"/>
                  </a:cubicBezTo>
                  <a:cubicBezTo>
                    <a:pt x="1279" y="19744"/>
                    <a:pt x="1295" y="19312"/>
                    <a:pt x="1309" y="18880"/>
                  </a:cubicBezTo>
                  <a:cubicBezTo>
                    <a:pt x="1526" y="18571"/>
                    <a:pt x="1717" y="18246"/>
                    <a:pt x="1881" y="17908"/>
                  </a:cubicBezTo>
                  <a:cubicBezTo>
                    <a:pt x="1897" y="17876"/>
                    <a:pt x="1869" y="17845"/>
                    <a:pt x="1843" y="17845"/>
                  </a:cubicBezTo>
                  <a:cubicBezTo>
                    <a:pt x="1832" y="17845"/>
                    <a:pt x="1821" y="17851"/>
                    <a:pt x="1814" y="17865"/>
                  </a:cubicBezTo>
                  <a:cubicBezTo>
                    <a:pt x="1665" y="18157"/>
                    <a:pt x="1497" y="18440"/>
                    <a:pt x="1316" y="18713"/>
                  </a:cubicBezTo>
                  <a:cubicBezTo>
                    <a:pt x="1327" y="18378"/>
                    <a:pt x="1338" y="18045"/>
                    <a:pt x="1349" y="17710"/>
                  </a:cubicBezTo>
                  <a:cubicBezTo>
                    <a:pt x="1556" y="17341"/>
                    <a:pt x="1755" y="16965"/>
                    <a:pt x="1944" y="16584"/>
                  </a:cubicBezTo>
                  <a:cubicBezTo>
                    <a:pt x="1959" y="16551"/>
                    <a:pt x="1932" y="16520"/>
                    <a:pt x="1905" y="16520"/>
                  </a:cubicBezTo>
                  <a:cubicBezTo>
                    <a:pt x="1893" y="16520"/>
                    <a:pt x="1882" y="16526"/>
                    <a:pt x="1873" y="16541"/>
                  </a:cubicBezTo>
                  <a:cubicBezTo>
                    <a:pt x="1695" y="16858"/>
                    <a:pt x="1521" y="17180"/>
                    <a:pt x="1355" y="17505"/>
                  </a:cubicBezTo>
                  <a:cubicBezTo>
                    <a:pt x="1371" y="17078"/>
                    <a:pt x="1384" y="16649"/>
                    <a:pt x="1398" y="16222"/>
                  </a:cubicBezTo>
                  <a:lnTo>
                    <a:pt x="1398" y="16220"/>
                  </a:lnTo>
                  <a:cubicBezTo>
                    <a:pt x="1402" y="16123"/>
                    <a:pt x="1403" y="16026"/>
                    <a:pt x="1406" y="15929"/>
                  </a:cubicBezTo>
                  <a:cubicBezTo>
                    <a:pt x="1472" y="15772"/>
                    <a:pt x="1609" y="15610"/>
                    <a:pt x="1674" y="15506"/>
                  </a:cubicBezTo>
                  <a:cubicBezTo>
                    <a:pt x="1789" y="15321"/>
                    <a:pt x="1897" y="15133"/>
                    <a:pt x="2007" y="14945"/>
                  </a:cubicBezTo>
                  <a:cubicBezTo>
                    <a:pt x="2021" y="14918"/>
                    <a:pt x="1999" y="14894"/>
                    <a:pt x="1977" y="14894"/>
                  </a:cubicBezTo>
                  <a:cubicBezTo>
                    <a:pt x="1967" y="14894"/>
                    <a:pt x="1957" y="14898"/>
                    <a:pt x="1950" y="14909"/>
                  </a:cubicBezTo>
                  <a:cubicBezTo>
                    <a:pt x="1767" y="15180"/>
                    <a:pt x="1583" y="15452"/>
                    <a:pt x="1413" y="15733"/>
                  </a:cubicBezTo>
                  <a:cubicBezTo>
                    <a:pt x="1429" y="15245"/>
                    <a:pt x="1443" y="14757"/>
                    <a:pt x="1457" y="14271"/>
                  </a:cubicBezTo>
                  <a:cubicBezTo>
                    <a:pt x="1606" y="13983"/>
                    <a:pt x="1783" y="13708"/>
                    <a:pt x="1983" y="13453"/>
                  </a:cubicBezTo>
                  <a:cubicBezTo>
                    <a:pt x="2008" y="13423"/>
                    <a:pt x="1979" y="13392"/>
                    <a:pt x="1948" y="13392"/>
                  </a:cubicBezTo>
                  <a:cubicBezTo>
                    <a:pt x="1936" y="13392"/>
                    <a:pt x="1923" y="13397"/>
                    <a:pt x="1913" y="13409"/>
                  </a:cubicBezTo>
                  <a:cubicBezTo>
                    <a:pt x="1741" y="13618"/>
                    <a:pt x="1590" y="13844"/>
                    <a:pt x="1462" y="14083"/>
                  </a:cubicBezTo>
                  <a:cubicBezTo>
                    <a:pt x="1475" y="13653"/>
                    <a:pt x="1486" y="13222"/>
                    <a:pt x="1496" y="12792"/>
                  </a:cubicBezTo>
                  <a:cubicBezTo>
                    <a:pt x="1725" y="12402"/>
                    <a:pt x="1948" y="12006"/>
                    <a:pt x="2163" y="11608"/>
                  </a:cubicBezTo>
                  <a:cubicBezTo>
                    <a:pt x="2185" y="11569"/>
                    <a:pt x="2151" y="11530"/>
                    <a:pt x="2118" y="11530"/>
                  </a:cubicBezTo>
                  <a:cubicBezTo>
                    <a:pt x="2104" y="11530"/>
                    <a:pt x="2090" y="11537"/>
                    <a:pt x="2081" y="11554"/>
                  </a:cubicBezTo>
                  <a:cubicBezTo>
                    <a:pt x="1881" y="11899"/>
                    <a:pt x="1688" y="12252"/>
                    <a:pt x="1500" y="12602"/>
                  </a:cubicBezTo>
                  <a:cubicBezTo>
                    <a:pt x="1510" y="12170"/>
                    <a:pt x="1515" y="11738"/>
                    <a:pt x="1523" y="11305"/>
                  </a:cubicBezTo>
                  <a:cubicBezTo>
                    <a:pt x="1739" y="10811"/>
                    <a:pt x="2047" y="10360"/>
                    <a:pt x="2428" y="9976"/>
                  </a:cubicBezTo>
                  <a:cubicBezTo>
                    <a:pt x="2462" y="9943"/>
                    <a:pt x="2431" y="9896"/>
                    <a:pt x="2396" y="9896"/>
                  </a:cubicBezTo>
                  <a:cubicBezTo>
                    <a:pt x="2386" y="9896"/>
                    <a:pt x="2375" y="9900"/>
                    <a:pt x="2366" y="9909"/>
                  </a:cubicBezTo>
                  <a:cubicBezTo>
                    <a:pt x="2006" y="10247"/>
                    <a:pt x="1719" y="10658"/>
                    <a:pt x="1526" y="11114"/>
                  </a:cubicBezTo>
                  <a:cubicBezTo>
                    <a:pt x="1534" y="10656"/>
                    <a:pt x="1539" y="10200"/>
                    <a:pt x="1543" y="9745"/>
                  </a:cubicBezTo>
                  <a:cubicBezTo>
                    <a:pt x="1795" y="9345"/>
                    <a:pt x="2042" y="8941"/>
                    <a:pt x="2283" y="8535"/>
                  </a:cubicBezTo>
                  <a:cubicBezTo>
                    <a:pt x="2303" y="8500"/>
                    <a:pt x="2274" y="8468"/>
                    <a:pt x="2244" y="8468"/>
                  </a:cubicBezTo>
                  <a:cubicBezTo>
                    <a:pt x="2231" y="8468"/>
                    <a:pt x="2219" y="8473"/>
                    <a:pt x="2210" y="8487"/>
                  </a:cubicBezTo>
                  <a:cubicBezTo>
                    <a:pt x="1975" y="8833"/>
                    <a:pt x="1755" y="9190"/>
                    <a:pt x="1547" y="9552"/>
                  </a:cubicBezTo>
                  <a:cubicBezTo>
                    <a:pt x="1550" y="9214"/>
                    <a:pt x="1547" y="8878"/>
                    <a:pt x="1548" y="8540"/>
                  </a:cubicBezTo>
                  <a:cubicBezTo>
                    <a:pt x="1738" y="8184"/>
                    <a:pt x="1947" y="7842"/>
                    <a:pt x="2175" y="7509"/>
                  </a:cubicBezTo>
                  <a:cubicBezTo>
                    <a:pt x="2194" y="7480"/>
                    <a:pt x="2169" y="7454"/>
                    <a:pt x="2142" y="7454"/>
                  </a:cubicBezTo>
                  <a:cubicBezTo>
                    <a:pt x="2131" y="7454"/>
                    <a:pt x="2120" y="7458"/>
                    <a:pt x="2111" y="7469"/>
                  </a:cubicBezTo>
                  <a:cubicBezTo>
                    <a:pt x="1894" y="7741"/>
                    <a:pt x="1706" y="8036"/>
                    <a:pt x="1550" y="8345"/>
                  </a:cubicBezTo>
                  <a:cubicBezTo>
                    <a:pt x="1550" y="8114"/>
                    <a:pt x="1550" y="7881"/>
                    <a:pt x="1551" y="7649"/>
                  </a:cubicBezTo>
                  <a:cubicBezTo>
                    <a:pt x="1630" y="7520"/>
                    <a:pt x="1730" y="7407"/>
                    <a:pt x="1848" y="7314"/>
                  </a:cubicBezTo>
                  <a:cubicBezTo>
                    <a:pt x="1888" y="7282"/>
                    <a:pt x="1852" y="7233"/>
                    <a:pt x="1811" y="7233"/>
                  </a:cubicBezTo>
                  <a:cubicBezTo>
                    <a:pt x="1801" y="7233"/>
                    <a:pt x="1791" y="7235"/>
                    <a:pt x="1781" y="7242"/>
                  </a:cubicBezTo>
                  <a:cubicBezTo>
                    <a:pt x="1693" y="7305"/>
                    <a:pt x="1615" y="7381"/>
                    <a:pt x="1551" y="7467"/>
                  </a:cubicBezTo>
                  <a:cubicBezTo>
                    <a:pt x="1551" y="7362"/>
                    <a:pt x="1553" y="7258"/>
                    <a:pt x="1551" y="7153"/>
                  </a:cubicBezTo>
                  <a:cubicBezTo>
                    <a:pt x="1551" y="7137"/>
                    <a:pt x="1547" y="7121"/>
                    <a:pt x="1537" y="7108"/>
                  </a:cubicBezTo>
                  <a:cubicBezTo>
                    <a:pt x="2076" y="6890"/>
                    <a:pt x="2685" y="6702"/>
                    <a:pt x="3309" y="6598"/>
                  </a:cubicBezTo>
                  <a:close/>
                  <a:moveTo>
                    <a:pt x="4226" y="6519"/>
                  </a:moveTo>
                  <a:cubicBezTo>
                    <a:pt x="4514" y="6519"/>
                    <a:pt x="4799" y="6544"/>
                    <a:pt x="5075" y="6598"/>
                  </a:cubicBezTo>
                  <a:cubicBezTo>
                    <a:pt x="5064" y="6618"/>
                    <a:pt x="5059" y="6638"/>
                    <a:pt x="5059" y="6659"/>
                  </a:cubicBezTo>
                  <a:cubicBezTo>
                    <a:pt x="4981" y="12182"/>
                    <a:pt x="5059" y="17734"/>
                    <a:pt x="4817" y="23252"/>
                  </a:cubicBezTo>
                  <a:cubicBezTo>
                    <a:pt x="4647" y="23029"/>
                    <a:pt x="4387" y="22870"/>
                    <a:pt x="4109" y="22843"/>
                  </a:cubicBezTo>
                  <a:cubicBezTo>
                    <a:pt x="4079" y="22839"/>
                    <a:pt x="4048" y="22838"/>
                    <a:pt x="4016" y="22838"/>
                  </a:cubicBezTo>
                  <a:cubicBezTo>
                    <a:pt x="3586" y="22838"/>
                    <a:pt x="3133" y="23128"/>
                    <a:pt x="2964" y="23529"/>
                  </a:cubicBezTo>
                  <a:cubicBezTo>
                    <a:pt x="3062" y="20728"/>
                    <a:pt x="2927" y="17916"/>
                    <a:pt x="3015" y="15113"/>
                  </a:cubicBezTo>
                  <a:cubicBezTo>
                    <a:pt x="3104" y="12272"/>
                    <a:pt x="3287" y="9439"/>
                    <a:pt x="3547" y="6610"/>
                  </a:cubicBezTo>
                  <a:cubicBezTo>
                    <a:pt x="3548" y="6595"/>
                    <a:pt x="3547" y="6579"/>
                    <a:pt x="3542" y="6563"/>
                  </a:cubicBezTo>
                  <a:cubicBezTo>
                    <a:pt x="3770" y="6535"/>
                    <a:pt x="3999" y="6519"/>
                    <a:pt x="4226" y="6519"/>
                  </a:cubicBezTo>
                  <a:close/>
                  <a:moveTo>
                    <a:pt x="3989" y="23118"/>
                  </a:moveTo>
                  <a:cubicBezTo>
                    <a:pt x="4019" y="23118"/>
                    <a:pt x="4048" y="23119"/>
                    <a:pt x="4078" y="23123"/>
                  </a:cubicBezTo>
                  <a:cubicBezTo>
                    <a:pt x="4583" y="23187"/>
                    <a:pt x="4722" y="23601"/>
                    <a:pt x="4733" y="24041"/>
                  </a:cubicBezTo>
                  <a:cubicBezTo>
                    <a:pt x="4734" y="24121"/>
                    <a:pt x="4796" y="24167"/>
                    <a:pt x="4858" y="24167"/>
                  </a:cubicBezTo>
                  <a:cubicBezTo>
                    <a:pt x="4904" y="24167"/>
                    <a:pt x="4950" y="24141"/>
                    <a:pt x="4972" y="24084"/>
                  </a:cubicBezTo>
                  <a:cubicBezTo>
                    <a:pt x="4978" y="24057"/>
                    <a:pt x="4984" y="24031"/>
                    <a:pt x="4989" y="24003"/>
                  </a:cubicBezTo>
                  <a:cubicBezTo>
                    <a:pt x="5007" y="23988"/>
                    <a:pt x="5015" y="23966"/>
                    <a:pt x="5013" y="23944"/>
                  </a:cubicBezTo>
                  <a:cubicBezTo>
                    <a:pt x="5008" y="23674"/>
                    <a:pt x="5255" y="23456"/>
                    <a:pt x="5490" y="23359"/>
                  </a:cubicBezTo>
                  <a:cubicBezTo>
                    <a:pt x="5570" y="23326"/>
                    <a:pt x="5642" y="23311"/>
                    <a:pt x="5710" y="23311"/>
                  </a:cubicBezTo>
                  <a:cubicBezTo>
                    <a:pt x="5847" y="23311"/>
                    <a:pt x="5965" y="23373"/>
                    <a:pt x="6089" y="23466"/>
                  </a:cubicBezTo>
                  <a:cubicBezTo>
                    <a:pt x="5695" y="24631"/>
                    <a:pt x="5295" y="25793"/>
                    <a:pt x="4871" y="26947"/>
                  </a:cubicBezTo>
                  <a:lnTo>
                    <a:pt x="4871" y="26945"/>
                  </a:lnTo>
                  <a:cubicBezTo>
                    <a:pt x="4808" y="27119"/>
                    <a:pt x="4720" y="27415"/>
                    <a:pt x="4616" y="27753"/>
                  </a:cubicBezTo>
                  <a:cubicBezTo>
                    <a:pt x="4364" y="27491"/>
                    <a:pt x="4006" y="27378"/>
                    <a:pt x="3638" y="27378"/>
                  </a:cubicBezTo>
                  <a:cubicBezTo>
                    <a:pt x="3214" y="27378"/>
                    <a:pt x="2777" y="27528"/>
                    <a:pt x="2473" y="27777"/>
                  </a:cubicBezTo>
                  <a:cubicBezTo>
                    <a:pt x="2353" y="27339"/>
                    <a:pt x="2259" y="26956"/>
                    <a:pt x="2199" y="26768"/>
                  </a:cubicBezTo>
                  <a:cubicBezTo>
                    <a:pt x="1862" y="25713"/>
                    <a:pt x="1550" y="24644"/>
                    <a:pt x="1155" y="23608"/>
                  </a:cubicBezTo>
                  <a:lnTo>
                    <a:pt x="1155" y="23592"/>
                  </a:lnTo>
                  <a:cubicBezTo>
                    <a:pt x="1367" y="23388"/>
                    <a:pt x="1610" y="23293"/>
                    <a:pt x="1845" y="23293"/>
                  </a:cubicBezTo>
                  <a:cubicBezTo>
                    <a:pt x="2230" y="23293"/>
                    <a:pt x="2595" y="23546"/>
                    <a:pt x="2775" y="23982"/>
                  </a:cubicBezTo>
                  <a:cubicBezTo>
                    <a:pt x="2796" y="24031"/>
                    <a:pt x="2837" y="24052"/>
                    <a:pt x="2880" y="24052"/>
                  </a:cubicBezTo>
                  <a:cubicBezTo>
                    <a:pt x="2940" y="24052"/>
                    <a:pt x="3004" y="24010"/>
                    <a:pt x="3018" y="23949"/>
                  </a:cubicBezTo>
                  <a:cubicBezTo>
                    <a:pt x="3043" y="23936"/>
                    <a:pt x="3061" y="23909"/>
                    <a:pt x="3062" y="23880"/>
                  </a:cubicBezTo>
                  <a:cubicBezTo>
                    <a:pt x="3102" y="23459"/>
                    <a:pt x="3574" y="23118"/>
                    <a:pt x="3989" y="23118"/>
                  </a:cubicBezTo>
                  <a:close/>
                  <a:moveTo>
                    <a:pt x="3485" y="27634"/>
                  </a:moveTo>
                  <a:cubicBezTo>
                    <a:pt x="3514" y="27634"/>
                    <a:pt x="3542" y="27635"/>
                    <a:pt x="3571" y="27637"/>
                  </a:cubicBezTo>
                  <a:cubicBezTo>
                    <a:pt x="3953" y="27657"/>
                    <a:pt x="4218" y="27830"/>
                    <a:pt x="4533" y="28016"/>
                  </a:cubicBezTo>
                  <a:cubicBezTo>
                    <a:pt x="4253" y="28902"/>
                    <a:pt x="3872" y="29940"/>
                    <a:pt x="3470" y="29952"/>
                  </a:cubicBezTo>
                  <a:cubicBezTo>
                    <a:pt x="3469" y="29953"/>
                    <a:pt x="3467" y="29953"/>
                    <a:pt x="3465" y="29953"/>
                  </a:cubicBezTo>
                  <a:cubicBezTo>
                    <a:pt x="3129" y="29953"/>
                    <a:pt x="2781" y="28886"/>
                    <a:pt x="2525" y="27963"/>
                  </a:cubicBezTo>
                  <a:cubicBezTo>
                    <a:pt x="2799" y="27750"/>
                    <a:pt x="3138" y="27634"/>
                    <a:pt x="3485" y="27634"/>
                  </a:cubicBezTo>
                  <a:close/>
                  <a:moveTo>
                    <a:pt x="4493" y="0"/>
                  </a:moveTo>
                  <a:cubicBezTo>
                    <a:pt x="4416" y="0"/>
                    <a:pt x="4342" y="1"/>
                    <a:pt x="4274" y="2"/>
                  </a:cubicBezTo>
                  <a:cubicBezTo>
                    <a:pt x="3576" y="11"/>
                    <a:pt x="2382" y="18"/>
                    <a:pt x="1928" y="655"/>
                  </a:cubicBezTo>
                  <a:cubicBezTo>
                    <a:pt x="1494" y="1261"/>
                    <a:pt x="1681" y="2356"/>
                    <a:pt x="1749" y="3047"/>
                  </a:cubicBezTo>
                  <a:cubicBezTo>
                    <a:pt x="1751" y="3054"/>
                    <a:pt x="1752" y="3060"/>
                    <a:pt x="1755" y="3065"/>
                  </a:cubicBezTo>
                  <a:cubicBezTo>
                    <a:pt x="1171" y="3365"/>
                    <a:pt x="844" y="3857"/>
                    <a:pt x="1182" y="4664"/>
                  </a:cubicBezTo>
                  <a:cubicBezTo>
                    <a:pt x="790" y="4976"/>
                    <a:pt x="656" y="5414"/>
                    <a:pt x="1054" y="6033"/>
                  </a:cubicBezTo>
                  <a:cubicBezTo>
                    <a:pt x="692" y="6543"/>
                    <a:pt x="756" y="7212"/>
                    <a:pt x="1378" y="7450"/>
                  </a:cubicBezTo>
                  <a:cubicBezTo>
                    <a:pt x="1048" y="12819"/>
                    <a:pt x="1029" y="18225"/>
                    <a:pt x="874" y="23603"/>
                  </a:cubicBezTo>
                  <a:cubicBezTo>
                    <a:pt x="869" y="23663"/>
                    <a:pt x="911" y="23719"/>
                    <a:pt x="970" y="23737"/>
                  </a:cubicBezTo>
                  <a:cubicBezTo>
                    <a:pt x="1311" y="25048"/>
                    <a:pt x="1763" y="26336"/>
                    <a:pt x="2173" y="27629"/>
                  </a:cubicBezTo>
                  <a:cubicBezTo>
                    <a:pt x="2485" y="28609"/>
                    <a:pt x="2669" y="29916"/>
                    <a:pt x="3236" y="30775"/>
                  </a:cubicBezTo>
                  <a:cubicBezTo>
                    <a:pt x="3265" y="30818"/>
                    <a:pt x="3310" y="30852"/>
                    <a:pt x="3363" y="30852"/>
                  </a:cubicBezTo>
                  <a:cubicBezTo>
                    <a:pt x="3373" y="30852"/>
                    <a:pt x="3383" y="30851"/>
                    <a:pt x="3394" y="30848"/>
                  </a:cubicBezTo>
                  <a:cubicBezTo>
                    <a:pt x="4137" y="30663"/>
                    <a:pt x="4349" y="29143"/>
                    <a:pt x="4583" y="28532"/>
                  </a:cubicBezTo>
                  <a:cubicBezTo>
                    <a:pt x="5220" y="26870"/>
                    <a:pt x="5821" y="25193"/>
                    <a:pt x="6385" y="23504"/>
                  </a:cubicBezTo>
                  <a:cubicBezTo>
                    <a:pt x="6387" y="23499"/>
                    <a:pt x="6385" y="23496"/>
                    <a:pt x="6387" y="23491"/>
                  </a:cubicBezTo>
                  <a:cubicBezTo>
                    <a:pt x="6397" y="23472"/>
                    <a:pt x="6401" y="23451"/>
                    <a:pt x="6401" y="23429"/>
                  </a:cubicBezTo>
                  <a:cubicBezTo>
                    <a:pt x="6413" y="18192"/>
                    <a:pt x="6757" y="12953"/>
                    <a:pt x="6762" y="7719"/>
                  </a:cubicBezTo>
                  <a:cubicBezTo>
                    <a:pt x="6779" y="7730"/>
                    <a:pt x="6799" y="7736"/>
                    <a:pt x="6820" y="7736"/>
                  </a:cubicBezTo>
                  <a:cubicBezTo>
                    <a:pt x="6839" y="7736"/>
                    <a:pt x="6858" y="7731"/>
                    <a:pt x="6875" y="7721"/>
                  </a:cubicBezTo>
                  <a:cubicBezTo>
                    <a:pt x="7433" y="7403"/>
                    <a:pt x="7613" y="6798"/>
                    <a:pt x="7367" y="6249"/>
                  </a:cubicBezTo>
                  <a:cubicBezTo>
                    <a:pt x="7401" y="6245"/>
                    <a:pt x="7428" y="6224"/>
                    <a:pt x="7444" y="6195"/>
                  </a:cubicBezTo>
                  <a:cubicBezTo>
                    <a:pt x="7689" y="5744"/>
                    <a:pt x="7574" y="5295"/>
                    <a:pt x="7310" y="4903"/>
                  </a:cubicBezTo>
                  <a:cubicBezTo>
                    <a:pt x="7766" y="4091"/>
                    <a:pt x="7444" y="3530"/>
                    <a:pt x="6860" y="3165"/>
                  </a:cubicBezTo>
                  <a:cubicBezTo>
                    <a:pt x="6894" y="3145"/>
                    <a:pt x="6913" y="3106"/>
                    <a:pt x="6908" y="3067"/>
                  </a:cubicBezTo>
                  <a:cubicBezTo>
                    <a:pt x="6867" y="2270"/>
                    <a:pt x="7294" y="1231"/>
                    <a:pt x="6666" y="563"/>
                  </a:cubicBezTo>
                  <a:cubicBezTo>
                    <a:pt x="6195" y="60"/>
                    <a:pt x="5194" y="0"/>
                    <a:pt x="44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5" name="Google Shape;355;p72"/>
          <p:cNvGrpSpPr/>
          <p:nvPr/>
        </p:nvGrpSpPr>
        <p:grpSpPr>
          <a:xfrm>
            <a:off x="8323117" y="4461963"/>
            <a:ext cx="933083" cy="681548"/>
            <a:chOff x="7516993" y="2905175"/>
            <a:chExt cx="1087256" cy="794159"/>
          </a:xfrm>
        </p:grpSpPr>
        <p:sp>
          <p:nvSpPr>
            <p:cNvPr id="356" name="Google Shape;356;p72"/>
            <p:cNvSpPr/>
            <p:nvPr/>
          </p:nvSpPr>
          <p:spPr>
            <a:xfrm rot="-1796081">
              <a:off x="7701507" y="3089837"/>
              <a:ext cx="853686" cy="424834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7" name="Google Shape;357;p72"/>
            <p:cNvGrpSpPr/>
            <p:nvPr/>
          </p:nvGrpSpPr>
          <p:grpSpPr>
            <a:xfrm>
              <a:off x="7516993" y="2958707"/>
              <a:ext cx="974868" cy="687126"/>
              <a:chOff x="1725225" y="1351500"/>
              <a:chExt cx="443525" cy="312600"/>
            </a:xfrm>
          </p:grpSpPr>
          <p:sp>
            <p:nvSpPr>
              <p:cNvPr id="358" name="Google Shape;358;p72"/>
              <p:cNvSpPr/>
              <p:nvPr/>
            </p:nvSpPr>
            <p:spPr>
              <a:xfrm>
                <a:off x="1786675" y="1441750"/>
                <a:ext cx="322850" cy="210025"/>
              </a:xfrm>
              <a:custGeom>
                <a:rect b="b" l="l" r="r" t="t"/>
                <a:pathLst>
                  <a:path extrusionOk="0" h="8401" w="12914">
                    <a:moveTo>
                      <a:pt x="12743" y="0"/>
                    </a:moveTo>
                    <a:cubicBezTo>
                      <a:pt x="12726" y="0"/>
                      <a:pt x="12708" y="4"/>
                      <a:pt x="12690" y="13"/>
                    </a:cubicBezTo>
                    <a:cubicBezTo>
                      <a:pt x="9193" y="1778"/>
                      <a:pt x="5557" y="3486"/>
                      <a:pt x="2262" y="5609"/>
                    </a:cubicBezTo>
                    <a:cubicBezTo>
                      <a:pt x="2252" y="5598"/>
                      <a:pt x="2238" y="5588"/>
                      <a:pt x="2222" y="5587"/>
                    </a:cubicBezTo>
                    <a:cubicBezTo>
                      <a:pt x="1525" y="4728"/>
                      <a:pt x="805" y="3899"/>
                      <a:pt x="137" y="3014"/>
                    </a:cubicBezTo>
                    <a:cubicBezTo>
                      <a:pt x="123" y="2995"/>
                      <a:pt x="103" y="2987"/>
                      <a:pt x="84" y="2987"/>
                    </a:cubicBezTo>
                    <a:cubicBezTo>
                      <a:pt x="41" y="2987"/>
                      <a:pt x="0" y="3028"/>
                      <a:pt x="30" y="3077"/>
                    </a:cubicBezTo>
                    <a:cubicBezTo>
                      <a:pt x="591" y="4019"/>
                      <a:pt x="1296" y="4983"/>
                      <a:pt x="2102" y="5732"/>
                    </a:cubicBezTo>
                    <a:cubicBezTo>
                      <a:pt x="2109" y="5737"/>
                      <a:pt x="2115" y="5741"/>
                      <a:pt x="2124" y="5746"/>
                    </a:cubicBezTo>
                    <a:cubicBezTo>
                      <a:pt x="1908" y="6593"/>
                      <a:pt x="1686" y="7432"/>
                      <a:pt x="1447" y="8274"/>
                    </a:cubicBezTo>
                    <a:cubicBezTo>
                      <a:pt x="1425" y="8352"/>
                      <a:pt x="1484" y="8400"/>
                      <a:pt x="1546" y="8400"/>
                    </a:cubicBezTo>
                    <a:cubicBezTo>
                      <a:pt x="1587" y="8400"/>
                      <a:pt x="1629" y="8378"/>
                      <a:pt x="1648" y="8328"/>
                    </a:cubicBezTo>
                    <a:cubicBezTo>
                      <a:pt x="1959" y="7491"/>
                      <a:pt x="2164" y="6620"/>
                      <a:pt x="2262" y="5732"/>
                    </a:cubicBezTo>
                    <a:cubicBezTo>
                      <a:pt x="5840" y="4044"/>
                      <a:pt x="9273" y="1999"/>
                      <a:pt x="12803" y="208"/>
                    </a:cubicBezTo>
                    <a:cubicBezTo>
                      <a:pt x="12914" y="152"/>
                      <a:pt x="12846" y="0"/>
                      <a:pt x="127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72"/>
              <p:cNvSpPr/>
              <p:nvPr/>
            </p:nvSpPr>
            <p:spPr>
              <a:xfrm>
                <a:off x="1725225" y="1351500"/>
                <a:ext cx="443525" cy="312600"/>
              </a:xfrm>
              <a:custGeom>
                <a:rect b="b" l="l" r="r" t="t"/>
                <a:pathLst>
                  <a:path extrusionOk="0" h="12504" w="17741">
                    <a:moveTo>
                      <a:pt x="12770" y="181"/>
                    </a:moveTo>
                    <a:cubicBezTo>
                      <a:pt x="13806" y="515"/>
                      <a:pt x="14432" y="1461"/>
                      <a:pt x="15154" y="2216"/>
                    </a:cubicBezTo>
                    <a:cubicBezTo>
                      <a:pt x="15902" y="2997"/>
                      <a:pt x="16692" y="3764"/>
                      <a:pt x="17529" y="4447"/>
                    </a:cubicBezTo>
                    <a:cubicBezTo>
                      <a:pt x="17306" y="5620"/>
                      <a:pt x="14984" y="6535"/>
                      <a:pt x="14029" y="7091"/>
                    </a:cubicBezTo>
                    <a:cubicBezTo>
                      <a:pt x="12964" y="7713"/>
                      <a:pt x="11888" y="8317"/>
                      <a:pt x="10805" y="8904"/>
                    </a:cubicBezTo>
                    <a:cubicBezTo>
                      <a:pt x="9794" y="9449"/>
                      <a:pt x="8765" y="10021"/>
                      <a:pt x="7721" y="10568"/>
                    </a:cubicBezTo>
                    <a:cubicBezTo>
                      <a:pt x="8043" y="10277"/>
                      <a:pt x="8363" y="9984"/>
                      <a:pt x="8672" y="9681"/>
                    </a:cubicBezTo>
                    <a:cubicBezTo>
                      <a:pt x="8701" y="9653"/>
                      <a:pt x="8674" y="9615"/>
                      <a:pt x="8643" y="9615"/>
                    </a:cubicBezTo>
                    <a:cubicBezTo>
                      <a:pt x="8634" y="9615"/>
                      <a:pt x="8625" y="9618"/>
                      <a:pt x="8616" y="9626"/>
                    </a:cubicBezTo>
                    <a:cubicBezTo>
                      <a:pt x="8212" y="9979"/>
                      <a:pt x="7819" y="10351"/>
                      <a:pt x="7431" y="10721"/>
                    </a:cubicBezTo>
                    <a:cubicBezTo>
                      <a:pt x="7031" y="10926"/>
                      <a:pt x="6629" y="11129"/>
                      <a:pt x="6224" y="11321"/>
                    </a:cubicBezTo>
                    <a:cubicBezTo>
                      <a:pt x="6560" y="11025"/>
                      <a:pt x="6898" y="10730"/>
                      <a:pt x="7243" y="10443"/>
                    </a:cubicBezTo>
                    <a:cubicBezTo>
                      <a:pt x="7266" y="10423"/>
                      <a:pt x="7244" y="10385"/>
                      <a:pt x="7219" y="10385"/>
                    </a:cubicBezTo>
                    <a:cubicBezTo>
                      <a:pt x="7213" y="10385"/>
                      <a:pt x="7208" y="10387"/>
                      <a:pt x="7203" y="10391"/>
                    </a:cubicBezTo>
                    <a:cubicBezTo>
                      <a:pt x="6799" y="10701"/>
                      <a:pt x="6414" y="11036"/>
                      <a:pt x="6049" y="11393"/>
                    </a:cubicBezTo>
                    <a:cubicBezTo>
                      <a:pt x="6046" y="11396"/>
                      <a:pt x="6044" y="11401"/>
                      <a:pt x="6042" y="11407"/>
                    </a:cubicBezTo>
                    <a:cubicBezTo>
                      <a:pt x="5564" y="11632"/>
                      <a:pt x="5083" y="11847"/>
                      <a:pt x="4598" y="12045"/>
                    </a:cubicBezTo>
                    <a:cubicBezTo>
                      <a:pt x="5022" y="11672"/>
                      <a:pt x="5445" y="11299"/>
                      <a:pt x="5857" y="10915"/>
                    </a:cubicBezTo>
                    <a:cubicBezTo>
                      <a:pt x="5885" y="10890"/>
                      <a:pt x="5859" y="10853"/>
                      <a:pt x="5829" y="10853"/>
                    </a:cubicBezTo>
                    <a:cubicBezTo>
                      <a:pt x="5821" y="10853"/>
                      <a:pt x="5812" y="10856"/>
                      <a:pt x="5805" y="10862"/>
                    </a:cubicBezTo>
                    <a:cubicBezTo>
                      <a:pt x="5338" y="11269"/>
                      <a:pt x="4884" y="11688"/>
                      <a:pt x="4428" y="12107"/>
                    </a:cubicBezTo>
                    <a:cubicBezTo>
                      <a:pt x="4426" y="12109"/>
                      <a:pt x="4426" y="12110"/>
                      <a:pt x="4425" y="12112"/>
                    </a:cubicBezTo>
                    <a:cubicBezTo>
                      <a:pt x="4229" y="12190"/>
                      <a:pt x="4033" y="12270"/>
                      <a:pt x="3835" y="12341"/>
                    </a:cubicBezTo>
                    <a:cubicBezTo>
                      <a:pt x="3832" y="12329"/>
                      <a:pt x="3827" y="12318"/>
                      <a:pt x="3819" y="12308"/>
                    </a:cubicBezTo>
                    <a:cubicBezTo>
                      <a:pt x="3387" y="11741"/>
                      <a:pt x="2925" y="11165"/>
                      <a:pt x="2440" y="10604"/>
                    </a:cubicBezTo>
                    <a:lnTo>
                      <a:pt x="2440" y="10604"/>
                    </a:lnTo>
                    <a:cubicBezTo>
                      <a:pt x="2445" y="10607"/>
                      <a:pt x="2451" y="10608"/>
                      <a:pt x="2457" y="10608"/>
                    </a:cubicBezTo>
                    <a:cubicBezTo>
                      <a:pt x="2460" y="10608"/>
                      <a:pt x="2463" y="10608"/>
                      <a:pt x="2466" y="10607"/>
                    </a:cubicBezTo>
                    <a:cubicBezTo>
                      <a:pt x="2726" y="10534"/>
                      <a:pt x="2970" y="10418"/>
                      <a:pt x="3188" y="10263"/>
                    </a:cubicBezTo>
                    <a:cubicBezTo>
                      <a:pt x="3223" y="10238"/>
                      <a:pt x="3203" y="10187"/>
                      <a:pt x="3169" y="10187"/>
                    </a:cubicBezTo>
                    <a:cubicBezTo>
                      <a:pt x="3162" y="10187"/>
                      <a:pt x="3155" y="10189"/>
                      <a:pt x="3148" y="10193"/>
                    </a:cubicBezTo>
                    <a:cubicBezTo>
                      <a:pt x="2928" y="10333"/>
                      <a:pt x="2692" y="10445"/>
                      <a:pt x="2444" y="10526"/>
                    </a:cubicBezTo>
                    <a:cubicBezTo>
                      <a:pt x="2423" y="10532"/>
                      <a:pt x="2410" y="10555"/>
                      <a:pt x="2416" y="10577"/>
                    </a:cubicBezTo>
                    <a:cubicBezTo>
                      <a:pt x="2278" y="10416"/>
                      <a:pt x="2138" y="10257"/>
                      <a:pt x="1996" y="10099"/>
                    </a:cubicBezTo>
                    <a:cubicBezTo>
                      <a:pt x="2270" y="9919"/>
                      <a:pt x="2539" y="9734"/>
                      <a:pt x="2804" y="9543"/>
                    </a:cubicBezTo>
                    <a:cubicBezTo>
                      <a:pt x="2844" y="9514"/>
                      <a:pt x="2820" y="9453"/>
                      <a:pt x="2781" y="9453"/>
                    </a:cubicBezTo>
                    <a:cubicBezTo>
                      <a:pt x="2773" y="9453"/>
                      <a:pt x="2765" y="9456"/>
                      <a:pt x="2756" y="9461"/>
                    </a:cubicBezTo>
                    <a:cubicBezTo>
                      <a:pt x="2477" y="9645"/>
                      <a:pt x="2201" y="9834"/>
                      <a:pt x="1930" y="10029"/>
                    </a:cubicBezTo>
                    <a:cubicBezTo>
                      <a:pt x="1755" y="9834"/>
                      <a:pt x="1578" y="9642"/>
                      <a:pt x="1398" y="9455"/>
                    </a:cubicBezTo>
                    <a:cubicBezTo>
                      <a:pt x="1742" y="9277"/>
                      <a:pt x="2071" y="9068"/>
                      <a:pt x="2378" y="8832"/>
                    </a:cubicBezTo>
                    <a:cubicBezTo>
                      <a:pt x="2410" y="8808"/>
                      <a:pt x="2391" y="8760"/>
                      <a:pt x="2360" y="8760"/>
                    </a:cubicBezTo>
                    <a:cubicBezTo>
                      <a:pt x="2354" y="8760"/>
                      <a:pt x="2347" y="8762"/>
                      <a:pt x="2340" y="8767"/>
                    </a:cubicBezTo>
                    <a:cubicBezTo>
                      <a:pt x="2013" y="8985"/>
                      <a:pt x="1679" y="9187"/>
                      <a:pt x="1347" y="9398"/>
                    </a:cubicBezTo>
                    <a:cubicBezTo>
                      <a:pt x="1347" y="9398"/>
                      <a:pt x="1347" y="9399"/>
                      <a:pt x="1345" y="9399"/>
                    </a:cubicBezTo>
                    <a:cubicBezTo>
                      <a:pt x="1110" y="9157"/>
                      <a:pt x="872" y="8918"/>
                      <a:pt x="631" y="8690"/>
                    </a:cubicBezTo>
                    <a:cubicBezTo>
                      <a:pt x="659" y="8674"/>
                      <a:pt x="687" y="8658"/>
                      <a:pt x="714" y="8642"/>
                    </a:cubicBezTo>
                    <a:cubicBezTo>
                      <a:pt x="855" y="8599"/>
                      <a:pt x="980" y="8499"/>
                      <a:pt x="1103" y="8421"/>
                    </a:cubicBezTo>
                    <a:cubicBezTo>
                      <a:pt x="1248" y="8328"/>
                      <a:pt x="1390" y="8231"/>
                      <a:pt x="1530" y="8134"/>
                    </a:cubicBezTo>
                    <a:cubicBezTo>
                      <a:pt x="1581" y="8100"/>
                      <a:pt x="1551" y="8028"/>
                      <a:pt x="1504" y="8028"/>
                    </a:cubicBezTo>
                    <a:cubicBezTo>
                      <a:pt x="1494" y="8028"/>
                      <a:pt x="1485" y="8030"/>
                      <a:pt x="1475" y="8037"/>
                    </a:cubicBezTo>
                    <a:cubicBezTo>
                      <a:pt x="1328" y="8126"/>
                      <a:pt x="1181" y="8217"/>
                      <a:pt x="1038" y="8311"/>
                    </a:cubicBezTo>
                    <a:cubicBezTo>
                      <a:pt x="934" y="8379"/>
                      <a:pt x="815" y="8445"/>
                      <a:pt x="721" y="8529"/>
                    </a:cubicBezTo>
                    <a:cubicBezTo>
                      <a:pt x="668" y="8561"/>
                      <a:pt x="615" y="8591"/>
                      <a:pt x="561" y="8623"/>
                    </a:cubicBezTo>
                    <a:cubicBezTo>
                      <a:pt x="521" y="8582"/>
                      <a:pt x="480" y="8543"/>
                      <a:pt x="435" y="8504"/>
                    </a:cubicBezTo>
                    <a:cubicBezTo>
                      <a:pt x="426" y="8494"/>
                      <a:pt x="413" y="8486"/>
                      <a:pt x="404" y="8476"/>
                    </a:cubicBezTo>
                    <a:cubicBezTo>
                      <a:pt x="362" y="8438"/>
                      <a:pt x="321" y="8402"/>
                      <a:pt x="281" y="8363"/>
                    </a:cubicBezTo>
                    <a:cubicBezTo>
                      <a:pt x="1118" y="7264"/>
                      <a:pt x="1886" y="6355"/>
                      <a:pt x="3083" y="5647"/>
                    </a:cubicBezTo>
                    <a:cubicBezTo>
                      <a:pt x="4092" y="5050"/>
                      <a:pt x="5128" y="4498"/>
                      <a:pt x="6149" y="3925"/>
                    </a:cubicBezTo>
                    <a:cubicBezTo>
                      <a:pt x="8341" y="2694"/>
                      <a:pt x="10532" y="1464"/>
                      <a:pt x="12724" y="232"/>
                    </a:cubicBezTo>
                    <a:cubicBezTo>
                      <a:pt x="12744" y="221"/>
                      <a:pt x="12760" y="203"/>
                      <a:pt x="12770" y="181"/>
                    </a:cubicBezTo>
                    <a:close/>
                    <a:moveTo>
                      <a:pt x="12752" y="1"/>
                    </a:moveTo>
                    <a:cubicBezTo>
                      <a:pt x="12732" y="1"/>
                      <a:pt x="12713" y="8"/>
                      <a:pt x="12698" y="21"/>
                    </a:cubicBezTo>
                    <a:cubicBezTo>
                      <a:pt x="12686" y="18"/>
                      <a:pt x="12674" y="16"/>
                      <a:pt x="12662" y="16"/>
                    </a:cubicBezTo>
                    <a:cubicBezTo>
                      <a:pt x="12642" y="16"/>
                      <a:pt x="12623" y="21"/>
                      <a:pt x="12606" y="31"/>
                    </a:cubicBezTo>
                    <a:cubicBezTo>
                      <a:pt x="10089" y="1443"/>
                      <a:pt x="7571" y="2855"/>
                      <a:pt x="5054" y="4267"/>
                    </a:cubicBezTo>
                    <a:cubicBezTo>
                      <a:pt x="3040" y="5397"/>
                      <a:pt x="1414" y="6299"/>
                      <a:pt x="149" y="8271"/>
                    </a:cubicBezTo>
                    <a:cubicBezTo>
                      <a:pt x="147" y="8271"/>
                      <a:pt x="147" y="8269"/>
                      <a:pt x="145" y="8269"/>
                    </a:cubicBezTo>
                    <a:cubicBezTo>
                      <a:pt x="134" y="8260"/>
                      <a:pt x="123" y="8249"/>
                      <a:pt x="112" y="8242"/>
                    </a:cubicBezTo>
                    <a:cubicBezTo>
                      <a:pt x="103" y="8235"/>
                      <a:pt x="93" y="8233"/>
                      <a:pt x="83" y="8233"/>
                    </a:cubicBezTo>
                    <a:cubicBezTo>
                      <a:pt x="41" y="8233"/>
                      <a:pt x="1" y="8285"/>
                      <a:pt x="29" y="8323"/>
                    </a:cubicBezTo>
                    <a:cubicBezTo>
                      <a:pt x="112" y="8433"/>
                      <a:pt x="203" y="8540"/>
                      <a:pt x="295" y="8644"/>
                    </a:cubicBezTo>
                    <a:lnTo>
                      <a:pt x="345" y="8698"/>
                    </a:lnTo>
                    <a:cubicBezTo>
                      <a:pt x="506" y="8963"/>
                      <a:pt x="780" y="9183"/>
                      <a:pt x="980" y="9404"/>
                    </a:cubicBezTo>
                    <a:cubicBezTo>
                      <a:pt x="1283" y="9736"/>
                      <a:pt x="1583" y="10070"/>
                      <a:pt x="1883" y="10407"/>
                    </a:cubicBezTo>
                    <a:cubicBezTo>
                      <a:pt x="2480" y="11074"/>
                      <a:pt x="3049" y="11776"/>
                      <a:pt x="3669" y="12423"/>
                    </a:cubicBezTo>
                    <a:cubicBezTo>
                      <a:pt x="3680" y="12434"/>
                      <a:pt x="3695" y="12442"/>
                      <a:pt x="3709" y="12445"/>
                    </a:cubicBezTo>
                    <a:cubicBezTo>
                      <a:pt x="3712" y="12480"/>
                      <a:pt x="3742" y="12504"/>
                      <a:pt x="3775" y="12504"/>
                    </a:cubicBezTo>
                    <a:cubicBezTo>
                      <a:pt x="3779" y="12504"/>
                      <a:pt x="3784" y="12503"/>
                      <a:pt x="3789" y="12502"/>
                    </a:cubicBezTo>
                    <a:cubicBezTo>
                      <a:pt x="5129" y="12239"/>
                      <a:pt x="6420" y="11417"/>
                      <a:pt x="7638" y="10810"/>
                    </a:cubicBezTo>
                    <a:cubicBezTo>
                      <a:pt x="9136" y="10062"/>
                      <a:pt x="10617" y="9283"/>
                      <a:pt x="12080" y="8470"/>
                    </a:cubicBezTo>
                    <a:cubicBezTo>
                      <a:pt x="13466" y="7700"/>
                      <a:pt x="14835" y="6902"/>
                      <a:pt x="16188" y="6075"/>
                    </a:cubicBezTo>
                    <a:cubicBezTo>
                      <a:pt x="16890" y="5646"/>
                      <a:pt x="17621" y="5327"/>
                      <a:pt x="17738" y="4458"/>
                    </a:cubicBezTo>
                    <a:cubicBezTo>
                      <a:pt x="17741" y="4435"/>
                      <a:pt x="17734" y="4411"/>
                      <a:pt x="17719" y="4393"/>
                    </a:cubicBezTo>
                    <a:cubicBezTo>
                      <a:pt x="17714" y="4379"/>
                      <a:pt x="17706" y="4364"/>
                      <a:pt x="17695" y="4353"/>
                    </a:cubicBezTo>
                    <a:cubicBezTo>
                      <a:pt x="16757" y="3400"/>
                      <a:pt x="15737" y="2540"/>
                      <a:pt x="14839" y="1547"/>
                    </a:cubicBezTo>
                    <a:cubicBezTo>
                      <a:pt x="14239" y="882"/>
                      <a:pt x="13693" y="176"/>
                      <a:pt x="12768" y="2"/>
                    </a:cubicBezTo>
                    <a:cubicBezTo>
                      <a:pt x="12763" y="1"/>
                      <a:pt x="12757" y="1"/>
                      <a:pt x="127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72"/>
              <p:cNvSpPr/>
              <p:nvPr/>
            </p:nvSpPr>
            <p:spPr>
              <a:xfrm>
                <a:off x="1799775" y="1619150"/>
                <a:ext cx="20325" cy="13225"/>
              </a:xfrm>
              <a:custGeom>
                <a:rect b="b" l="l" r="r" t="t"/>
                <a:pathLst>
                  <a:path extrusionOk="0" h="529" w="813">
                    <a:moveTo>
                      <a:pt x="752" y="0"/>
                    </a:moveTo>
                    <a:cubicBezTo>
                      <a:pt x="746" y="0"/>
                      <a:pt x="740" y="2"/>
                      <a:pt x="733" y="7"/>
                    </a:cubicBezTo>
                    <a:cubicBezTo>
                      <a:pt x="504" y="163"/>
                      <a:pt x="270" y="314"/>
                      <a:pt x="34" y="462"/>
                    </a:cubicBezTo>
                    <a:cubicBezTo>
                      <a:pt x="0" y="482"/>
                      <a:pt x="20" y="528"/>
                      <a:pt x="51" y="528"/>
                    </a:cubicBezTo>
                    <a:cubicBezTo>
                      <a:pt x="57" y="528"/>
                      <a:pt x="64" y="527"/>
                      <a:pt x="70" y="523"/>
                    </a:cubicBezTo>
                    <a:cubicBezTo>
                      <a:pt x="322" y="395"/>
                      <a:pt x="560" y="244"/>
                      <a:pt x="783" y="70"/>
                    </a:cubicBezTo>
                    <a:cubicBezTo>
                      <a:pt x="812" y="46"/>
                      <a:pt x="784" y="0"/>
                      <a:pt x="7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72"/>
              <p:cNvSpPr/>
              <p:nvPr/>
            </p:nvSpPr>
            <p:spPr>
              <a:xfrm>
                <a:off x="1950850" y="1568975"/>
                <a:ext cx="30600" cy="25550"/>
              </a:xfrm>
              <a:custGeom>
                <a:rect b="b" l="l" r="r" t="t"/>
                <a:pathLst>
                  <a:path extrusionOk="0" h="1022" w="1224">
                    <a:moveTo>
                      <a:pt x="1144" y="0"/>
                    </a:moveTo>
                    <a:cubicBezTo>
                      <a:pt x="1132" y="0"/>
                      <a:pt x="1120" y="4"/>
                      <a:pt x="1109" y="13"/>
                    </a:cubicBezTo>
                    <a:cubicBezTo>
                      <a:pt x="753" y="308"/>
                      <a:pt x="401" y="608"/>
                      <a:pt x="52" y="911"/>
                    </a:cubicBezTo>
                    <a:cubicBezTo>
                      <a:pt x="1" y="954"/>
                      <a:pt x="48" y="1022"/>
                      <a:pt x="101" y="1022"/>
                    </a:cubicBezTo>
                    <a:cubicBezTo>
                      <a:pt x="116" y="1022"/>
                      <a:pt x="131" y="1017"/>
                      <a:pt x="144" y="1005"/>
                    </a:cubicBezTo>
                    <a:cubicBezTo>
                      <a:pt x="493" y="702"/>
                      <a:pt x="841" y="397"/>
                      <a:pt x="1184" y="90"/>
                    </a:cubicBezTo>
                    <a:cubicBezTo>
                      <a:pt x="1224" y="52"/>
                      <a:pt x="1187" y="0"/>
                      <a:pt x="1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62" name="Google Shape;362;p72"/>
          <p:cNvSpPr/>
          <p:nvPr/>
        </p:nvSpPr>
        <p:spPr>
          <a:xfrm>
            <a:off x="65575" y="4697430"/>
            <a:ext cx="1506300" cy="31450"/>
          </a:xfrm>
          <a:custGeom>
            <a:rect b="b" l="l" r="r" t="t"/>
            <a:pathLst>
              <a:path extrusionOk="0" h="1258" w="60252">
                <a:moveTo>
                  <a:pt x="0" y="1258"/>
                </a:moveTo>
                <a:cubicBezTo>
                  <a:pt x="19930" y="-1231"/>
                  <a:pt x="40168" y="891"/>
                  <a:pt x="60252" y="891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72"/>
          <p:cNvSpPr/>
          <p:nvPr/>
        </p:nvSpPr>
        <p:spPr>
          <a:xfrm>
            <a:off x="74750" y="4885038"/>
            <a:ext cx="1322625" cy="18375"/>
          </a:xfrm>
          <a:custGeom>
            <a:rect b="b" l="l" r="r" t="t"/>
            <a:pathLst>
              <a:path extrusionOk="0" h="735" w="52905">
                <a:moveTo>
                  <a:pt x="0" y="735"/>
                </a:moveTo>
                <a:cubicBezTo>
                  <a:pt x="17637" y="735"/>
                  <a:pt x="35268" y="0"/>
                  <a:pt x="52905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" name="Google Shape;29;p55"/>
          <p:cNvSpPr txBox="1"/>
          <p:nvPr>
            <p:ph idx="1" type="body"/>
          </p:nvPr>
        </p:nvSpPr>
        <p:spPr>
          <a:xfrm>
            <a:off x="1665900" y="1215755"/>
            <a:ext cx="58122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/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ato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ato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ato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ato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ato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ato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ato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Lato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30" name="Google Shape;30;p55"/>
          <p:cNvGrpSpPr/>
          <p:nvPr/>
        </p:nvGrpSpPr>
        <p:grpSpPr>
          <a:xfrm>
            <a:off x="3244075" y="4661025"/>
            <a:ext cx="1717573" cy="331250"/>
            <a:chOff x="3198150" y="4754075"/>
            <a:chExt cx="1717573" cy="331250"/>
          </a:xfrm>
        </p:grpSpPr>
        <p:sp>
          <p:nvSpPr>
            <p:cNvPr id="31" name="Google Shape;31;p55"/>
            <p:cNvSpPr/>
            <p:nvPr/>
          </p:nvSpPr>
          <p:spPr>
            <a:xfrm>
              <a:off x="3207350" y="4754075"/>
              <a:ext cx="1680800" cy="331250"/>
            </a:xfrm>
            <a:custGeom>
              <a:rect b="b" l="l" r="r" t="t"/>
              <a:pathLst>
                <a:path extrusionOk="0" h="13250" w="67232">
                  <a:moveTo>
                    <a:pt x="0" y="1102"/>
                  </a:moveTo>
                  <a:cubicBezTo>
                    <a:pt x="17929" y="14552"/>
                    <a:pt x="57208" y="20047"/>
                    <a:pt x="67232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55"/>
            <p:cNvSpPr/>
            <p:nvPr/>
          </p:nvSpPr>
          <p:spPr>
            <a:xfrm>
              <a:off x="3198150" y="4781625"/>
              <a:ext cx="55125" cy="165325"/>
            </a:xfrm>
            <a:custGeom>
              <a:rect b="b" l="l" r="r" t="t"/>
              <a:pathLst>
                <a:path extrusionOk="0" h="6613" w="2205">
                  <a:moveTo>
                    <a:pt x="0" y="0"/>
                  </a:moveTo>
                  <a:cubicBezTo>
                    <a:pt x="735" y="2204"/>
                    <a:pt x="1165" y="4535"/>
                    <a:pt x="2205" y="6613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55"/>
            <p:cNvSpPr/>
            <p:nvPr/>
          </p:nvSpPr>
          <p:spPr>
            <a:xfrm>
              <a:off x="3198150" y="4781625"/>
              <a:ext cx="183700" cy="18375"/>
            </a:xfrm>
            <a:custGeom>
              <a:rect b="b" l="l" r="r" t="t"/>
              <a:pathLst>
                <a:path extrusionOk="0" h="735" w="7348">
                  <a:moveTo>
                    <a:pt x="0" y="0"/>
                  </a:moveTo>
                  <a:cubicBezTo>
                    <a:pt x="2462" y="0"/>
                    <a:pt x="4886" y="735"/>
                    <a:pt x="7348" y="735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55"/>
            <p:cNvSpPr/>
            <p:nvPr/>
          </p:nvSpPr>
          <p:spPr>
            <a:xfrm>
              <a:off x="4897098" y="4754075"/>
              <a:ext cx="18625" cy="128575"/>
            </a:xfrm>
            <a:custGeom>
              <a:rect b="b" l="l" r="r" t="t"/>
              <a:pathLst>
                <a:path extrusionOk="0" h="5143" w="745">
                  <a:moveTo>
                    <a:pt x="10" y="0"/>
                  </a:moveTo>
                  <a:cubicBezTo>
                    <a:pt x="10" y="1732"/>
                    <a:pt x="-30" y="3594"/>
                    <a:pt x="745" y="5143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5"/>
            <p:cNvSpPr/>
            <p:nvPr/>
          </p:nvSpPr>
          <p:spPr>
            <a:xfrm>
              <a:off x="4750400" y="4763250"/>
              <a:ext cx="137750" cy="64300"/>
            </a:xfrm>
            <a:custGeom>
              <a:rect b="b" l="l" r="r" t="t"/>
              <a:pathLst>
                <a:path extrusionOk="0" h="2572" w="5510">
                  <a:moveTo>
                    <a:pt x="0" y="2572"/>
                  </a:moveTo>
                  <a:cubicBezTo>
                    <a:pt x="1813" y="1665"/>
                    <a:pt x="3483" y="0"/>
                    <a:pt x="5510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5"/>
          <p:cNvSpPr/>
          <p:nvPr/>
        </p:nvSpPr>
        <p:spPr>
          <a:xfrm rot="5400000">
            <a:off x="8653050" y="-97175"/>
            <a:ext cx="314505" cy="772588"/>
          </a:xfrm>
          <a:custGeom>
            <a:rect b="b" l="l" r="r" t="t"/>
            <a:pathLst>
              <a:path extrusionOk="0" h="15368" w="6256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5"/>
          <p:cNvSpPr/>
          <p:nvPr/>
        </p:nvSpPr>
        <p:spPr>
          <a:xfrm>
            <a:off x="65575" y="4697430"/>
            <a:ext cx="1506300" cy="31450"/>
          </a:xfrm>
          <a:custGeom>
            <a:rect b="b" l="l" r="r" t="t"/>
            <a:pathLst>
              <a:path extrusionOk="0" h="1258" w="60252">
                <a:moveTo>
                  <a:pt x="0" y="1258"/>
                </a:moveTo>
                <a:cubicBezTo>
                  <a:pt x="19930" y="-1231"/>
                  <a:pt x="40168" y="891"/>
                  <a:pt x="60252" y="891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5"/>
          <p:cNvSpPr/>
          <p:nvPr/>
        </p:nvSpPr>
        <p:spPr>
          <a:xfrm>
            <a:off x="74750" y="4885038"/>
            <a:ext cx="1322625" cy="18375"/>
          </a:xfrm>
          <a:custGeom>
            <a:rect b="b" l="l" r="r" t="t"/>
            <a:pathLst>
              <a:path extrusionOk="0" h="735" w="52905">
                <a:moveTo>
                  <a:pt x="0" y="735"/>
                </a:moveTo>
                <a:cubicBezTo>
                  <a:pt x="17637" y="735"/>
                  <a:pt x="35268" y="0"/>
                  <a:pt x="52905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55"/>
          <p:cNvGrpSpPr/>
          <p:nvPr/>
        </p:nvGrpSpPr>
        <p:grpSpPr>
          <a:xfrm>
            <a:off x="138053" y="131871"/>
            <a:ext cx="640714" cy="922930"/>
            <a:chOff x="138053" y="131871"/>
            <a:chExt cx="640714" cy="922930"/>
          </a:xfrm>
        </p:grpSpPr>
        <p:grpSp>
          <p:nvGrpSpPr>
            <p:cNvPr id="40" name="Google Shape;40;p55"/>
            <p:cNvGrpSpPr/>
            <p:nvPr/>
          </p:nvGrpSpPr>
          <p:grpSpPr>
            <a:xfrm rot="-1029449">
              <a:off x="214817" y="176420"/>
              <a:ext cx="389401" cy="579177"/>
              <a:chOff x="214950" y="878975"/>
              <a:chExt cx="389400" cy="579175"/>
            </a:xfrm>
          </p:grpSpPr>
          <p:sp>
            <p:nvSpPr>
              <p:cNvPr id="41" name="Google Shape;41;p55"/>
              <p:cNvSpPr/>
              <p:nvPr/>
            </p:nvSpPr>
            <p:spPr>
              <a:xfrm>
                <a:off x="253500" y="878975"/>
                <a:ext cx="312300" cy="16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55"/>
              <p:cNvSpPr/>
              <p:nvPr/>
            </p:nvSpPr>
            <p:spPr>
              <a:xfrm>
                <a:off x="214950" y="1215750"/>
                <a:ext cx="389400" cy="242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55"/>
              <p:cNvSpPr/>
              <p:nvPr/>
            </p:nvSpPr>
            <p:spPr>
              <a:xfrm rot="10800000">
                <a:off x="276475" y="961650"/>
                <a:ext cx="266350" cy="387900"/>
              </a:xfrm>
              <a:prstGeom prst="flowChartManualOperation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" name="Google Shape;44;p55"/>
            <p:cNvGrpSpPr/>
            <p:nvPr/>
          </p:nvGrpSpPr>
          <p:grpSpPr>
            <a:xfrm rot="-875067">
              <a:off x="322453" y="197798"/>
              <a:ext cx="358190" cy="825201"/>
              <a:chOff x="6934150" y="1702750"/>
              <a:chExt cx="213125" cy="491000"/>
            </a:xfrm>
          </p:grpSpPr>
          <p:sp>
            <p:nvSpPr>
              <p:cNvPr id="45" name="Google Shape;45;p55"/>
              <p:cNvSpPr/>
              <p:nvPr/>
            </p:nvSpPr>
            <p:spPr>
              <a:xfrm>
                <a:off x="6934150" y="1702750"/>
                <a:ext cx="213125" cy="491000"/>
              </a:xfrm>
              <a:custGeom>
                <a:rect b="b" l="l" r="r" t="t"/>
                <a:pathLst>
                  <a:path extrusionOk="0" h="19640" w="8525">
                    <a:moveTo>
                      <a:pt x="3168" y="286"/>
                    </a:moveTo>
                    <a:cubicBezTo>
                      <a:pt x="3469" y="286"/>
                      <a:pt x="3773" y="305"/>
                      <a:pt x="4066" y="320"/>
                    </a:cubicBezTo>
                    <a:cubicBezTo>
                      <a:pt x="4973" y="367"/>
                      <a:pt x="5812" y="480"/>
                      <a:pt x="6578" y="1012"/>
                    </a:cubicBezTo>
                    <a:cubicBezTo>
                      <a:pt x="6553" y="1892"/>
                      <a:pt x="5563" y="2244"/>
                      <a:pt x="4455" y="2244"/>
                    </a:cubicBezTo>
                    <a:cubicBezTo>
                      <a:pt x="2953" y="2244"/>
                      <a:pt x="1236" y="1596"/>
                      <a:pt x="1422" y="741"/>
                    </a:cubicBezTo>
                    <a:lnTo>
                      <a:pt x="1422" y="740"/>
                    </a:lnTo>
                    <a:cubicBezTo>
                      <a:pt x="1725" y="478"/>
                      <a:pt x="2471" y="328"/>
                      <a:pt x="2630" y="312"/>
                    </a:cubicBezTo>
                    <a:cubicBezTo>
                      <a:pt x="2806" y="293"/>
                      <a:pt x="2986" y="286"/>
                      <a:pt x="3168" y="286"/>
                    </a:cubicBezTo>
                    <a:close/>
                    <a:moveTo>
                      <a:pt x="1239" y="1355"/>
                    </a:moveTo>
                    <a:lnTo>
                      <a:pt x="1239" y="1355"/>
                    </a:lnTo>
                    <a:cubicBezTo>
                      <a:pt x="1585" y="2005"/>
                      <a:pt x="3086" y="2341"/>
                      <a:pt x="3595" y="2392"/>
                    </a:cubicBezTo>
                    <a:cubicBezTo>
                      <a:pt x="3777" y="2411"/>
                      <a:pt x="4022" y="2425"/>
                      <a:pt x="4297" y="2425"/>
                    </a:cubicBezTo>
                    <a:cubicBezTo>
                      <a:pt x="5122" y="2425"/>
                      <a:pt x="6209" y="2295"/>
                      <a:pt x="6640" y="1755"/>
                    </a:cubicBezTo>
                    <a:lnTo>
                      <a:pt x="6640" y="1755"/>
                    </a:lnTo>
                    <a:cubicBezTo>
                      <a:pt x="6581" y="2333"/>
                      <a:pt x="6298" y="2663"/>
                      <a:pt x="5781" y="2733"/>
                    </a:cubicBezTo>
                    <a:lnTo>
                      <a:pt x="5781" y="2732"/>
                    </a:lnTo>
                    <a:cubicBezTo>
                      <a:pt x="5560" y="2804"/>
                      <a:pt x="5333" y="2853"/>
                      <a:pt x="5104" y="2882"/>
                    </a:cubicBezTo>
                    <a:cubicBezTo>
                      <a:pt x="4827" y="2922"/>
                      <a:pt x="4548" y="2942"/>
                      <a:pt x="4269" y="2942"/>
                    </a:cubicBezTo>
                    <a:cubicBezTo>
                      <a:pt x="4127" y="2942"/>
                      <a:pt x="3985" y="2936"/>
                      <a:pt x="3843" y="2926"/>
                    </a:cubicBezTo>
                    <a:cubicBezTo>
                      <a:pt x="2998" y="2869"/>
                      <a:pt x="1172" y="2577"/>
                      <a:pt x="1239" y="1355"/>
                    </a:cubicBezTo>
                    <a:close/>
                    <a:moveTo>
                      <a:pt x="6129" y="8701"/>
                    </a:moveTo>
                    <a:cubicBezTo>
                      <a:pt x="6148" y="8801"/>
                      <a:pt x="6164" y="8903"/>
                      <a:pt x="6183" y="9005"/>
                    </a:cubicBezTo>
                    <a:lnTo>
                      <a:pt x="6183" y="9007"/>
                    </a:lnTo>
                    <a:cubicBezTo>
                      <a:pt x="5958" y="9177"/>
                      <a:pt x="5713" y="9322"/>
                      <a:pt x="5455" y="9437"/>
                    </a:cubicBezTo>
                    <a:cubicBezTo>
                      <a:pt x="5686" y="9196"/>
                      <a:pt x="5912" y="8951"/>
                      <a:pt x="6129" y="8701"/>
                    </a:cubicBezTo>
                    <a:close/>
                    <a:moveTo>
                      <a:pt x="2737" y="2953"/>
                    </a:moveTo>
                    <a:cubicBezTo>
                      <a:pt x="3305" y="3099"/>
                      <a:pt x="3897" y="3155"/>
                      <a:pt x="4308" y="3155"/>
                    </a:cubicBezTo>
                    <a:cubicBezTo>
                      <a:pt x="4341" y="3155"/>
                      <a:pt x="4373" y="3155"/>
                      <a:pt x="4404" y="3154"/>
                    </a:cubicBezTo>
                    <a:cubicBezTo>
                      <a:pt x="4713" y="3149"/>
                      <a:pt x="5021" y="3125"/>
                      <a:pt x="5327" y="3084"/>
                    </a:cubicBezTo>
                    <a:cubicBezTo>
                      <a:pt x="5539" y="4912"/>
                      <a:pt x="5780" y="6758"/>
                      <a:pt x="6108" y="8571"/>
                    </a:cubicBezTo>
                    <a:cubicBezTo>
                      <a:pt x="5808" y="8877"/>
                      <a:pt x="5526" y="9198"/>
                      <a:pt x="5249" y="9523"/>
                    </a:cubicBezTo>
                    <a:cubicBezTo>
                      <a:pt x="4996" y="9620"/>
                      <a:pt x="4731" y="9690"/>
                      <a:pt x="4463" y="9729"/>
                    </a:cubicBezTo>
                    <a:cubicBezTo>
                      <a:pt x="4651" y="9531"/>
                      <a:pt x="4846" y="9340"/>
                      <a:pt x="5048" y="9153"/>
                    </a:cubicBezTo>
                    <a:cubicBezTo>
                      <a:pt x="5077" y="9127"/>
                      <a:pt x="5053" y="9083"/>
                      <a:pt x="5021" y="9083"/>
                    </a:cubicBezTo>
                    <a:cubicBezTo>
                      <a:pt x="5013" y="9083"/>
                      <a:pt x="5004" y="9086"/>
                      <a:pt x="4996" y="9093"/>
                    </a:cubicBezTo>
                    <a:cubicBezTo>
                      <a:pt x="4758" y="9292"/>
                      <a:pt x="4537" y="9510"/>
                      <a:pt x="4331" y="9743"/>
                    </a:cubicBezTo>
                    <a:cubicBezTo>
                      <a:pt x="4226" y="9754"/>
                      <a:pt x="4121" y="9759"/>
                      <a:pt x="4016" y="9759"/>
                    </a:cubicBezTo>
                    <a:cubicBezTo>
                      <a:pt x="3404" y="9759"/>
                      <a:pt x="2811" y="9570"/>
                      <a:pt x="2347" y="9128"/>
                    </a:cubicBezTo>
                    <a:cubicBezTo>
                      <a:pt x="2348" y="9126"/>
                      <a:pt x="2350" y="9126"/>
                      <a:pt x="2351" y="9125"/>
                    </a:cubicBezTo>
                    <a:cubicBezTo>
                      <a:pt x="2547" y="8830"/>
                      <a:pt x="2798" y="8583"/>
                      <a:pt x="3085" y="8374"/>
                    </a:cubicBezTo>
                    <a:cubicBezTo>
                      <a:pt x="3113" y="8352"/>
                      <a:pt x="3090" y="8315"/>
                      <a:pt x="3060" y="8315"/>
                    </a:cubicBezTo>
                    <a:cubicBezTo>
                      <a:pt x="3054" y="8315"/>
                      <a:pt x="3047" y="8317"/>
                      <a:pt x="3040" y="8321"/>
                    </a:cubicBezTo>
                    <a:cubicBezTo>
                      <a:pt x="2736" y="8516"/>
                      <a:pt x="2492" y="8775"/>
                      <a:pt x="2296" y="9078"/>
                    </a:cubicBezTo>
                    <a:cubicBezTo>
                      <a:pt x="2195" y="8978"/>
                      <a:pt x="2104" y="8870"/>
                      <a:pt x="2025" y="8753"/>
                    </a:cubicBezTo>
                    <a:cubicBezTo>
                      <a:pt x="2023" y="8752"/>
                      <a:pt x="2020" y="8752"/>
                      <a:pt x="2018" y="8750"/>
                    </a:cubicBezTo>
                    <a:cubicBezTo>
                      <a:pt x="2039" y="8610"/>
                      <a:pt x="2055" y="8469"/>
                      <a:pt x="2074" y="8329"/>
                    </a:cubicBezTo>
                    <a:cubicBezTo>
                      <a:pt x="2377" y="8014"/>
                      <a:pt x="2683" y="7701"/>
                      <a:pt x="2970" y="7373"/>
                    </a:cubicBezTo>
                    <a:cubicBezTo>
                      <a:pt x="2988" y="7351"/>
                      <a:pt x="2965" y="7320"/>
                      <a:pt x="2941" y="7320"/>
                    </a:cubicBezTo>
                    <a:cubicBezTo>
                      <a:pt x="2935" y="7320"/>
                      <a:pt x="2928" y="7323"/>
                      <a:pt x="2922" y="7328"/>
                    </a:cubicBezTo>
                    <a:cubicBezTo>
                      <a:pt x="2635" y="7606"/>
                      <a:pt x="2366" y="7897"/>
                      <a:pt x="2093" y="8189"/>
                    </a:cubicBezTo>
                    <a:cubicBezTo>
                      <a:pt x="2131" y="7916"/>
                      <a:pt x="2170" y="7644"/>
                      <a:pt x="2205" y="7370"/>
                    </a:cubicBezTo>
                    <a:cubicBezTo>
                      <a:pt x="2441" y="7143"/>
                      <a:pt x="2677" y="6914"/>
                      <a:pt x="2901" y="6673"/>
                    </a:cubicBezTo>
                    <a:cubicBezTo>
                      <a:pt x="2926" y="6646"/>
                      <a:pt x="2905" y="6604"/>
                      <a:pt x="2876" y="6604"/>
                    </a:cubicBezTo>
                    <a:cubicBezTo>
                      <a:pt x="2868" y="6604"/>
                      <a:pt x="2860" y="6607"/>
                      <a:pt x="2852" y="6614"/>
                    </a:cubicBezTo>
                    <a:cubicBezTo>
                      <a:pt x="2635" y="6815"/>
                      <a:pt x="2428" y="7025"/>
                      <a:pt x="2221" y="7239"/>
                    </a:cubicBezTo>
                    <a:cubicBezTo>
                      <a:pt x="2251" y="7006"/>
                      <a:pt x="2281" y="6774"/>
                      <a:pt x="2308" y="6541"/>
                    </a:cubicBezTo>
                    <a:cubicBezTo>
                      <a:pt x="2527" y="6292"/>
                      <a:pt x="2745" y="6045"/>
                      <a:pt x="2952" y="5787"/>
                    </a:cubicBezTo>
                    <a:cubicBezTo>
                      <a:pt x="2973" y="5762"/>
                      <a:pt x="2949" y="5735"/>
                      <a:pt x="2923" y="5735"/>
                    </a:cubicBezTo>
                    <a:cubicBezTo>
                      <a:pt x="2914" y="5735"/>
                      <a:pt x="2904" y="5739"/>
                      <a:pt x="2896" y="5747"/>
                    </a:cubicBezTo>
                    <a:cubicBezTo>
                      <a:pt x="2700" y="5959"/>
                      <a:pt x="2514" y="6179"/>
                      <a:pt x="2326" y="6398"/>
                    </a:cubicBezTo>
                    <a:cubicBezTo>
                      <a:pt x="2363" y="6103"/>
                      <a:pt x="2398" y="5808"/>
                      <a:pt x="2433" y="5511"/>
                    </a:cubicBezTo>
                    <a:cubicBezTo>
                      <a:pt x="2637" y="5312"/>
                      <a:pt x="2839" y="5110"/>
                      <a:pt x="3035" y="4904"/>
                    </a:cubicBezTo>
                    <a:cubicBezTo>
                      <a:pt x="3059" y="4879"/>
                      <a:pt x="3039" y="4842"/>
                      <a:pt x="3013" y="4842"/>
                    </a:cubicBezTo>
                    <a:cubicBezTo>
                      <a:pt x="3006" y="4842"/>
                      <a:pt x="2998" y="4845"/>
                      <a:pt x="2991" y="4852"/>
                    </a:cubicBezTo>
                    <a:cubicBezTo>
                      <a:pt x="2806" y="5032"/>
                      <a:pt x="2626" y="5215"/>
                      <a:pt x="2445" y="5401"/>
                    </a:cubicBezTo>
                    <a:cubicBezTo>
                      <a:pt x="2474" y="5161"/>
                      <a:pt x="2504" y="4920"/>
                      <a:pt x="2532" y="4679"/>
                    </a:cubicBezTo>
                    <a:cubicBezTo>
                      <a:pt x="2787" y="4447"/>
                      <a:pt x="3034" y="4206"/>
                      <a:pt x="3269" y="3954"/>
                    </a:cubicBezTo>
                    <a:cubicBezTo>
                      <a:pt x="3293" y="3928"/>
                      <a:pt x="3273" y="3888"/>
                      <a:pt x="3245" y="3888"/>
                    </a:cubicBezTo>
                    <a:cubicBezTo>
                      <a:pt x="3238" y="3888"/>
                      <a:pt x="3230" y="3891"/>
                      <a:pt x="3222" y="3898"/>
                    </a:cubicBezTo>
                    <a:cubicBezTo>
                      <a:pt x="2989" y="4109"/>
                      <a:pt x="2764" y="4330"/>
                      <a:pt x="2546" y="4558"/>
                    </a:cubicBezTo>
                    <a:cubicBezTo>
                      <a:pt x="2565" y="4396"/>
                      <a:pt x="2584" y="4233"/>
                      <a:pt x="2603" y="4071"/>
                    </a:cubicBezTo>
                    <a:cubicBezTo>
                      <a:pt x="2845" y="3733"/>
                      <a:pt x="3145" y="3439"/>
                      <a:pt x="3488" y="3205"/>
                    </a:cubicBezTo>
                    <a:cubicBezTo>
                      <a:pt x="3522" y="3182"/>
                      <a:pt x="3495" y="3127"/>
                      <a:pt x="3460" y="3127"/>
                    </a:cubicBezTo>
                    <a:cubicBezTo>
                      <a:pt x="3454" y="3127"/>
                      <a:pt x="3448" y="3128"/>
                      <a:pt x="3442" y="3132"/>
                    </a:cubicBezTo>
                    <a:cubicBezTo>
                      <a:pt x="3112" y="3317"/>
                      <a:pt x="2831" y="3578"/>
                      <a:pt x="2624" y="3894"/>
                    </a:cubicBezTo>
                    <a:cubicBezTo>
                      <a:pt x="2662" y="3580"/>
                      <a:pt x="2697" y="3266"/>
                      <a:pt x="2737" y="2953"/>
                    </a:cubicBezTo>
                    <a:close/>
                    <a:moveTo>
                      <a:pt x="1868" y="7564"/>
                    </a:moveTo>
                    <a:lnTo>
                      <a:pt x="1868" y="7564"/>
                    </a:lnTo>
                    <a:cubicBezTo>
                      <a:pt x="1830" y="7993"/>
                      <a:pt x="1800" y="8420"/>
                      <a:pt x="1782" y="8847"/>
                    </a:cubicBezTo>
                    <a:cubicBezTo>
                      <a:pt x="1777" y="8914"/>
                      <a:pt x="1832" y="8964"/>
                      <a:pt x="1892" y="8964"/>
                    </a:cubicBezTo>
                    <a:cubicBezTo>
                      <a:pt x="1909" y="8964"/>
                      <a:pt x="1925" y="8961"/>
                      <a:pt x="1942" y="8952"/>
                    </a:cubicBezTo>
                    <a:cubicBezTo>
                      <a:pt x="2368" y="9719"/>
                      <a:pt x="3189" y="10044"/>
                      <a:pt x="4044" y="10044"/>
                    </a:cubicBezTo>
                    <a:cubicBezTo>
                      <a:pt x="4898" y="10044"/>
                      <a:pt x="5786" y="9720"/>
                      <a:pt x="6349" y="9191"/>
                    </a:cubicBezTo>
                    <a:cubicBezTo>
                      <a:pt x="6401" y="9176"/>
                      <a:pt x="6435" y="9125"/>
                      <a:pt x="6428" y="9069"/>
                    </a:cubicBezTo>
                    <a:cubicBezTo>
                      <a:pt x="6381" y="8634"/>
                      <a:pt x="6326" y="8199"/>
                      <a:pt x="6269" y="7762"/>
                    </a:cubicBezTo>
                    <a:lnTo>
                      <a:pt x="6269" y="7762"/>
                    </a:lnTo>
                    <a:cubicBezTo>
                      <a:pt x="7364" y="7939"/>
                      <a:pt x="7662" y="8658"/>
                      <a:pt x="7162" y="9917"/>
                    </a:cubicBezTo>
                    <a:cubicBezTo>
                      <a:pt x="6873" y="10334"/>
                      <a:pt x="6462" y="10651"/>
                      <a:pt x="5985" y="10827"/>
                    </a:cubicBezTo>
                    <a:cubicBezTo>
                      <a:pt x="5453" y="11048"/>
                      <a:pt x="4830" y="11120"/>
                      <a:pt x="4261" y="11165"/>
                    </a:cubicBezTo>
                    <a:cubicBezTo>
                      <a:pt x="4008" y="11185"/>
                      <a:pt x="3744" y="11201"/>
                      <a:pt x="3480" y="11201"/>
                    </a:cubicBezTo>
                    <a:cubicBezTo>
                      <a:pt x="3209" y="11201"/>
                      <a:pt x="2939" y="11184"/>
                      <a:pt x="2680" y="11137"/>
                    </a:cubicBezTo>
                    <a:cubicBezTo>
                      <a:pt x="777" y="10798"/>
                      <a:pt x="1" y="8528"/>
                      <a:pt x="1868" y="7564"/>
                    </a:cubicBezTo>
                    <a:close/>
                    <a:moveTo>
                      <a:pt x="7708" y="9292"/>
                    </a:moveTo>
                    <a:cubicBezTo>
                      <a:pt x="8178" y="11311"/>
                      <a:pt x="5423" y="11977"/>
                      <a:pt x="3886" y="11985"/>
                    </a:cubicBezTo>
                    <a:cubicBezTo>
                      <a:pt x="3875" y="11985"/>
                      <a:pt x="3863" y="11985"/>
                      <a:pt x="3851" y="11985"/>
                    </a:cubicBezTo>
                    <a:cubicBezTo>
                      <a:pt x="2355" y="11985"/>
                      <a:pt x="1179" y="11478"/>
                      <a:pt x="694" y="10204"/>
                    </a:cubicBezTo>
                    <a:lnTo>
                      <a:pt x="694" y="10204"/>
                    </a:lnTo>
                    <a:cubicBezTo>
                      <a:pt x="1268" y="11217"/>
                      <a:pt x="2494" y="11468"/>
                      <a:pt x="3612" y="11468"/>
                    </a:cubicBezTo>
                    <a:cubicBezTo>
                      <a:pt x="3851" y="11468"/>
                      <a:pt x="4085" y="11457"/>
                      <a:pt x="4307" y="11439"/>
                    </a:cubicBezTo>
                    <a:cubicBezTo>
                      <a:pt x="5622" y="11330"/>
                      <a:pt x="7428" y="10895"/>
                      <a:pt x="7703" y="9335"/>
                    </a:cubicBezTo>
                    <a:cubicBezTo>
                      <a:pt x="7707" y="9321"/>
                      <a:pt x="7707" y="9306"/>
                      <a:pt x="7708" y="9292"/>
                    </a:cubicBezTo>
                    <a:close/>
                    <a:moveTo>
                      <a:pt x="5019" y="12164"/>
                    </a:moveTo>
                    <a:cubicBezTo>
                      <a:pt x="4914" y="13035"/>
                      <a:pt x="4331" y="18973"/>
                      <a:pt x="4262" y="18973"/>
                    </a:cubicBezTo>
                    <a:cubicBezTo>
                      <a:pt x="4262" y="18973"/>
                      <a:pt x="4262" y="18973"/>
                      <a:pt x="4262" y="18973"/>
                    </a:cubicBezTo>
                    <a:lnTo>
                      <a:pt x="4262" y="18974"/>
                    </a:lnTo>
                    <a:cubicBezTo>
                      <a:pt x="4183" y="18971"/>
                      <a:pt x="3265" y="13428"/>
                      <a:pt x="3027" y="12201"/>
                    </a:cubicBezTo>
                    <a:lnTo>
                      <a:pt x="3027" y="12201"/>
                    </a:lnTo>
                    <a:cubicBezTo>
                      <a:pt x="3313" y="12247"/>
                      <a:pt x="3607" y="12270"/>
                      <a:pt x="3904" y="12270"/>
                    </a:cubicBezTo>
                    <a:cubicBezTo>
                      <a:pt x="4277" y="12270"/>
                      <a:pt x="4654" y="12234"/>
                      <a:pt x="5019" y="12164"/>
                    </a:cubicBezTo>
                    <a:close/>
                    <a:moveTo>
                      <a:pt x="3768" y="0"/>
                    </a:moveTo>
                    <a:cubicBezTo>
                      <a:pt x="3297" y="0"/>
                      <a:pt x="2840" y="39"/>
                      <a:pt x="2437" y="97"/>
                    </a:cubicBezTo>
                    <a:cubicBezTo>
                      <a:pt x="2149" y="139"/>
                      <a:pt x="968" y="612"/>
                      <a:pt x="1135" y="1042"/>
                    </a:cubicBezTo>
                    <a:cubicBezTo>
                      <a:pt x="754" y="2050"/>
                      <a:pt x="1582" y="2614"/>
                      <a:pt x="2549" y="2901"/>
                    </a:cubicBezTo>
                    <a:cubicBezTo>
                      <a:pt x="2269" y="4367"/>
                      <a:pt x="2023" y="5881"/>
                      <a:pt x="1883" y="7384"/>
                    </a:cubicBezTo>
                    <a:cubicBezTo>
                      <a:pt x="995" y="7650"/>
                      <a:pt x="394" y="8411"/>
                      <a:pt x="423" y="9282"/>
                    </a:cubicBezTo>
                    <a:cubicBezTo>
                      <a:pt x="420" y="9286"/>
                      <a:pt x="418" y="9290"/>
                      <a:pt x="418" y="9295"/>
                    </a:cubicBezTo>
                    <a:cubicBezTo>
                      <a:pt x="329" y="10988"/>
                      <a:pt x="1454" y="11885"/>
                      <a:pt x="2858" y="12167"/>
                    </a:cubicBezTo>
                    <a:cubicBezTo>
                      <a:pt x="3239" y="14633"/>
                      <a:pt x="3735" y="17082"/>
                      <a:pt x="4154" y="19542"/>
                    </a:cubicBezTo>
                    <a:cubicBezTo>
                      <a:pt x="4165" y="19608"/>
                      <a:pt x="4217" y="19640"/>
                      <a:pt x="4271" y="19640"/>
                    </a:cubicBezTo>
                    <a:cubicBezTo>
                      <a:pt x="4328" y="19640"/>
                      <a:pt x="4386" y="19604"/>
                      <a:pt x="4395" y="19534"/>
                    </a:cubicBezTo>
                    <a:cubicBezTo>
                      <a:pt x="4725" y="17076"/>
                      <a:pt x="5080" y="14599"/>
                      <a:pt x="5238" y="12124"/>
                    </a:cubicBezTo>
                    <a:cubicBezTo>
                      <a:pt x="5238" y="12121"/>
                      <a:pt x="5238" y="12118"/>
                      <a:pt x="5238" y="12115"/>
                    </a:cubicBezTo>
                    <a:cubicBezTo>
                      <a:pt x="7059" y="11697"/>
                      <a:pt x="8524" y="10447"/>
                      <a:pt x="7732" y="8729"/>
                    </a:cubicBezTo>
                    <a:cubicBezTo>
                      <a:pt x="7724" y="8710"/>
                      <a:pt x="7708" y="8694"/>
                      <a:pt x="7691" y="8685"/>
                    </a:cubicBezTo>
                    <a:cubicBezTo>
                      <a:pt x="7542" y="8009"/>
                      <a:pt x="6972" y="7507"/>
                      <a:pt x="6232" y="7485"/>
                    </a:cubicBezTo>
                    <a:cubicBezTo>
                      <a:pt x="6030" y="6002"/>
                      <a:pt x="5773" y="4520"/>
                      <a:pt x="5506" y="3054"/>
                    </a:cubicBezTo>
                    <a:cubicBezTo>
                      <a:pt x="6092" y="2949"/>
                      <a:pt x="6675" y="2735"/>
                      <a:pt x="6964" y="2293"/>
                    </a:cubicBezTo>
                    <a:cubicBezTo>
                      <a:pt x="7230" y="1887"/>
                      <a:pt x="7149" y="1452"/>
                      <a:pt x="6827" y="1143"/>
                    </a:cubicBezTo>
                    <a:cubicBezTo>
                      <a:pt x="6820" y="1057"/>
                      <a:pt x="6806" y="971"/>
                      <a:pt x="6784" y="888"/>
                    </a:cubicBezTo>
                    <a:cubicBezTo>
                      <a:pt x="6776" y="840"/>
                      <a:pt x="6734" y="806"/>
                      <a:pt x="6688" y="806"/>
                    </a:cubicBezTo>
                    <a:cubicBezTo>
                      <a:pt x="6679" y="806"/>
                      <a:pt x="6670" y="807"/>
                      <a:pt x="6661" y="810"/>
                    </a:cubicBezTo>
                    <a:cubicBezTo>
                      <a:pt x="5929" y="194"/>
                      <a:pt x="4815" y="0"/>
                      <a:pt x="37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55"/>
              <p:cNvSpPr/>
              <p:nvPr/>
            </p:nvSpPr>
            <p:spPr>
              <a:xfrm>
                <a:off x="7003275" y="1920900"/>
                <a:ext cx="20100" cy="18150"/>
              </a:xfrm>
              <a:custGeom>
                <a:rect b="b" l="l" r="r" t="t"/>
                <a:pathLst>
                  <a:path extrusionOk="0" h="726" w="804">
                    <a:moveTo>
                      <a:pt x="753" y="0"/>
                    </a:moveTo>
                    <a:cubicBezTo>
                      <a:pt x="746" y="0"/>
                      <a:pt x="740" y="3"/>
                      <a:pt x="734" y="8"/>
                    </a:cubicBezTo>
                    <a:cubicBezTo>
                      <a:pt x="508" y="236"/>
                      <a:pt x="272" y="456"/>
                      <a:pt x="26" y="665"/>
                    </a:cubicBezTo>
                    <a:cubicBezTo>
                      <a:pt x="1" y="689"/>
                      <a:pt x="21" y="725"/>
                      <a:pt x="48" y="725"/>
                    </a:cubicBezTo>
                    <a:cubicBezTo>
                      <a:pt x="55" y="725"/>
                      <a:pt x="62" y="723"/>
                      <a:pt x="69" y="717"/>
                    </a:cubicBezTo>
                    <a:cubicBezTo>
                      <a:pt x="324" y="515"/>
                      <a:pt x="563" y="293"/>
                      <a:pt x="783" y="54"/>
                    </a:cubicBezTo>
                    <a:cubicBezTo>
                      <a:pt x="803" y="32"/>
                      <a:pt x="778" y="0"/>
                      <a:pt x="7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;p55"/>
              <p:cNvSpPr/>
              <p:nvPr/>
            </p:nvSpPr>
            <p:spPr>
              <a:xfrm>
                <a:off x="7021075" y="1927925"/>
                <a:ext cx="17950" cy="17450"/>
              </a:xfrm>
              <a:custGeom>
                <a:rect b="b" l="l" r="r" t="t"/>
                <a:pathLst>
                  <a:path extrusionOk="0" h="698" w="718">
                    <a:moveTo>
                      <a:pt x="670" y="1"/>
                    </a:moveTo>
                    <a:cubicBezTo>
                      <a:pt x="663" y="1"/>
                      <a:pt x="655" y="3"/>
                      <a:pt x="648" y="9"/>
                    </a:cubicBezTo>
                    <a:cubicBezTo>
                      <a:pt x="412" y="194"/>
                      <a:pt x="202" y="408"/>
                      <a:pt x="19" y="647"/>
                    </a:cubicBezTo>
                    <a:cubicBezTo>
                      <a:pt x="0" y="671"/>
                      <a:pt x="24" y="697"/>
                      <a:pt x="48" y="697"/>
                    </a:cubicBezTo>
                    <a:cubicBezTo>
                      <a:pt x="57" y="697"/>
                      <a:pt x="66" y="694"/>
                      <a:pt x="73" y="685"/>
                    </a:cubicBezTo>
                    <a:cubicBezTo>
                      <a:pt x="258" y="455"/>
                      <a:pt x="465" y="247"/>
                      <a:pt x="690" y="60"/>
                    </a:cubicBezTo>
                    <a:cubicBezTo>
                      <a:pt x="718" y="37"/>
                      <a:pt x="696" y="1"/>
                      <a:pt x="6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7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66" name="Google Shape;366;p73"/>
          <p:cNvSpPr/>
          <p:nvPr/>
        </p:nvSpPr>
        <p:spPr>
          <a:xfrm>
            <a:off x="8430775" y="-92925"/>
            <a:ext cx="314505" cy="772588"/>
          </a:xfrm>
          <a:custGeom>
            <a:rect b="b" l="l" r="r" t="t"/>
            <a:pathLst>
              <a:path extrusionOk="0" h="15368" w="6256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7" name="Google Shape;367;p73"/>
          <p:cNvGrpSpPr/>
          <p:nvPr/>
        </p:nvGrpSpPr>
        <p:grpSpPr>
          <a:xfrm>
            <a:off x="8543200" y="1148950"/>
            <a:ext cx="202075" cy="1469575"/>
            <a:chOff x="8543200" y="1148950"/>
            <a:chExt cx="202075" cy="1469575"/>
          </a:xfrm>
        </p:grpSpPr>
        <p:sp>
          <p:nvSpPr>
            <p:cNvPr id="368" name="Google Shape;368;p73"/>
            <p:cNvSpPr/>
            <p:nvPr/>
          </p:nvSpPr>
          <p:spPr>
            <a:xfrm flipH="1" rot="10800000">
              <a:off x="8543200" y="1305075"/>
              <a:ext cx="73500" cy="1313450"/>
            </a:xfrm>
            <a:custGeom>
              <a:rect b="b" l="l" r="r" t="t"/>
              <a:pathLst>
                <a:path extrusionOk="0" h="52538" w="294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73"/>
            <p:cNvSpPr/>
            <p:nvPr/>
          </p:nvSpPr>
          <p:spPr>
            <a:xfrm flipH="1" rot="10800000">
              <a:off x="8671800" y="1148950"/>
              <a:ext cx="73475" cy="1276675"/>
            </a:xfrm>
            <a:custGeom>
              <a:rect b="b" l="l" r="r" t="t"/>
              <a:pathLst>
                <a:path extrusionOk="0" h="51067" w="2939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0" name="Google Shape;370;p73"/>
          <p:cNvGrpSpPr/>
          <p:nvPr/>
        </p:nvGrpSpPr>
        <p:grpSpPr>
          <a:xfrm>
            <a:off x="713225" y="4745950"/>
            <a:ext cx="1506300" cy="205983"/>
            <a:chOff x="713225" y="4745950"/>
            <a:chExt cx="1506300" cy="205983"/>
          </a:xfrm>
        </p:grpSpPr>
        <p:sp>
          <p:nvSpPr>
            <p:cNvPr id="371" name="Google Shape;371;p73"/>
            <p:cNvSpPr/>
            <p:nvPr/>
          </p:nvSpPr>
          <p:spPr>
            <a:xfrm flipH="1" rot="10800000">
              <a:off x="713225" y="4920483"/>
              <a:ext cx="1506300" cy="31450"/>
            </a:xfrm>
            <a:custGeom>
              <a:rect b="b" l="l" r="r" t="t"/>
              <a:pathLst>
                <a:path extrusionOk="0" h="1258" w="60252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73"/>
            <p:cNvSpPr/>
            <p:nvPr/>
          </p:nvSpPr>
          <p:spPr>
            <a:xfrm flipH="1" rot="10800000">
              <a:off x="722400" y="4745950"/>
              <a:ext cx="1322625" cy="18375"/>
            </a:xfrm>
            <a:custGeom>
              <a:rect b="b" l="l" r="r" t="t"/>
              <a:pathLst>
                <a:path extrusionOk="0" h="735" w="52905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3" name="Google Shape;373;p73"/>
          <p:cNvGrpSpPr/>
          <p:nvPr/>
        </p:nvGrpSpPr>
        <p:grpSpPr>
          <a:xfrm>
            <a:off x="-201392" y="3833096"/>
            <a:ext cx="914619" cy="912858"/>
            <a:chOff x="7138450" y="1936138"/>
            <a:chExt cx="1074631" cy="1072563"/>
          </a:xfrm>
        </p:grpSpPr>
        <p:sp>
          <p:nvSpPr>
            <p:cNvPr id="374" name="Google Shape;374;p73"/>
            <p:cNvSpPr/>
            <p:nvPr/>
          </p:nvSpPr>
          <p:spPr>
            <a:xfrm>
              <a:off x="7138450" y="1936175"/>
              <a:ext cx="1026600" cy="1072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73"/>
            <p:cNvSpPr/>
            <p:nvPr/>
          </p:nvSpPr>
          <p:spPr>
            <a:xfrm>
              <a:off x="7186350" y="1936138"/>
              <a:ext cx="1026731" cy="1072563"/>
            </a:xfrm>
            <a:custGeom>
              <a:rect b="b" l="l" r="r" t="t"/>
              <a:pathLst>
                <a:path extrusionOk="0" h="30423" w="29123">
                  <a:moveTo>
                    <a:pt x="11551" y="2239"/>
                  </a:moveTo>
                  <a:cubicBezTo>
                    <a:pt x="11738" y="2799"/>
                    <a:pt x="11964" y="3344"/>
                    <a:pt x="12228" y="3870"/>
                  </a:cubicBezTo>
                  <a:lnTo>
                    <a:pt x="12227" y="3870"/>
                  </a:lnTo>
                  <a:cubicBezTo>
                    <a:pt x="12240" y="3895"/>
                    <a:pt x="12262" y="3914"/>
                    <a:pt x="12287" y="3926"/>
                  </a:cubicBezTo>
                  <a:cubicBezTo>
                    <a:pt x="12238" y="3945"/>
                    <a:pt x="12187" y="3965"/>
                    <a:pt x="12139" y="3988"/>
                  </a:cubicBezTo>
                  <a:cubicBezTo>
                    <a:pt x="12058" y="4023"/>
                    <a:pt x="11978" y="4063"/>
                    <a:pt x="11899" y="4099"/>
                  </a:cubicBezTo>
                  <a:cubicBezTo>
                    <a:pt x="11559" y="3608"/>
                    <a:pt x="11247" y="3097"/>
                    <a:pt x="10965" y="2571"/>
                  </a:cubicBezTo>
                  <a:cubicBezTo>
                    <a:pt x="11157" y="2456"/>
                    <a:pt x="11353" y="2346"/>
                    <a:pt x="11551" y="2239"/>
                  </a:cubicBezTo>
                  <a:close/>
                  <a:moveTo>
                    <a:pt x="22744" y="5083"/>
                  </a:moveTo>
                  <a:cubicBezTo>
                    <a:pt x="22771" y="5095"/>
                    <a:pt x="22800" y="5110"/>
                    <a:pt x="22827" y="5122"/>
                  </a:cubicBezTo>
                  <a:cubicBezTo>
                    <a:pt x="22912" y="5465"/>
                    <a:pt x="23010" y="5757"/>
                    <a:pt x="22853" y="6104"/>
                  </a:cubicBezTo>
                  <a:cubicBezTo>
                    <a:pt x="22713" y="6416"/>
                    <a:pt x="22421" y="6662"/>
                    <a:pt x="22085" y="6662"/>
                  </a:cubicBezTo>
                  <a:cubicBezTo>
                    <a:pt x="22019" y="6662"/>
                    <a:pt x="21951" y="6652"/>
                    <a:pt x="21882" y="6632"/>
                  </a:cubicBezTo>
                  <a:cubicBezTo>
                    <a:pt x="21431" y="6498"/>
                    <a:pt x="21259" y="6012"/>
                    <a:pt x="21547" y="5623"/>
                  </a:cubicBezTo>
                  <a:cubicBezTo>
                    <a:pt x="21806" y="5271"/>
                    <a:pt x="22268" y="5186"/>
                    <a:pt x="22677" y="5175"/>
                  </a:cubicBezTo>
                  <a:cubicBezTo>
                    <a:pt x="22728" y="5175"/>
                    <a:pt x="22751" y="5127"/>
                    <a:pt x="22744" y="5083"/>
                  </a:cubicBezTo>
                  <a:close/>
                  <a:moveTo>
                    <a:pt x="24858" y="17957"/>
                  </a:moveTo>
                  <a:lnTo>
                    <a:pt x="24858" y="17957"/>
                  </a:lnTo>
                  <a:cubicBezTo>
                    <a:pt x="24617" y="18135"/>
                    <a:pt x="24363" y="18235"/>
                    <a:pt x="24107" y="18235"/>
                  </a:cubicBezTo>
                  <a:cubicBezTo>
                    <a:pt x="24099" y="18235"/>
                    <a:pt x="24091" y="18235"/>
                    <a:pt x="24083" y="18235"/>
                  </a:cubicBezTo>
                  <a:cubicBezTo>
                    <a:pt x="24335" y="18128"/>
                    <a:pt x="24595" y="18035"/>
                    <a:pt x="24858" y="17957"/>
                  </a:cubicBezTo>
                  <a:close/>
                  <a:moveTo>
                    <a:pt x="16391" y="3528"/>
                  </a:moveTo>
                  <a:cubicBezTo>
                    <a:pt x="17737" y="3528"/>
                    <a:pt x="19095" y="3755"/>
                    <a:pt x="20411" y="4158"/>
                  </a:cubicBezTo>
                  <a:lnTo>
                    <a:pt x="20409" y="4158"/>
                  </a:lnTo>
                  <a:cubicBezTo>
                    <a:pt x="19665" y="4405"/>
                    <a:pt x="18774" y="4901"/>
                    <a:pt x="18999" y="5824"/>
                  </a:cubicBezTo>
                  <a:cubicBezTo>
                    <a:pt x="19375" y="7378"/>
                    <a:pt x="22075" y="7100"/>
                    <a:pt x="21541" y="9198"/>
                  </a:cubicBezTo>
                  <a:cubicBezTo>
                    <a:pt x="21536" y="9217"/>
                    <a:pt x="21538" y="9238"/>
                    <a:pt x="21547" y="9254"/>
                  </a:cubicBezTo>
                  <a:cubicBezTo>
                    <a:pt x="21249" y="9969"/>
                    <a:pt x="20670" y="10333"/>
                    <a:pt x="20080" y="10333"/>
                  </a:cubicBezTo>
                  <a:cubicBezTo>
                    <a:pt x="19457" y="10333"/>
                    <a:pt x="18821" y="9927"/>
                    <a:pt x="18490" y="9101"/>
                  </a:cubicBezTo>
                  <a:cubicBezTo>
                    <a:pt x="18212" y="8406"/>
                    <a:pt x="18119" y="7677"/>
                    <a:pt x="17651" y="7070"/>
                  </a:cubicBezTo>
                  <a:cubicBezTo>
                    <a:pt x="17639" y="7054"/>
                    <a:pt x="17623" y="7043"/>
                    <a:pt x="17604" y="7038"/>
                  </a:cubicBezTo>
                  <a:cubicBezTo>
                    <a:pt x="17448" y="6820"/>
                    <a:pt x="17154" y="6696"/>
                    <a:pt x="16872" y="6696"/>
                  </a:cubicBezTo>
                  <a:cubicBezTo>
                    <a:pt x="16797" y="6696"/>
                    <a:pt x="16723" y="6705"/>
                    <a:pt x="16653" y="6723"/>
                  </a:cubicBezTo>
                  <a:cubicBezTo>
                    <a:pt x="16036" y="6879"/>
                    <a:pt x="15604" y="7507"/>
                    <a:pt x="15290" y="8074"/>
                  </a:cubicBezTo>
                  <a:cubicBezTo>
                    <a:pt x="15044" y="8287"/>
                    <a:pt x="14750" y="8555"/>
                    <a:pt x="14445" y="8555"/>
                  </a:cubicBezTo>
                  <a:cubicBezTo>
                    <a:pt x="14330" y="8555"/>
                    <a:pt x="14214" y="8518"/>
                    <a:pt x="14098" y="8425"/>
                  </a:cubicBezTo>
                  <a:cubicBezTo>
                    <a:pt x="13822" y="8205"/>
                    <a:pt x="13829" y="7770"/>
                    <a:pt x="13803" y="7453"/>
                  </a:cubicBezTo>
                  <a:cubicBezTo>
                    <a:pt x="13778" y="7153"/>
                    <a:pt x="13762" y="6750"/>
                    <a:pt x="13588" y="6474"/>
                  </a:cubicBezTo>
                  <a:cubicBezTo>
                    <a:pt x="13562" y="6136"/>
                    <a:pt x="13309" y="5880"/>
                    <a:pt x="12911" y="5835"/>
                  </a:cubicBezTo>
                  <a:cubicBezTo>
                    <a:pt x="12881" y="5831"/>
                    <a:pt x="12852" y="5830"/>
                    <a:pt x="12823" y="5830"/>
                  </a:cubicBezTo>
                  <a:cubicBezTo>
                    <a:pt x="12538" y="5830"/>
                    <a:pt x="12314" y="5996"/>
                    <a:pt x="12087" y="6155"/>
                  </a:cubicBezTo>
                  <a:cubicBezTo>
                    <a:pt x="11511" y="6557"/>
                    <a:pt x="10859" y="6930"/>
                    <a:pt x="10306" y="7351"/>
                  </a:cubicBezTo>
                  <a:cubicBezTo>
                    <a:pt x="8340" y="8844"/>
                    <a:pt x="11114" y="10153"/>
                    <a:pt x="12477" y="10460"/>
                  </a:cubicBezTo>
                  <a:cubicBezTo>
                    <a:pt x="12703" y="10513"/>
                    <a:pt x="12931" y="10551"/>
                    <a:pt x="13161" y="10583"/>
                  </a:cubicBezTo>
                  <a:cubicBezTo>
                    <a:pt x="13169" y="10591"/>
                    <a:pt x="13181" y="10595"/>
                    <a:pt x="13193" y="10595"/>
                  </a:cubicBezTo>
                  <a:cubicBezTo>
                    <a:pt x="13197" y="10595"/>
                    <a:pt x="13200" y="10595"/>
                    <a:pt x="13204" y="10594"/>
                  </a:cubicBezTo>
                  <a:cubicBezTo>
                    <a:pt x="13209" y="10594"/>
                    <a:pt x="13213" y="10591"/>
                    <a:pt x="13217" y="10591"/>
                  </a:cubicBezTo>
                  <a:cubicBezTo>
                    <a:pt x="14603" y="10780"/>
                    <a:pt x="16020" y="10686"/>
                    <a:pt x="17400" y="10924"/>
                  </a:cubicBezTo>
                  <a:cubicBezTo>
                    <a:pt x="18599" y="11131"/>
                    <a:pt x="20134" y="11796"/>
                    <a:pt x="20295" y="13197"/>
                  </a:cubicBezTo>
                  <a:cubicBezTo>
                    <a:pt x="20475" y="14749"/>
                    <a:pt x="18937" y="15548"/>
                    <a:pt x="17713" y="15833"/>
                  </a:cubicBezTo>
                  <a:cubicBezTo>
                    <a:pt x="16868" y="16030"/>
                    <a:pt x="16047" y="16088"/>
                    <a:pt x="15700" y="17000"/>
                  </a:cubicBezTo>
                  <a:cubicBezTo>
                    <a:pt x="15453" y="17647"/>
                    <a:pt x="15641" y="18455"/>
                    <a:pt x="15478" y="19134"/>
                  </a:cubicBezTo>
                  <a:cubicBezTo>
                    <a:pt x="15228" y="20178"/>
                    <a:pt x="14629" y="20968"/>
                    <a:pt x="13773" y="21596"/>
                  </a:cubicBezTo>
                  <a:cubicBezTo>
                    <a:pt x="12971" y="21523"/>
                    <a:pt x="12785" y="19921"/>
                    <a:pt x="12458" y="19411"/>
                  </a:cubicBezTo>
                  <a:cubicBezTo>
                    <a:pt x="12141" y="18914"/>
                    <a:pt x="11648" y="18555"/>
                    <a:pt x="11143" y="18270"/>
                  </a:cubicBezTo>
                  <a:cubicBezTo>
                    <a:pt x="9943" y="17589"/>
                    <a:pt x="9068" y="17481"/>
                    <a:pt x="8730" y="15893"/>
                  </a:cubicBezTo>
                  <a:cubicBezTo>
                    <a:pt x="8451" y="14577"/>
                    <a:pt x="8830" y="13555"/>
                    <a:pt x="9125" y="12303"/>
                  </a:cubicBezTo>
                  <a:cubicBezTo>
                    <a:pt x="9296" y="11579"/>
                    <a:pt x="9310" y="10737"/>
                    <a:pt x="8607" y="10277"/>
                  </a:cubicBezTo>
                  <a:cubicBezTo>
                    <a:pt x="8373" y="10123"/>
                    <a:pt x="8177" y="10059"/>
                    <a:pt x="8009" y="10059"/>
                  </a:cubicBezTo>
                  <a:cubicBezTo>
                    <a:pt x="7189" y="10059"/>
                    <a:pt x="7020" y="11584"/>
                    <a:pt x="6188" y="11743"/>
                  </a:cubicBezTo>
                  <a:cubicBezTo>
                    <a:pt x="6808" y="9195"/>
                    <a:pt x="8201" y="6887"/>
                    <a:pt x="10488" y="5307"/>
                  </a:cubicBezTo>
                  <a:cubicBezTo>
                    <a:pt x="12294" y="4061"/>
                    <a:pt x="14328" y="3528"/>
                    <a:pt x="16391" y="3528"/>
                  </a:cubicBezTo>
                  <a:close/>
                  <a:moveTo>
                    <a:pt x="26260" y="7886"/>
                  </a:moveTo>
                  <a:cubicBezTo>
                    <a:pt x="28281" y="10871"/>
                    <a:pt x="27822" y="15106"/>
                    <a:pt x="26386" y="18499"/>
                  </a:cubicBezTo>
                  <a:cubicBezTo>
                    <a:pt x="25551" y="20472"/>
                    <a:pt x="24222" y="22147"/>
                    <a:pt x="22566" y="23360"/>
                  </a:cubicBezTo>
                  <a:cubicBezTo>
                    <a:pt x="22462" y="23050"/>
                    <a:pt x="22300" y="22961"/>
                    <a:pt x="22071" y="22961"/>
                  </a:cubicBezTo>
                  <a:cubicBezTo>
                    <a:pt x="21955" y="22961"/>
                    <a:pt x="21821" y="22984"/>
                    <a:pt x="21669" y="23013"/>
                  </a:cubicBezTo>
                  <a:cubicBezTo>
                    <a:pt x="21288" y="23081"/>
                    <a:pt x="20935" y="23300"/>
                    <a:pt x="20554" y="23365"/>
                  </a:cubicBezTo>
                  <a:cubicBezTo>
                    <a:pt x="20352" y="23481"/>
                    <a:pt x="20160" y="23539"/>
                    <a:pt x="19978" y="23539"/>
                  </a:cubicBezTo>
                  <a:cubicBezTo>
                    <a:pt x="19580" y="23539"/>
                    <a:pt x="19230" y="23263"/>
                    <a:pt x="18927" y="22712"/>
                  </a:cubicBezTo>
                  <a:cubicBezTo>
                    <a:pt x="19128" y="22581"/>
                    <a:pt x="19330" y="22450"/>
                    <a:pt x="19534" y="22323"/>
                  </a:cubicBezTo>
                  <a:cubicBezTo>
                    <a:pt x="20129" y="21862"/>
                    <a:pt x="20532" y="21272"/>
                    <a:pt x="20758" y="20557"/>
                  </a:cubicBezTo>
                  <a:cubicBezTo>
                    <a:pt x="21139" y="19354"/>
                    <a:pt x="20637" y="17924"/>
                    <a:pt x="21543" y="16913"/>
                  </a:cubicBezTo>
                  <a:cubicBezTo>
                    <a:pt x="21571" y="16909"/>
                    <a:pt x="21597" y="16893"/>
                    <a:pt x="21614" y="16870"/>
                  </a:cubicBezTo>
                  <a:lnTo>
                    <a:pt x="22389" y="17154"/>
                  </a:lnTo>
                  <a:cubicBezTo>
                    <a:pt x="22443" y="17339"/>
                    <a:pt x="22497" y="17524"/>
                    <a:pt x="22551" y="17709"/>
                  </a:cubicBezTo>
                  <a:cubicBezTo>
                    <a:pt x="22593" y="17820"/>
                    <a:pt x="22622" y="17948"/>
                    <a:pt x="22682" y="18051"/>
                  </a:cubicBezTo>
                  <a:cubicBezTo>
                    <a:pt x="22806" y="18263"/>
                    <a:pt x="22937" y="18431"/>
                    <a:pt x="23154" y="18558"/>
                  </a:cubicBezTo>
                  <a:cubicBezTo>
                    <a:pt x="23356" y="18676"/>
                    <a:pt x="23574" y="18725"/>
                    <a:pt x="23794" y="18725"/>
                  </a:cubicBezTo>
                  <a:cubicBezTo>
                    <a:pt x="24158" y="18725"/>
                    <a:pt x="24525" y="18590"/>
                    <a:pt x="24831" y="18400"/>
                  </a:cubicBezTo>
                  <a:cubicBezTo>
                    <a:pt x="26125" y="17594"/>
                    <a:pt x="26863" y="16050"/>
                    <a:pt x="27025" y="14551"/>
                  </a:cubicBezTo>
                  <a:cubicBezTo>
                    <a:pt x="27073" y="14535"/>
                    <a:pt x="27108" y="14494"/>
                    <a:pt x="27118" y="14445"/>
                  </a:cubicBezTo>
                  <a:cubicBezTo>
                    <a:pt x="27283" y="13719"/>
                    <a:pt x="26772" y="13248"/>
                    <a:pt x="26179" y="12911"/>
                  </a:cubicBezTo>
                  <a:cubicBezTo>
                    <a:pt x="25650" y="12612"/>
                    <a:pt x="25498" y="12583"/>
                    <a:pt x="25038" y="12041"/>
                  </a:cubicBezTo>
                  <a:cubicBezTo>
                    <a:pt x="24461" y="11362"/>
                    <a:pt x="24450" y="10884"/>
                    <a:pt x="24727" y="10057"/>
                  </a:cubicBezTo>
                  <a:cubicBezTo>
                    <a:pt x="25025" y="9163"/>
                    <a:pt x="25570" y="8487"/>
                    <a:pt x="26260" y="7886"/>
                  </a:cubicBezTo>
                  <a:close/>
                  <a:moveTo>
                    <a:pt x="20792" y="4281"/>
                  </a:moveTo>
                  <a:cubicBezTo>
                    <a:pt x="21402" y="4488"/>
                    <a:pt x="22000" y="4730"/>
                    <a:pt x="22583" y="5006"/>
                  </a:cubicBezTo>
                  <a:cubicBezTo>
                    <a:pt x="22551" y="5005"/>
                    <a:pt x="22518" y="5004"/>
                    <a:pt x="22485" y="5004"/>
                  </a:cubicBezTo>
                  <a:cubicBezTo>
                    <a:pt x="21981" y="5004"/>
                    <a:pt x="21480" y="5159"/>
                    <a:pt x="21227" y="5637"/>
                  </a:cubicBezTo>
                  <a:cubicBezTo>
                    <a:pt x="20977" y="6112"/>
                    <a:pt x="21182" y="6651"/>
                    <a:pt x="21664" y="6871"/>
                  </a:cubicBezTo>
                  <a:cubicBezTo>
                    <a:pt x="21804" y="6935"/>
                    <a:pt x="21948" y="6964"/>
                    <a:pt x="22089" y="6964"/>
                  </a:cubicBezTo>
                  <a:cubicBezTo>
                    <a:pt x="22438" y="6964"/>
                    <a:pt x="22771" y="6782"/>
                    <a:pt x="22991" y="6482"/>
                  </a:cubicBezTo>
                  <a:cubicBezTo>
                    <a:pt x="23213" y="6179"/>
                    <a:pt x="23336" y="5699"/>
                    <a:pt x="23218" y="5319"/>
                  </a:cubicBezTo>
                  <a:lnTo>
                    <a:pt x="23218" y="5319"/>
                  </a:lnTo>
                  <a:cubicBezTo>
                    <a:pt x="23407" y="5419"/>
                    <a:pt x="23597" y="5518"/>
                    <a:pt x="23783" y="5623"/>
                  </a:cubicBezTo>
                  <a:cubicBezTo>
                    <a:pt x="24775" y="6189"/>
                    <a:pt x="25545" y="6895"/>
                    <a:pt x="26128" y="7698"/>
                  </a:cubicBezTo>
                  <a:cubicBezTo>
                    <a:pt x="25044" y="8458"/>
                    <a:pt x="24223" y="9757"/>
                    <a:pt x="24209" y="11102"/>
                  </a:cubicBezTo>
                  <a:cubicBezTo>
                    <a:pt x="24203" y="11659"/>
                    <a:pt x="24330" y="12127"/>
                    <a:pt x="24738" y="12519"/>
                  </a:cubicBezTo>
                  <a:cubicBezTo>
                    <a:pt x="25390" y="13146"/>
                    <a:pt x="26729" y="13114"/>
                    <a:pt x="26837" y="14250"/>
                  </a:cubicBezTo>
                  <a:cubicBezTo>
                    <a:pt x="26616" y="15331"/>
                    <a:pt x="25921" y="16996"/>
                    <a:pt x="25060" y="17788"/>
                  </a:cubicBezTo>
                  <a:cubicBezTo>
                    <a:pt x="25051" y="17781"/>
                    <a:pt x="25038" y="17778"/>
                    <a:pt x="25026" y="17778"/>
                  </a:cubicBezTo>
                  <a:cubicBezTo>
                    <a:pt x="25022" y="17778"/>
                    <a:pt x="25018" y="17778"/>
                    <a:pt x="25014" y="17779"/>
                  </a:cubicBezTo>
                  <a:cubicBezTo>
                    <a:pt x="24598" y="17860"/>
                    <a:pt x="24196" y="17999"/>
                    <a:pt x="23819" y="18190"/>
                  </a:cubicBezTo>
                  <a:cubicBezTo>
                    <a:pt x="23630" y="18131"/>
                    <a:pt x="23441" y="18015"/>
                    <a:pt x="23254" y="17823"/>
                  </a:cubicBezTo>
                  <a:cubicBezTo>
                    <a:pt x="23608" y="17680"/>
                    <a:pt x="23980" y="17581"/>
                    <a:pt x="24359" y="17529"/>
                  </a:cubicBezTo>
                  <a:cubicBezTo>
                    <a:pt x="24429" y="17518"/>
                    <a:pt x="24414" y="17417"/>
                    <a:pt x="24346" y="17417"/>
                  </a:cubicBezTo>
                  <a:cubicBezTo>
                    <a:pt x="24344" y="17417"/>
                    <a:pt x="24343" y="17417"/>
                    <a:pt x="24341" y="17417"/>
                  </a:cubicBezTo>
                  <a:cubicBezTo>
                    <a:pt x="23935" y="17451"/>
                    <a:pt x="23536" y="17554"/>
                    <a:pt x="23167" y="17725"/>
                  </a:cubicBezTo>
                  <a:cubicBezTo>
                    <a:pt x="23018" y="17554"/>
                    <a:pt x="22888" y="17368"/>
                    <a:pt x="22776" y="17172"/>
                  </a:cubicBezTo>
                  <a:cubicBezTo>
                    <a:pt x="23116" y="17071"/>
                    <a:pt x="23449" y="16953"/>
                    <a:pt x="23779" y="16829"/>
                  </a:cubicBezTo>
                  <a:cubicBezTo>
                    <a:pt x="23845" y="16804"/>
                    <a:pt x="23811" y="16718"/>
                    <a:pt x="23751" y="16718"/>
                  </a:cubicBezTo>
                  <a:cubicBezTo>
                    <a:pt x="23745" y="16718"/>
                    <a:pt x="23739" y="16719"/>
                    <a:pt x="23732" y="16721"/>
                  </a:cubicBezTo>
                  <a:cubicBezTo>
                    <a:pt x="23390" y="16821"/>
                    <a:pt x="23047" y="16928"/>
                    <a:pt x="22714" y="17055"/>
                  </a:cubicBezTo>
                  <a:cubicBezTo>
                    <a:pt x="22689" y="17007"/>
                    <a:pt x="22663" y="16964"/>
                    <a:pt x="22638" y="16913"/>
                  </a:cubicBezTo>
                  <a:cubicBezTo>
                    <a:pt x="22574" y="16791"/>
                    <a:pt x="22491" y="16679"/>
                    <a:pt x="22389" y="16585"/>
                  </a:cubicBezTo>
                  <a:cubicBezTo>
                    <a:pt x="22748" y="16451"/>
                    <a:pt x="23105" y="16316"/>
                    <a:pt x="23458" y="16174"/>
                  </a:cubicBezTo>
                  <a:cubicBezTo>
                    <a:pt x="23499" y="16158"/>
                    <a:pt x="23478" y="16103"/>
                    <a:pt x="23441" y="16103"/>
                  </a:cubicBezTo>
                  <a:cubicBezTo>
                    <a:pt x="23437" y="16103"/>
                    <a:pt x="23432" y="16104"/>
                    <a:pt x="23428" y="16105"/>
                  </a:cubicBezTo>
                  <a:cubicBezTo>
                    <a:pt x="23055" y="16239"/>
                    <a:pt x="22685" y="16380"/>
                    <a:pt x="22314" y="16521"/>
                  </a:cubicBezTo>
                  <a:cubicBezTo>
                    <a:pt x="22182" y="16420"/>
                    <a:pt x="22034" y="16360"/>
                    <a:pt x="21893" y="16360"/>
                  </a:cubicBezTo>
                  <a:cubicBezTo>
                    <a:pt x="21699" y="16360"/>
                    <a:pt x="21516" y="16472"/>
                    <a:pt x="21398" y="16749"/>
                  </a:cubicBezTo>
                  <a:cubicBezTo>
                    <a:pt x="21396" y="16752"/>
                    <a:pt x="21396" y="16756"/>
                    <a:pt x="21394" y="16759"/>
                  </a:cubicBezTo>
                  <a:cubicBezTo>
                    <a:pt x="20698" y="17384"/>
                    <a:pt x="20715" y="18270"/>
                    <a:pt x="20645" y="19228"/>
                  </a:cubicBezTo>
                  <a:cubicBezTo>
                    <a:pt x="20574" y="20213"/>
                    <a:pt x="20338" y="21084"/>
                    <a:pt x="19620" y="21794"/>
                  </a:cubicBezTo>
                  <a:cubicBezTo>
                    <a:pt x="19227" y="22181"/>
                    <a:pt x="18620" y="22391"/>
                    <a:pt x="18337" y="22881"/>
                  </a:cubicBezTo>
                  <a:cubicBezTo>
                    <a:pt x="18140" y="23223"/>
                    <a:pt x="18078" y="23660"/>
                    <a:pt x="18409" y="23948"/>
                  </a:cubicBezTo>
                  <a:cubicBezTo>
                    <a:pt x="18532" y="24055"/>
                    <a:pt x="18709" y="24098"/>
                    <a:pt x="18919" y="24098"/>
                  </a:cubicBezTo>
                  <a:cubicBezTo>
                    <a:pt x="19810" y="24098"/>
                    <a:pt x="21313" y="23326"/>
                    <a:pt x="21978" y="23326"/>
                  </a:cubicBezTo>
                  <a:cubicBezTo>
                    <a:pt x="22141" y="23326"/>
                    <a:pt x="22253" y="23372"/>
                    <a:pt x="22295" y="23486"/>
                  </a:cubicBezTo>
                  <a:cubicBezTo>
                    <a:pt x="22301" y="23505"/>
                    <a:pt x="22312" y="23523"/>
                    <a:pt x="22325" y="23537"/>
                  </a:cubicBezTo>
                  <a:cubicBezTo>
                    <a:pt x="20856" y="24557"/>
                    <a:pt x="19153" y="25190"/>
                    <a:pt x="17373" y="25377"/>
                  </a:cubicBezTo>
                  <a:cubicBezTo>
                    <a:pt x="18017" y="25072"/>
                    <a:pt x="18666" y="24782"/>
                    <a:pt x="19318" y="24497"/>
                  </a:cubicBezTo>
                  <a:cubicBezTo>
                    <a:pt x="19386" y="24467"/>
                    <a:pt x="19353" y="24373"/>
                    <a:pt x="19291" y="24373"/>
                  </a:cubicBezTo>
                  <a:cubicBezTo>
                    <a:pt x="19283" y="24373"/>
                    <a:pt x="19275" y="24374"/>
                    <a:pt x="19267" y="24377"/>
                  </a:cubicBezTo>
                  <a:cubicBezTo>
                    <a:pt x="18498" y="24672"/>
                    <a:pt x="17754" y="25013"/>
                    <a:pt x="17019" y="25378"/>
                  </a:cubicBezTo>
                  <a:cubicBezTo>
                    <a:pt x="17003" y="25386"/>
                    <a:pt x="16991" y="25399"/>
                    <a:pt x="16984" y="25415"/>
                  </a:cubicBezTo>
                  <a:cubicBezTo>
                    <a:pt x="16740" y="25431"/>
                    <a:pt x="16497" y="25443"/>
                    <a:pt x="16248" y="25443"/>
                  </a:cubicBezTo>
                  <a:cubicBezTo>
                    <a:pt x="15982" y="25443"/>
                    <a:pt x="15720" y="25429"/>
                    <a:pt x="15461" y="25407"/>
                  </a:cubicBezTo>
                  <a:cubicBezTo>
                    <a:pt x="16299" y="25066"/>
                    <a:pt x="17139" y="24710"/>
                    <a:pt x="17953" y="24315"/>
                  </a:cubicBezTo>
                  <a:cubicBezTo>
                    <a:pt x="18011" y="24285"/>
                    <a:pt x="17984" y="24204"/>
                    <a:pt x="17929" y="24204"/>
                  </a:cubicBezTo>
                  <a:cubicBezTo>
                    <a:pt x="17922" y="24204"/>
                    <a:pt x="17914" y="24205"/>
                    <a:pt x="17906" y="24208"/>
                  </a:cubicBezTo>
                  <a:cubicBezTo>
                    <a:pt x="16986" y="24559"/>
                    <a:pt x="16081" y="24965"/>
                    <a:pt x="15188" y="25380"/>
                  </a:cubicBezTo>
                  <a:cubicBezTo>
                    <a:pt x="14680" y="25326"/>
                    <a:pt x="14176" y="25231"/>
                    <a:pt x="13684" y="25099"/>
                  </a:cubicBezTo>
                  <a:cubicBezTo>
                    <a:pt x="14619" y="24647"/>
                    <a:pt x="15580" y="24253"/>
                    <a:pt x="16540" y="23848"/>
                  </a:cubicBezTo>
                  <a:cubicBezTo>
                    <a:pt x="16598" y="23824"/>
                    <a:pt x="16569" y="23746"/>
                    <a:pt x="16515" y="23746"/>
                  </a:cubicBezTo>
                  <a:cubicBezTo>
                    <a:pt x="16508" y="23746"/>
                    <a:pt x="16502" y="23747"/>
                    <a:pt x="16495" y="23749"/>
                  </a:cubicBezTo>
                  <a:cubicBezTo>
                    <a:pt x="15459" y="24090"/>
                    <a:pt x="14468" y="24553"/>
                    <a:pt x="13496" y="25045"/>
                  </a:cubicBezTo>
                  <a:cubicBezTo>
                    <a:pt x="13032" y="24910"/>
                    <a:pt x="12577" y="24742"/>
                    <a:pt x="12136" y="24543"/>
                  </a:cubicBezTo>
                  <a:cubicBezTo>
                    <a:pt x="12938" y="24218"/>
                    <a:pt x="13738" y="23882"/>
                    <a:pt x="14522" y="23517"/>
                  </a:cubicBezTo>
                  <a:cubicBezTo>
                    <a:pt x="14589" y="23484"/>
                    <a:pt x="14558" y="23391"/>
                    <a:pt x="14497" y="23391"/>
                  </a:cubicBezTo>
                  <a:cubicBezTo>
                    <a:pt x="14488" y="23391"/>
                    <a:pt x="14479" y="23393"/>
                    <a:pt x="14469" y="23397"/>
                  </a:cubicBezTo>
                  <a:cubicBezTo>
                    <a:pt x="13647" y="23727"/>
                    <a:pt x="12834" y="24087"/>
                    <a:pt x="12029" y="24460"/>
                  </a:cubicBezTo>
                  <a:cubicBezTo>
                    <a:pt x="12021" y="24465"/>
                    <a:pt x="12013" y="24473"/>
                    <a:pt x="12010" y="24482"/>
                  </a:cubicBezTo>
                  <a:cubicBezTo>
                    <a:pt x="11655" y="24318"/>
                    <a:pt x="11310" y="24133"/>
                    <a:pt x="10976" y="23931"/>
                  </a:cubicBezTo>
                  <a:cubicBezTo>
                    <a:pt x="11596" y="23681"/>
                    <a:pt x="12209" y="23416"/>
                    <a:pt x="12813" y="23132"/>
                  </a:cubicBezTo>
                  <a:cubicBezTo>
                    <a:pt x="12859" y="23110"/>
                    <a:pt x="12837" y="23045"/>
                    <a:pt x="12793" y="23045"/>
                  </a:cubicBezTo>
                  <a:cubicBezTo>
                    <a:pt x="12788" y="23045"/>
                    <a:pt x="12783" y="23046"/>
                    <a:pt x="12777" y="23048"/>
                  </a:cubicBezTo>
                  <a:cubicBezTo>
                    <a:pt x="12130" y="23298"/>
                    <a:pt x="11491" y="23571"/>
                    <a:pt x="10858" y="23858"/>
                  </a:cubicBezTo>
                  <a:cubicBezTo>
                    <a:pt x="10596" y="23693"/>
                    <a:pt x="10340" y="23518"/>
                    <a:pt x="10091" y="23332"/>
                  </a:cubicBezTo>
                  <a:cubicBezTo>
                    <a:pt x="10509" y="23152"/>
                    <a:pt x="10922" y="22960"/>
                    <a:pt x="11333" y="22766"/>
                  </a:cubicBezTo>
                  <a:cubicBezTo>
                    <a:pt x="11387" y="22741"/>
                    <a:pt x="11361" y="22663"/>
                    <a:pt x="11312" y="22663"/>
                  </a:cubicBezTo>
                  <a:cubicBezTo>
                    <a:pt x="11305" y="22663"/>
                    <a:pt x="11298" y="22665"/>
                    <a:pt x="11290" y="22669"/>
                  </a:cubicBezTo>
                  <a:cubicBezTo>
                    <a:pt x="10859" y="22862"/>
                    <a:pt x="10431" y="23059"/>
                    <a:pt x="10008" y="23268"/>
                  </a:cubicBezTo>
                  <a:cubicBezTo>
                    <a:pt x="9713" y="23042"/>
                    <a:pt x="9430" y="22801"/>
                    <a:pt x="9159" y="22546"/>
                  </a:cubicBezTo>
                  <a:cubicBezTo>
                    <a:pt x="10058" y="22176"/>
                    <a:pt x="10944" y="21773"/>
                    <a:pt x="11827" y="21365"/>
                  </a:cubicBezTo>
                  <a:cubicBezTo>
                    <a:pt x="11881" y="21340"/>
                    <a:pt x="11855" y="21261"/>
                    <a:pt x="11805" y="21261"/>
                  </a:cubicBezTo>
                  <a:cubicBezTo>
                    <a:pt x="11798" y="21261"/>
                    <a:pt x="11791" y="21263"/>
                    <a:pt x="11784" y="21266"/>
                  </a:cubicBezTo>
                  <a:cubicBezTo>
                    <a:pt x="10883" y="21660"/>
                    <a:pt x="9984" y="22057"/>
                    <a:pt x="9100" y="22489"/>
                  </a:cubicBezTo>
                  <a:cubicBezTo>
                    <a:pt x="8854" y="22251"/>
                    <a:pt x="8615" y="22006"/>
                    <a:pt x="8391" y="21747"/>
                  </a:cubicBezTo>
                  <a:cubicBezTo>
                    <a:pt x="8674" y="21727"/>
                    <a:pt x="9313" y="21344"/>
                    <a:pt x="9463" y="21272"/>
                  </a:cubicBezTo>
                  <a:cubicBezTo>
                    <a:pt x="9862" y="21086"/>
                    <a:pt x="10262" y="20898"/>
                    <a:pt x="10663" y="20715"/>
                  </a:cubicBezTo>
                  <a:cubicBezTo>
                    <a:pt x="10721" y="20689"/>
                    <a:pt x="10694" y="20610"/>
                    <a:pt x="10642" y="20610"/>
                  </a:cubicBezTo>
                  <a:cubicBezTo>
                    <a:pt x="10635" y="20610"/>
                    <a:pt x="10628" y="20611"/>
                    <a:pt x="10620" y="20614"/>
                  </a:cubicBezTo>
                  <a:cubicBezTo>
                    <a:pt x="9871" y="20931"/>
                    <a:pt x="9026" y="21234"/>
                    <a:pt x="8343" y="21692"/>
                  </a:cubicBezTo>
                  <a:cubicBezTo>
                    <a:pt x="8169" y="21489"/>
                    <a:pt x="8000" y="21284"/>
                    <a:pt x="7841" y="21068"/>
                  </a:cubicBezTo>
                  <a:lnTo>
                    <a:pt x="7842" y="21068"/>
                  </a:lnTo>
                  <a:cubicBezTo>
                    <a:pt x="8411" y="20810"/>
                    <a:pt x="8960" y="20509"/>
                    <a:pt x="9497" y="20189"/>
                  </a:cubicBezTo>
                  <a:cubicBezTo>
                    <a:pt x="9550" y="20157"/>
                    <a:pt x="9508" y="20087"/>
                    <a:pt x="9455" y="20087"/>
                  </a:cubicBezTo>
                  <a:cubicBezTo>
                    <a:pt x="9445" y="20087"/>
                    <a:pt x="9434" y="20090"/>
                    <a:pt x="9423" y="20096"/>
                  </a:cubicBezTo>
                  <a:cubicBezTo>
                    <a:pt x="8897" y="20418"/>
                    <a:pt x="8357" y="20713"/>
                    <a:pt x="7812" y="21000"/>
                  </a:cubicBezTo>
                  <a:cubicBezTo>
                    <a:pt x="7806" y="21005"/>
                    <a:pt x="7801" y="21010"/>
                    <a:pt x="7798" y="21016"/>
                  </a:cubicBezTo>
                  <a:cubicBezTo>
                    <a:pt x="7667" y="20837"/>
                    <a:pt x="7541" y="20654"/>
                    <a:pt x="7420" y="20466"/>
                  </a:cubicBezTo>
                  <a:cubicBezTo>
                    <a:pt x="8426" y="19977"/>
                    <a:pt x="9420" y="19464"/>
                    <a:pt x="10404" y="18928"/>
                  </a:cubicBezTo>
                  <a:cubicBezTo>
                    <a:pt x="10459" y="18898"/>
                    <a:pt x="10435" y="18817"/>
                    <a:pt x="10384" y="18817"/>
                  </a:cubicBezTo>
                  <a:cubicBezTo>
                    <a:pt x="10376" y="18817"/>
                    <a:pt x="10368" y="18819"/>
                    <a:pt x="10359" y="18823"/>
                  </a:cubicBezTo>
                  <a:cubicBezTo>
                    <a:pt x="9345" y="19312"/>
                    <a:pt x="8343" y="19825"/>
                    <a:pt x="7350" y="20362"/>
                  </a:cubicBezTo>
                  <a:cubicBezTo>
                    <a:pt x="7200" y="20125"/>
                    <a:pt x="7057" y="19884"/>
                    <a:pt x="6924" y="19634"/>
                  </a:cubicBezTo>
                  <a:lnTo>
                    <a:pt x="6926" y="19634"/>
                  </a:lnTo>
                  <a:cubicBezTo>
                    <a:pt x="7539" y="19352"/>
                    <a:pt x="8145" y="19059"/>
                    <a:pt x="8759" y="18780"/>
                  </a:cubicBezTo>
                  <a:cubicBezTo>
                    <a:pt x="8815" y="18755"/>
                    <a:pt x="8789" y="18676"/>
                    <a:pt x="8738" y="18676"/>
                  </a:cubicBezTo>
                  <a:cubicBezTo>
                    <a:pt x="8731" y="18676"/>
                    <a:pt x="8724" y="18678"/>
                    <a:pt x="8716" y="18681"/>
                  </a:cubicBezTo>
                  <a:cubicBezTo>
                    <a:pt x="8091" y="18931"/>
                    <a:pt x="7474" y="19216"/>
                    <a:pt x="6894" y="19558"/>
                  </a:cubicBezTo>
                  <a:cubicBezTo>
                    <a:pt x="6891" y="19559"/>
                    <a:pt x="6891" y="19562"/>
                    <a:pt x="6888" y="19566"/>
                  </a:cubicBezTo>
                  <a:cubicBezTo>
                    <a:pt x="6590" y="18993"/>
                    <a:pt x="6341" y="18397"/>
                    <a:pt x="6147" y="17784"/>
                  </a:cubicBezTo>
                  <a:cubicBezTo>
                    <a:pt x="6547" y="17690"/>
                    <a:pt x="6935" y="17554"/>
                    <a:pt x="7308" y="17380"/>
                  </a:cubicBezTo>
                  <a:cubicBezTo>
                    <a:pt x="7354" y="17358"/>
                    <a:pt x="7333" y="17292"/>
                    <a:pt x="7291" y="17292"/>
                  </a:cubicBezTo>
                  <a:cubicBezTo>
                    <a:pt x="7285" y="17292"/>
                    <a:pt x="7278" y="17293"/>
                    <a:pt x="7272" y="17296"/>
                  </a:cubicBezTo>
                  <a:cubicBezTo>
                    <a:pt x="6896" y="17454"/>
                    <a:pt x="6513" y="17591"/>
                    <a:pt x="6123" y="17707"/>
                  </a:cubicBezTo>
                  <a:cubicBezTo>
                    <a:pt x="6056" y="17489"/>
                    <a:pt x="5994" y="17267"/>
                    <a:pt x="5939" y="17044"/>
                  </a:cubicBezTo>
                  <a:cubicBezTo>
                    <a:pt x="5931" y="16980"/>
                    <a:pt x="5927" y="16918"/>
                    <a:pt x="5920" y="16854"/>
                  </a:cubicBezTo>
                  <a:cubicBezTo>
                    <a:pt x="6360" y="16665"/>
                    <a:pt x="6806" y="16491"/>
                    <a:pt x="7261" y="16336"/>
                  </a:cubicBezTo>
                  <a:cubicBezTo>
                    <a:pt x="7309" y="16320"/>
                    <a:pt x="7291" y="16241"/>
                    <a:pt x="7245" y="16241"/>
                  </a:cubicBezTo>
                  <a:cubicBezTo>
                    <a:pt x="7241" y="16241"/>
                    <a:pt x="7237" y="16241"/>
                    <a:pt x="7233" y="16242"/>
                  </a:cubicBezTo>
                  <a:cubicBezTo>
                    <a:pt x="6774" y="16364"/>
                    <a:pt x="6330" y="16534"/>
                    <a:pt x="5909" y="16751"/>
                  </a:cubicBezTo>
                  <a:cubicBezTo>
                    <a:pt x="5791" y="15753"/>
                    <a:pt x="5775" y="14746"/>
                    <a:pt x="5861" y="13745"/>
                  </a:cubicBezTo>
                  <a:cubicBezTo>
                    <a:pt x="6360" y="13523"/>
                    <a:pt x="6868" y="13345"/>
                    <a:pt x="7404" y="13227"/>
                  </a:cubicBezTo>
                  <a:cubicBezTo>
                    <a:pt x="7458" y="13215"/>
                    <a:pt x="7450" y="13135"/>
                    <a:pt x="7398" y="13135"/>
                  </a:cubicBezTo>
                  <a:cubicBezTo>
                    <a:pt x="7396" y="13135"/>
                    <a:pt x="7393" y="13136"/>
                    <a:pt x="7390" y="13136"/>
                  </a:cubicBezTo>
                  <a:cubicBezTo>
                    <a:pt x="6862" y="13225"/>
                    <a:pt x="6351" y="13393"/>
                    <a:pt x="5874" y="13635"/>
                  </a:cubicBezTo>
                  <a:cubicBezTo>
                    <a:pt x="5903" y="13326"/>
                    <a:pt x="5942" y="13017"/>
                    <a:pt x="5994" y="12711"/>
                  </a:cubicBezTo>
                  <a:cubicBezTo>
                    <a:pt x="6481" y="12495"/>
                    <a:pt x="6988" y="12323"/>
                    <a:pt x="7508" y="12196"/>
                  </a:cubicBezTo>
                  <a:cubicBezTo>
                    <a:pt x="7569" y="12181"/>
                    <a:pt x="7562" y="12088"/>
                    <a:pt x="7503" y="12088"/>
                  </a:cubicBezTo>
                  <a:cubicBezTo>
                    <a:pt x="7499" y="12088"/>
                    <a:pt x="7495" y="12088"/>
                    <a:pt x="7490" y="12089"/>
                  </a:cubicBezTo>
                  <a:cubicBezTo>
                    <a:pt x="6978" y="12189"/>
                    <a:pt x="6483" y="12355"/>
                    <a:pt x="6013" y="12581"/>
                  </a:cubicBezTo>
                  <a:cubicBezTo>
                    <a:pt x="6051" y="12366"/>
                    <a:pt x="6094" y="12151"/>
                    <a:pt x="6142" y="11938"/>
                  </a:cubicBezTo>
                  <a:cubicBezTo>
                    <a:pt x="6153" y="11938"/>
                    <a:pt x="6164" y="11938"/>
                    <a:pt x="6174" y="11938"/>
                  </a:cubicBezTo>
                  <a:cubicBezTo>
                    <a:pt x="6461" y="11938"/>
                    <a:pt x="6552" y="11814"/>
                    <a:pt x="6861" y="11612"/>
                  </a:cubicBezTo>
                  <a:cubicBezTo>
                    <a:pt x="6873" y="11601"/>
                    <a:pt x="6886" y="11590"/>
                    <a:pt x="6897" y="11576"/>
                  </a:cubicBezTo>
                  <a:cubicBezTo>
                    <a:pt x="6903" y="11581"/>
                    <a:pt x="6911" y="11583"/>
                    <a:pt x="6918" y="11583"/>
                  </a:cubicBezTo>
                  <a:cubicBezTo>
                    <a:pt x="6920" y="11583"/>
                    <a:pt x="6922" y="11583"/>
                    <a:pt x="6924" y="11582"/>
                  </a:cubicBezTo>
                  <a:cubicBezTo>
                    <a:pt x="7355" y="11453"/>
                    <a:pt x="7769" y="11263"/>
                    <a:pt x="8196" y="11126"/>
                  </a:cubicBezTo>
                  <a:cubicBezTo>
                    <a:pt x="8254" y="11107"/>
                    <a:pt x="8224" y="11030"/>
                    <a:pt x="8172" y="11030"/>
                  </a:cubicBezTo>
                  <a:cubicBezTo>
                    <a:pt x="8167" y="11030"/>
                    <a:pt x="8162" y="11031"/>
                    <a:pt x="8156" y="11032"/>
                  </a:cubicBezTo>
                  <a:cubicBezTo>
                    <a:pt x="7758" y="11152"/>
                    <a:pt x="7339" y="11284"/>
                    <a:pt x="6972" y="11488"/>
                  </a:cubicBezTo>
                  <a:cubicBezTo>
                    <a:pt x="7045" y="11381"/>
                    <a:pt x="7119" y="11228"/>
                    <a:pt x="7198" y="11058"/>
                  </a:cubicBezTo>
                  <a:cubicBezTo>
                    <a:pt x="7202" y="11080"/>
                    <a:pt x="7220" y="11094"/>
                    <a:pt x="7239" y="11094"/>
                  </a:cubicBezTo>
                  <a:cubicBezTo>
                    <a:pt x="7247" y="11094"/>
                    <a:pt x="7256" y="11091"/>
                    <a:pt x="7264" y="11085"/>
                  </a:cubicBezTo>
                  <a:cubicBezTo>
                    <a:pt x="7514" y="10926"/>
                    <a:pt x="7756" y="10774"/>
                    <a:pt x="8030" y="10661"/>
                  </a:cubicBezTo>
                  <a:cubicBezTo>
                    <a:pt x="8086" y="10638"/>
                    <a:pt x="8059" y="10565"/>
                    <a:pt x="8009" y="10565"/>
                  </a:cubicBezTo>
                  <a:cubicBezTo>
                    <a:pt x="8003" y="10565"/>
                    <a:pt x="7997" y="10566"/>
                    <a:pt x="7991" y="10569"/>
                  </a:cubicBezTo>
                  <a:cubicBezTo>
                    <a:pt x="7712" y="10656"/>
                    <a:pt x="7433" y="10800"/>
                    <a:pt x="7222" y="11007"/>
                  </a:cubicBezTo>
                  <a:cubicBezTo>
                    <a:pt x="7415" y="10592"/>
                    <a:pt x="7639" y="10127"/>
                    <a:pt x="7961" y="10127"/>
                  </a:cubicBezTo>
                  <a:cubicBezTo>
                    <a:pt x="8156" y="10127"/>
                    <a:pt x="8387" y="10297"/>
                    <a:pt x="8669" y="10750"/>
                  </a:cubicBezTo>
                  <a:cubicBezTo>
                    <a:pt x="9044" y="11354"/>
                    <a:pt x="8705" y="12508"/>
                    <a:pt x="8542" y="13147"/>
                  </a:cubicBezTo>
                  <a:cubicBezTo>
                    <a:pt x="8220" y="14400"/>
                    <a:pt x="8116" y="16056"/>
                    <a:pt x="8848" y="17204"/>
                  </a:cubicBezTo>
                  <a:cubicBezTo>
                    <a:pt x="9213" y="17777"/>
                    <a:pt x="9659" y="17932"/>
                    <a:pt x="10254" y="18208"/>
                  </a:cubicBezTo>
                  <a:cubicBezTo>
                    <a:pt x="11481" y="18777"/>
                    <a:pt x="12150" y="19350"/>
                    <a:pt x="12584" y="20649"/>
                  </a:cubicBezTo>
                  <a:cubicBezTo>
                    <a:pt x="12778" y="21234"/>
                    <a:pt x="13165" y="21944"/>
                    <a:pt x="13763" y="21944"/>
                  </a:cubicBezTo>
                  <a:cubicBezTo>
                    <a:pt x="13917" y="21944"/>
                    <a:pt x="14085" y="21897"/>
                    <a:pt x="14267" y="21789"/>
                  </a:cubicBezTo>
                  <a:cubicBezTo>
                    <a:pt x="14380" y="21722"/>
                    <a:pt x="14358" y="21572"/>
                    <a:pt x="14269" y="21527"/>
                  </a:cubicBezTo>
                  <a:cubicBezTo>
                    <a:pt x="14850" y="21073"/>
                    <a:pt x="15306" y="20511"/>
                    <a:pt x="15598" y="19809"/>
                  </a:cubicBezTo>
                  <a:cubicBezTo>
                    <a:pt x="16213" y="18327"/>
                    <a:pt x="15499" y="16646"/>
                    <a:pt x="17576" y="16191"/>
                  </a:cubicBezTo>
                  <a:cubicBezTo>
                    <a:pt x="19040" y="15873"/>
                    <a:pt x="20875" y="14948"/>
                    <a:pt x="20621" y="13147"/>
                  </a:cubicBezTo>
                  <a:cubicBezTo>
                    <a:pt x="20349" y="11201"/>
                    <a:pt x="18162" y="10634"/>
                    <a:pt x="16527" y="10497"/>
                  </a:cubicBezTo>
                  <a:cubicBezTo>
                    <a:pt x="16422" y="10489"/>
                    <a:pt x="16313" y="10482"/>
                    <a:pt x="16207" y="10476"/>
                  </a:cubicBezTo>
                  <a:cubicBezTo>
                    <a:pt x="16702" y="10313"/>
                    <a:pt x="17196" y="10148"/>
                    <a:pt x="17682" y="9963"/>
                  </a:cubicBezTo>
                  <a:cubicBezTo>
                    <a:pt x="17760" y="9933"/>
                    <a:pt x="17721" y="9830"/>
                    <a:pt x="17651" y="9830"/>
                  </a:cubicBezTo>
                  <a:cubicBezTo>
                    <a:pt x="17643" y="9830"/>
                    <a:pt x="17635" y="9831"/>
                    <a:pt x="17627" y="9834"/>
                  </a:cubicBezTo>
                  <a:cubicBezTo>
                    <a:pt x="17024" y="10020"/>
                    <a:pt x="16431" y="10235"/>
                    <a:pt x="15840" y="10454"/>
                  </a:cubicBezTo>
                  <a:cubicBezTo>
                    <a:pt x="15274" y="10425"/>
                    <a:pt x="14697" y="10412"/>
                    <a:pt x="14123" y="10374"/>
                  </a:cubicBezTo>
                  <a:cubicBezTo>
                    <a:pt x="14700" y="10224"/>
                    <a:pt x="15271" y="10057"/>
                    <a:pt x="15834" y="9856"/>
                  </a:cubicBezTo>
                  <a:cubicBezTo>
                    <a:pt x="15903" y="9831"/>
                    <a:pt x="15867" y="9740"/>
                    <a:pt x="15805" y="9740"/>
                  </a:cubicBezTo>
                  <a:cubicBezTo>
                    <a:pt x="15799" y="9740"/>
                    <a:pt x="15793" y="9741"/>
                    <a:pt x="15786" y="9743"/>
                  </a:cubicBezTo>
                  <a:cubicBezTo>
                    <a:pt x="15099" y="9955"/>
                    <a:pt x="14409" y="10156"/>
                    <a:pt x="13714" y="10341"/>
                  </a:cubicBezTo>
                  <a:cubicBezTo>
                    <a:pt x="13126" y="10285"/>
                    <a:pt x="12544" y="10191"/>
                    <a:pt x="11991" y="10009"/>
                  </a:cubicBezTo>
                  <a:cubicBezTo>
                    <a:pt x="12560" y="9821"/>
                    <a:pt x="13131" y="9636"/>
                    <a:pt x="13712" y="9488"/>
                  </a:cubicBezTo>
                  <a:cubicBezTo>
                    <a:pt x="13770" y="9473"/>
                    <a:pt x="13763" y="9386"/>
                    <a:pt x="13709" y="9386"/>
                  </a:cubicBezTo>
                  <a:cubicBezTo>
                    <a:pt x="13705" y="9386"/>
                    <a:pt x="13701" y="9387"/>
                    <a:pt x="13696" y="9387"/>
                  </a:cubicBezTo>
                  <a:cubicBezTo>
                    <a:pt x="13059" y="9518"/>
                    <a:pt x="12431" y="9701"/>
                    <a:pt x="11832" y="9955"/>
                  </a:cubicBezTo>
                  <a:cubicBezTo>
                    <a:pt x="11761" y="9931"/>
                    <a:pt x="11691" y="9905"/>
                    <a:pt x="11621" y="9875"/>
                  </a:cubicBezTo>
                  <a:cubicBezTo>
                    <a:pt x="11422" y="9794"/>
                    <a:pt x="10977" y="9633"/>
                    <a:pt x="10678" y="9453"/>
                  </a:cubicBezTo>
                  <a:cubicBezTo>
                    <a:pt x="10914" y="9395"/>
                    <a:pt x="11143" y="9282"/>
                    <a:pt x="11373" y="9199"/>
                  </a:cubicBezTo>
                  <a:cubicBezTo>
                    <a:pt x="11647" y="9102"/>
                    <a:pt x="11922" y="9010"/>
                    <a:pt x="12200" y="8924"/>
                  </a:cubicBezTo>
                  <a:cubicBezTo>
                    <a:pt x="12260" y="8906"/>
                    <a:pt x="12237" y="8809"/>
                    <a:pt x="12182" y="8809"/>
                  </a:cubicBezTo>
                  <a:cubicBezTo>
                    <a:pt x="12177" y="8809"/>
                    <a:pt x="12173" y="8809"/>
                    <a:pt x="12168" y="8811"/>
                  </a:cubicBezTo>
                  <a:cubicBezTo>
                    <a:pt x="11895" y="8884"/>
                    <a:pt x="11626" y="8965"/>
                    <a:pt x="11363" y="9062"/>
                  </a:cubicBezTo>
                  <a:cubicBezTo>
                    <a:pt x="11108" y="9156"/>
                    <a:pt x="10823" y="9246"/>
                    <a:pt x="10603" y="9407"/>
                  </a:cubicBezTo>
                  <a:cubicBezTo>
                    <a:pt x="10498" y="9335"/>
                    <a:pt x="10416" y="9262"/>
                    <a:pt x="10388" y="9188"/>
                  </a:cubicBezTo>
                  <a:cubicBezTo>
                    <a:pt x="10442" y="8979"/>
                    <a:pt x="10494" y="8771"/>
                    <a:pt x="10547" y="8560"/>
                  </a:cubicBezTo>
                  <a:cubicBezTo>
                    <a:pt x="11229" y="8345"/>
                    <a:pt x="11910" y="8097"/>
                    <a:pt x="12570" y="7826"/>
                  </a:cubicBezTo>
                  <a:cubicBezTo>
                    <a:pt x="12644" y="7796"/>
                    <a:pt x="12607" y="7697"/>
                    <a:pt x="12539" y="7697"/>
                  </a:cubicBezTo>
                  <a:cubicBezTo>
                    <a:pt x="12532" y="7697"/>
                    <a:pt x="12524" y="7699"/>
                    <a:pt x="12515" y="7701"/>
                  </a:cubicBezTo>
                  <a:cubicBezTo>
                    <a:pt x="11865" y="7916"/>
                    <a:pt x="11213" y="8162"/>
                    <a:pt x="10580" y="8430"/>
                  </a:cubicBezTo>
                  <a:lnTo>
                    <a:pt x="10714" y="7905"/>
                  </a:lnTo>
                  <a:cubicBezTo>
                    <a:pt x="11272" y="7657"/>
                    <a:pt x="11828" y="7400"/>
                    <a:pt x="12388" y="7151"/>
                  </a:cubicBezTo>
                  <a:cubicBezTo>
                    <a:pt x="12450" y="7124"/>
                    <a:pt x="12420" y="7039"/>
                    <a:pt x="12362" y="7039"/>
                  </a:cubicBezTo>
                  <a:cubicBezTo>
                    <a:pt x="12355" y="7039"/>
                    <a:pt x="12348" y="7040"/>
                    <a:pt x="12340" y="7043"/>
                  </a:cubicBezTo>
                  <a:cubicBezTo>
                    <a:pt x="11798" y="7233"/>
                    <a:pt x="11272" y="7459"/>
                    <a:pt x="10761" y="7720"/>
                  </a:cubicBezTo>
                  <a:lnTo>
                    <a:pt x="10835" y="7426"/>
                  </a:lnTo>
                  <a:lnTo>
                    <a:pt x="11228" y="7234"/>
                  </a:lnTo>
                  <a:cubicBezTo>
                    <a:pt x="11283" y="7188"/>
                    <a:pt x="12521" y="6275"/>
                    <a:pt x="13070" y="6275"/>
                  </a:cubicBezTo>
                  <a:cubicBezTo>
                    <a:pt x="13259" y="6275"/>
                    <a:pt x="13367" y="6384"/>
                    <a:pt x="13315" y="6675"/>
                  </a:cubicBezTo>
                  <a:cubicBezTo>
                    <a:pt x="13300" y="6766"/>
                    <a:pt x="13366" y="6815"/>
                    <a:pt x="13437" y="6815"/>
                  </a:cubicBezTo>
                  <a:cubicBezTo>
                    <a:pt x="13451" y="6815"/>
                    <a:pt x="13466" y="6813"/>
                    <a:pt x="13480" y="6809"/>
                  </a:cubicBezTo>
                  <a:cubicBezTo>
                    <a:pt x="13527" y="7021"/>
                    <a:pt x="13542" y="7237"/>
                    <a:pt x="13548" y="7492"/>
                  </a:cubicBezTo>
                  <a:cubicBezTo>
                    <a:pt x="13558" y="7829"/>
                    <a:pt x="13562" y="8203"/>
                    <a:pt x="13762" y="8492"/>
                  </a:cubicBezTo>
                  <a:cubicBezTo>
                    <a:pt x="13936" y="8744"/>
                    <a:pt x="14179" y="8846"/>
                    <a:pt x="14434" y="8846"/>
                  </a:cubicBezTo>
                  <a:cubicBezTo>
                    <a:pt x="14895" y="8846"/>
                    <a:pt x="15399" y="8511"/>
                    <a:pt x="15623" y="8122"/>
                  </a:cubicBezTo>
                  <a:cubicBezTo>
                    <a:pt x="15649" y="8077"/>
                    <a:pt x="15647" y="8020"/>
                    <a:pt x="15618" y="7977"/>
                  </a:cubicBezTo>
                  <a:cubicBezTo>
                    <a:pt x="15797" y="7728"/>
                    <a:pt x="15996" y="7491"/>
                    <a:pt x="16226" y="7300"/>
                  </a:cubicBezTo>
                  <a:cubicBezTo>
                    <a:pt x="16419" y="7138"/>
                    <a:pt x="16692" y="7018"/>
                    <a:pt x="16936" y="7018"/>
                  </a:cubicBezTo>
                  <a:cubicBezTo>
                    <a:pt x="17185" y="7018"/>
                    <a:pt x="17403" y="7143"/>
                    <a:pt x="17474" y="7478"/>
                  </a:cubicBezTo>
                  <a:cubicBezTo>
                    <a:pt x="17486" y="7542"/>
                    <a:pt x="17541" y="7579"/>
                    <a:pt x="17597" y="7579"/>
                  </a:cubicBezTo>
                  <a:cubicBezTo>
                    <a:pt x="17633" y="7579"/>
                    <a:pt x="17669" y="7563"/>
                    <a:pt x="17695" y="7529"/>
                  </a:cubicBezTo>
                  <a:cubicBezTo>
                    <a:pt x="18242" y="8681"/>
                    <a:pt x="18175" y="10290"/>
                    <a:pt x="19664" y="10663"/>
                  </a:cubicBezTo>
                  <a:cubicBezTo>
                    <a:pt x="19808" y="10699"/>
                    <a:pt x="19952" y="10716"/>
                    <a:pt x="20095" y="10716"/>
                  </a:cubicBezTo>
                  <a:cubicBezTo>
                    <a:pt x="21070" y="10716"/>
                    <a:pt x="21947" y="9912"/>
                    <a:pt x="21903" y="8892"/>
                  </a:cubicBezTo>
                  <a:cubicBezTo>
                    <a:pt x="21900" y="8824"/>
                    <a:pt x="21856" y="8796"/>
                    <a:pt x="21808" y="8796"/>
                  </a:cubicBezTo>
                  <a:cubicBezTo>
                    <a:pt x="21807" y="8796"/>
                    <a:pt x="21805" y="8796"/>
                    <a:pt x="21804" y="8796"/>
                  </a:cubicBezTo>
                  <a:cubicBezTo>
                    <a:pt x="21869" y="8291"/>
                    <a:pt x="21665" y="7814"/>
                    <a:pt x="21273" y="7413"/>
                  </a:cubicBezTo>
                  <a:cubicBezTo>
                    <a:pt x="20883" y="7010"/>
                    <a:pt x="20371" y="6837"/>
                    <a:pt x="19933" y="6511"/>
                  </a:cubicBezTo>
                  <a:cubicBezTo>
                    <a:pt x="19413" y="6122"/>
                    <a:pt x="19330" y="5993"/>
                    <a:pt x="19560" y="5344"/>
                  </a:cubicBezTo>
                  <a:cubicBezTo>
                    <a:pt x="19573" y="4909"/>
                    <a:pt x="19785" y="4648"/>
                    <a:pt x="20197" y="4560"/>
                  </a:cubicBezTo>
                  <a:cubicBezTo>
                    <a:pt x="20366" y="4496"/>
                    <a:pt x="20535" y="4437"/>
                    <a:pt x="20707" y="4383"/>
                  </a:cubicBezTo>
                  <a:cubicBezTo>
                    <a:pt x="20754" y="4370"/>
                    <a:pt x="20787" y="4329"/>
                    <a:pt x="20792" y="4281"/>
                  </a:cubicBezTo>
                  <a:close/>
                  <a:moveTo>
                    <a:pt x="10808" y="2665"/>
                  </a:moveTo>
                  <a:cubicBezTo>
                    <a:pt x="11044" y="3207"/>
                    <a:pt x="11334" y="3723"/>
                    <a:pt x="11674" y="4206"/>
                  </a:cubicBezTo>
                  <a:cubicBezTo>
                    <a:pt x="7028" y="6525"/>
                    <a:pt x="4795" y="11863"/>
                    <a:pt x="5684" y="16891"/>
                  </a:cubicBezTo>
                  <a:cubicBezTo>
                    <a:pt x="5619" y="16918"/>
                    <a:pt x="5585" y="16988"/>
                    <a:pt x="5605" y="17057"/>
                  </a:cubicBezTo>
                  <a:cubicBezTo>
                    <a:pt x="6601" y="21386"/>
                    <a:pt x="10163" y="24938"/>
                    <a:pt x="14598" y="25654"/>
                  </a:cubicBezTo>
                  <a:cubicBezTo>
                    <a:pt x="15147" y="25743"/>
                    <a:pt x="15699" y="25786"/>
                    <a:pt x="16250" y="25786"/>
                  </a:cubicBezTo>
                  <a:cubicBezTo>
                    <a:pt x="17627" y="25786"/>
                    <a:pt x="18997" y="25516"/>
                    <a:pt x="20279" y="25016"/>
                  </a:cubicBezTo>
                  <a:cubicBezTo>
                    <a:pt x="20444" y="25466"/>
                    <a:pt x="20633" y="25906"/>
                    <a:pt x="20845" y="26334"/>
                  </a:cubicBezTo>
                  <a:cubicBezTo>
                    <a:pt x="21034" y="26719"/>
                    <a:pt x="21224" y="27185"/>
                    <a:pt x="21525" y="27495"/>
                  </a:cubicBezTo>
                  <a:cubicBezTo>
                    <a:pt x="21549" y="27519"/>
                    <a:pt x="21577" y="27530"/>
                    <a:pt x="21604" y="27530"/>
                  </a:cubicBezTo>
                  <a:cubicBezTo>
                    <a:pt x="21668" y="27530"/>
                    <a:pt x="21724" y="27471"/>
                    <a:pt x="21697" y="27393"/>
                  </a:cubicBezTo>
                  <a:cubicBezTo>
                    <a:pt x="21551" y="26966"/>
                    <a:pt x="21243" y="26575"/>
                    <a:pt x="21033" y="26173"/>
                  </a:cubicBezTo>
                  <a:cubicBezTo>
                    <a:pt x="20822" y="25772"/>
                    <a:pt x="20636" y="25361"/>
                    <a:pt x="20452" y="24946"/>
                  </a:cubicBezTo>
                  <a:cubicBezTo>
                    <a:pt x="20655" y="24863"/>
                    <a:pt x="20852" y="24774"/>
                    <a:pt x="21050" y="24680"/>
                  </a:cubicBezTo>
                  <a:cubicBezTo>
                    <a:pt x="21206" y="25158"/>
                    <a:pt x="21394" y="25627"/>
                    <a:pt x="21613" y="26081"/>
                  </a:cubicBezTo>
                  <a:cubicBezTo>
                    <a:pt x="21834" y="26542"/>
                    <a:pt x="22062" y="27088"/>
                    <a:pt x="22418" y="27460"/>
                  </a:cubicBezTo>
                  <a:cubicBezTo>
                    <a:pt x="22421" y="27464"/>
                    <a:pt x="22426" y="27468"/>
                    <a:pt x="22430" y="27471"/>
                  </a:cubicBezTo>
                  <a:cubicBezTo>
                    <a:pt x="20973" y="27946"/>
                    <a:pt x="19515" y="28166"/>
                    <a:pt x="18061" y="28166"/>
                  </a:cubicBezTo>
                  <a:cubicBezTo>
                    <a:pt x="15978" y="28166"/>
                    <a:pt x="13904" y="27714"/>
                    <a:pt x="11854" y="26915"/>
                  </a:cubicBezTo>
                  <a:cubicBezTo>
                    <a:pt x="8521" y="25614"/>
                    <a:pt x="5346" y="23413"/>
                    <a:pt x="4377" y="19790"/>
                  </a:cubicBezTo>
                  <a:cubicBezTo>
                    <a:pt x="3466" y="16380"/>
                    <a:pt x="3847" y="11906"/>
                    <a:pt x="5308" y="8702"/>
                  </a:cubicBezTo>
                  <a:cubicBezTo>
                    <a:pt x="6486" y="6123"/>
                    <a:pt x="8437" y="4099"/>
                    <a:pt x="10808" y="2665"/>
                  </a:cubicBezTo>
                  <a:close/>
                  <a:moveTo>
                    <a:pt x="11513" y="223"/>
                  </a:moveTo>
                  <a:lnTo>
                    <a:pt x="11513" y="223"/>
                  </a:lnTo>
                  <a:cubicBezTo>
                    <a:pt x="11785" y="362"/>
                    <a:pt x="12018" y="569"/>
                    <a:pt x="12184" y="826"/>
                  </a:cubicBezTo>
                  <a:cubicBezTo>
                    <a:pt x="12342" y="1066"/>
                    <a:pt x="12366" y="1324"/>
                    <a:pt x="12463" y="1578"/>
                  </a:cubicBezTo>
                  <a:cubicBezTo>
                    <a:pt x="12171" y="1683"/>
                    <a:pt x="11886" y="1803"/>
                    <a:pt x="11604" y="1929"/>
                  </a:cubicBezTo>
                  <a:cubicBezTo>
                    <a:pt x="11598" y="1927"/>
                    <a:pt x="11592" y="1927"/>
                    <a:pt x="11585" y="1927"/>
                  </a:cubicBezTo>
                  <a:cubicBezTo>
                    <a:pt x="11552" y="1927"/>
                    <a:pt x="11519" y="1945"/>
                    <a:pt x="11500" y="1975"/>
                  </a:cubicBezTo>
                  <a:cubicBezTo>
                    <a:pt x="11272" y="2080"/>
                    <a:pt x="11049" y="2195"/>
                    <a:pt x="10827" y="2311"/>
                  </a:cubicBezTo>
                  <a:cubicBezTo>
                    <a:pt x="10823" y="2301"/>
                    <a:pt x="10818" y="2292"/>
                    <a:pt x="10812" y="2282"/>
                  </a:cubicBezTo>
                  <a:cubicBezTo>
                    <a:pt x="10796" y="2251"/>
                    <a:pt x="10769" y="2238"/>
                    <a:pt x="10743" y="2238"/>
                  </a:cubicBezTo>
                  <a:cubicBezTo>
                    <a:pt x="10696" y="2238"/>
                    <a:pt x="10649" y="2282"/>
                    <a:pt x="10673" y="2341"/>
                  </a:cubicBezTo>
                  <a:cubicBezTo>
                    <a:pt x="10678" y="2357"/>
                    <a:pt x="10686" y="2372"/>
                    <a:pt x="10692" y="2386"/>
                  </a:cubicBezTo>
                  <a:cubicBezTo>
                    <a:pt x="8260" y="3726"/>
                    <a:pt x="6288" y="5865"/>
                    <a:pt x="5088" y="8380"/>
                  </a:cubicBezTo>
                  <a:cubicBezTo>
                    <a:pt x="3477" y="11762"/>
                    <a:pt x="3051" y="16523"/>
                    <a:pt x="4121" y="20130"/>
                  </a:cubicBezTo>
                  <a:cubicBezTo>
                    <a:pt x="5162" y="23642"/>
                    <a:pt x="8268" y="25840"/>
                    <a:pt x="11526" y="27147"/>
                  </a:cubicBezTo>
                  <a:cubicBezTo>
                    <a:pt x="13669" y="28007"/>
                    <a:pt x="15853" y="28506"/>
                    <a:pt x="18044" y="28506"/>
                  </a:cubicBezTo>
                  <a:cubicBezTo>
                    <a:pt x="19738" y="28506"/>
                    <a:pt x="21435" y="28207"/>
                    <a:pt x="23120" y="27547"/>
                  </a:cubicBezTo>
                  <a:cubicBezTo>
                    <a:pt x="23136" y="27539"/>
                    <a:pt x="23152" y="27530"/>
                    <a:pt x="23165" y="27519"/>
                  </a:cubicBezTo>
                  <a:cubicBezTo>
                    <a:pt x="23436" y="27584"/>
                    <a:pt x="23664" y="27767"/>
                    <a:pt x="23788" y="28017"/>
                  </a:cubicBezTo>
                  <a:cubicBezTo>
                    <a:pt x="23849" y="28139"/>
                    <a:pt x="23887" y="28271"/>
                    <a:pt x="23897" y="28406"/>
                  </a:cubicBezTo>
                  <a:cubicBezTo>
                    <a:pt x="23898" y="28432"/>
                    <a:pt x="23855" y="28704"/>
                    <a:pt x="23820" y="28805"/>
                  </a:cubicBezTo>
                  <a:cubicBezTo>
                    <a:pt x="23805" y="28799"/>
                    <a:pt x="23788" y="28796"/>
                    <a:pt x="23772" y="28796"/>
                  </a:cubicBezTo>
                  <a:cubicBezTo>
                    <a:pt x="23753" y="28796"/>
                    <a:pt x="23734" y="28800"/>
                    <a:pt x="23717" y="28810"/>
                  </a:cubicBezTo>
                  <a:cubicBezTo>
                    <a:pt x="21768" y="29667"/>
                    <a:pt x="19751" y="30069"/>
                    <a:pt x="17729" y="30069"/>
                  </a:cubicBezTo>
                  <a:cubicBezTo>
                    <a:pt x="15595" y="30069"/>
                    <a:pt x="13454" y="29621"/>
                    <a:pt x="11382" y="28790"/>
                  </a:cubicBezTo>
                  <a:cubicBezTo>
                    <a:pt x="7689" y="27310"/>
                    <a:pt x="3939" y="24790"/>
                    <a:pt x="2173" y="21102"/>
                  </a:cubicBezTo>
                  <a:cubicBezTo>
                    <a:pt x="323" y="17242"/>
                    <a:pt x="1217" y="12263"/>
                    <a:pt x="2862" y="8485"/>
                  </a:cubicBezTo>
                  <a:cubicBezTo>
                    <a:pt x="4516" y="4689"/>
                    <a:pt x="7496" y="1666"/>
                    <a:pt x="11447" y="316"/>
                  </a:cubicBezTo>
                  <a:cubicBezTo>
                    <a:pt x="11489" y="306"/>
                    <a:pt x="11516" y="266"/>
                    <a:pt x="11513" y="223"/>
                  </a:cubicBezTo>
                  <a:close/>
                  <a:moveTo>
                    <a:pt x="11538" y="0"/>
                  </a:moveTo>
                  <a:cubicBezTo>
                    <a:pt x="11471" y="0"/>
                    <a:pt x="11429" y="63"/>
                    <a:pt x="11435" y="123"/>
                  </a:cubicBezTo>
                  <a:cubicBezTo>
                    <a:pt x="11420" y="117"/>
                    <a:pt x="11405" y="114"/>
                    <a:pt x="11391" y="114"/>
                  </a:cubicBezTo>
                  <a:cubicBezTo>
                    <a:pt x="11381" y="114"/>
                    <a:pt x="11371" y="115"/>
                    <a:pt x="11361" y="118"/>
                  </a:cubicBezTo>
                  <a:cubicBezTo>
                    <a:pt x="7277" y="1302"/>
                    <a:pt x="4236" y="4531"/>
                    <a:pt x="2562" y="8367"/>
                  </a:cubicBezTo>
                  <a:cubicBezTo>
                    <a:pt x="873" y="12242"/>
                    <a:pt x="1" y="17272"/>
                    <a:pt x="1875" y="21233"/>
                  </a:cubicBezTo>
                  <a:cubicBezTo>
                    <a:pt x="3659" y="25000"/>
                    <a:pt x="7501" y="27584"/>
                    <a:pt x="11264" y="29092"/>
                  </a:cubicBezTo>
                  <a:cubicBezTo>
                    <a:pt x="13344" y="29925"/>
                    <a:pt x="15608" y="30422"/>
                    <a:pt x="17853" y="30422"/>
                  </a:cubicBezTo>
                  <a:cubicBezTo>
                    <a:pt x="19868" y="30422"/>
                    <a:pt x="21869" y="30022"/>
                    <a:pt x="23709" y="29104"/>
                  </a:cubicBezTo>
                  <a:cubicBezTo>
                    <a:pt x="23753" y="29124"/>
                    <a:pt x="23793" y="29133"/>
                    <a:pt x="23830" y="29133"/>
                  </a:cubicBezTo>
                  <a:cubicBezTo>
                    <a:pt x="24164" y="29133"/>
                    <a:pt x="24198" y="28380"/>
                    <a:pt x="24128" y="28150"/>
                  </a:cubicBezTo>
                  <a:cubicBezTo>
                    <a:pt x="23995" y="27721"/>
                    <a:pt x="23630" y="27380"/>
                    <a:pt x="23184" y="27342"/>
                  </a:cubicBezTo>
                  <a:cubicBezTo>
                    <a:pt x="23158" y="27292"/>
                    <a:pt x="23108" y="27263"/>
                    <a:pt x="23055" y="27263"/>
                  </a:cubicBezTo>
                  <a:cubicBezTo>
                    <a:pt x="23037" y="27263"/>
                    <a:pt x="23019" y="27266"/>
                    <a:pt x="23001" y="27273"/>
                  </a:cubicBezTo>
                  <a:cubicBezTo>
                    <a:pt x="22867" y="27324"/>
                    <a:pt x="22733" y="27367"/>
                    <a:pt x="22599" y="27413"/>
                  </a:cubicBezTo>
                  <a:cubicBezTo>
                    <a:pt x="22602" y="27394"/>
                    <a:pt x="22599" y="27374"/>
                    <a:pt x="22593" y="27356"/>
                  </a:cubicBezTo>
                  <a:cubicBezTo>
                    <a:pt x="22397" y="26849"/>
                    <a:pt x="22043" y="26395"/>
                    <a:pt x="21796" y="25907"/>
                  </a:cubicBezTo>
                  <a:cubicBezTo>
                    <a:pt x="21579" y="25483"/>
                    <a:pt x="21391" y="25045"/>
                    <a:pt x="21205" y="24607"/>
                  </a:cubicBezTo>
                  <a:cubicBezTo>
                    <a:pt x="23103" y="23670"/>
                    <a:pt x="24745" y="22211"/>
                    <a:pt x="25828" y="20374"/>
                  </a:cubicBezTo>
                  <a:cubicBezTo>
                    <a:pt x="27980" y="16725"/>
                    <a:pt x="29123" y="11316"/>
                    <a:pt x="26538" y="7617"/>
                  </a:cubicBezTo>
                  <a:cubicBezTo>
                    <a:pt x="26536" y="7577"/>
                    <a:pt x="26512" y="7543"/>
                    <a:pt x="26477" y="7529"/>
                  </a:cubicBezTo>
                  <a:cubicBezTo>
                    <a:pt x="26302" y="7285"/>
                    <a:pt x="26114" y="7053"/>
                    <a:pt x="25911" y="6831"/>
                  </a:cubicBezTo>
                  <a:cubicBezTo>
                    <a:pt x="24230" y="4998"/>
                    <a:pt x="21527" y="4079"/>
                    <a:pt x="19174" y="3514"/>
                  </a:cubicBezTo>
                  <a:cubicBezTo>
                    <a:pt x="18192" y="3278"/>
                    <a:pt x="17203" y="3149"/>
                    <a:pt x="16222" y="3149"/>
                  </a:cubicBezTo>
                  <a:cubicBezTo>
                    <a:pt x="14946" y="3149"/>
                    <a:pt x="13683" y="3367"/>
                    <a:pt x="12464" y="3854"/>
                  </a:cubicBezTo>
                  <a:cubicBezTo>
                    <a:pt x="12472" y="3827"/>
                    <a:pt x="12469" y="3796"/>
                    <a:pt x="12456" y="3773"/>
                  </a:cubicBezTo>
                  <a:cubicBezTo>
                    <a:pt x="12189" y="3243"/>
                    <a:pt x="11946" y="2700"/>
                    <a:pt x="11733" y="2147"/>
                  </a:cubicBezTo>
                  <a:cubicBezTo>
                    <a:pt x="12075" y="1968"/>
                    <a:pt x="12424" y="1801"/>
                    <a:pt x="12781" y="1645"/>
                  </a:cubicBezTo>
                  <a:cubicBezTo>
                    <a:pt x="12872" y="1605"/>
                    <a:pt x="12831" y="1489"/>
                    <a:pt x="12751" y="1484"/>
                  </a:cubicBezTo>
                  <a:cubicBezTo>
                    <a:pt x="12762" y="1191"/>
                    <a:pt x="12584" y="856"/>
                    <a:pt x="12428" y="636"/>
                  </a:cubicBezTo>
                  <a:cubicBezTo>
                    <a:pt x="12217" y="343"/>
                    <a:pt x="11916" y="129"/>
                    <a:pt x="11580" y="8"/>
                  </a:cubicBezTo>
                  <a:cubicBezTo>
                    <a:pt x="11565" y="3"/>
                    <a:pt x="11551" y="0"/>
                    <a:pt x="115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78" name="Google Shape;378;p74"/>
          <p:cNvSpPr/>
          <p:nvPr/>
        </p:nvSpPr>
        <p:spPr>
          <a:xfrm rot="5400000">
            <a:off x="8653050" y="-31100"/>
            <a:ext cx="314505" cy="772588"/>
          </a:xfrm>
          <a:custGeom>
            <a:rect b="b" l="l" r="r" t="t"/>
            <a:pathLst>
              <a:path extrusionOk="0" h="15368" w="6256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9" name="Google Shape;379;p74"/>
          <p:cNvGrpSpPr/>
          <p:nvPr/>
        </p:nvGrpSpPr>
        <p:grpSpPr>
          <a:xfrm>
            <a:off x="6924475" y="4697430"/>
            <a:ext cx="1506300" cy="205983"/>
            <a:chOff x="65575" y="4697430"/>
            <a:chExt cx="1506300" cy="205983"/>
          </a:xfrm>
        </p:grpSpPr>
        <p:sp>
          <p:nvSpPr>
            <p:cNvPr id="380" name="Google Shape;380;p74"/>
            <p:cNvSpPr/>
            <p:nvPr/>
          </p:nvSpPr>
          <p:spPr>
            <a:xfrm>
              <a:off x="65575" y="4697430"/>
              <a:ext cx="1506300" cy="31450"/>
            </a:xfrm>
            <a:custGeom>
              <a:rect b="b" l="l" r="r" t="t"/>
              <a:pathLst>
                <a:path extrusionOk="0" h="1258" w="60252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74"/>
            <p:cNvSpPr/>
            <p:nvPr/>
          </p:nvSpPr>
          <p:spPr>
            <a:xfrm>
              <a:off x="74750" y="4885038"/>
              <a:ext cx="1322625" cy="18375"/>
            </a:xfrm>
            <a:custGeom>
              <a:rect b="b" l="l" r="r" t="t"/>
              <a:pathLst>
                <a:path extrusionOk="0" h="735" w="52905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2" name="Google Shape;382;p74"/>
          <p:cNvGrpSpPr/>
          <p:nvPr/>
        </p:nvGrpSpPr>
        <p:grpSpPr>
          <a:xfrm flipH="1" rot="10800000">
            <a:off x="137950" y="89425"/>
            <a:ext cx="1506300" cy="1469575"/>
            <a:chOff x="65575" y="3544038"/>
            <a:chExt cx="1506300" cy="1469575"/>
          </a:xfrm>
        </p:grpSpPr>
        <p:sp>
          <p:nvSpPr>
            <p:cNvPr id="383" name="Google Shape;383;p74"/>
            <p:cNvSpPr/>
            <p:nvPr/>
          </p:nvSpPr>
          <p:spPr>
            <a:xfrm>
              <a:off x="175775" y="3544038"/>
              <a:ext cx="73500" cy="1313450"/>
            </a:xfrm>
            <a:custGeom>
              <a:rect b="b" l="l" r="r" t="t"/>
              <a:pathLst>
                <a:path extrusionOk="0" h="52538" w="294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74"/>
            <p:cNvSpPr/>
            <p:nvPr/>
          </p:nvSpPr>
          <p:spPr>
            <a:xfrm>
              <a:off x="304375" y="3736938"/>
              <a:ext cx="73475" cy="1276675"/>
            </a:xfrm>
            <a:custGeom>
              <a:rect b="b" l="l" r="r" t="t"/>
              <a:pathLst>
                <a:path extrusionOk="0" h="51067" w="2939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74"/>
            <p:cNvSpPr/>
            <p:nvPr/>
          </p:nvSpPr>
          <p:spPr>
            <a:xfrm>
              <a:off x="65575" y="4697430"/>
              <a:ext cx="1506300" cy="31450"/>
            </a:xfrm>
            <a:custGeom>
              <a:rect b="b" l="l" r="r" t="t"/>
              <a:pathLst>
                <a:path extrusionOk="0" h="1258" w="60252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74"/>
            <p:cNvSpPr/>
            <p:nvPr/>
          </p:nvSpPr>
          <p:spPr>
            <a:xfrm>
              <a:off x="74750" y="4885038"/>
              <a:ext cx="1322625" cy="18375"/>
            </a:xfrm>
            <a:custGeom>
              <a:rect b="b" l="l" r="r" t="t"/>
              <a:pathLst>
                <a:path extrusionOk="0" h="735" w="52905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7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89" name="Google Shape;389;p75"/>
          <p:cNvSpPr txBox="1"/>
          <p:nvPr>
            <p:ph idx="1" type="subTitle"/>
          </p:nvPr>
        </p:nvSpPr>
        <p:spPr>
          <a:xfrm>
            <a:off x="1078538" y="2050950"/>
            <a:ext cx="37998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0" name="Google Shape;390;p75"/>
          <p:cNvSpPr txBox="1"/>
          <p:nvPr>
            <p:ph idx="2" type="subTitle"/>
          </p:nvPr>
        </p:nvSpPr>
        <p:spPr>
          <a:xfrm>
            <a:off x="4265663" y="3719975"/>
            <a:ext cx="37998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1" name="Google Shape;391;p75"/>
          <p:cNvSpPr txBox="1"/>
          <p:nvPr>
            <p:ph idx="3" type="subTitle"/>
          </p:nvPr>
        </p:nvSpPr>
        <p:spPr>
          <a:xfrm>
            <a:off x="1078538" y="1478250"/>
            <a:ext cx="3799800" cy="572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2" name="Google Shape;392;p75"/>
          <p:cNvSpPr txBox="1"/>
          <p:nvPr>
            <p:ph idx="4" type="subTitle"/>
          </p:nvPr>
        </p:nvSpPr>
        <p:spPr>
          <a:xfrm>
            <a:off x="4265663" y="3147275"/>
            <a:ext cx="3799800" cy="572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3" name="Google Shape;393;p75"/>
          <p:cNvSpPr/>
          <p:nvPr/>
        </p:nvSpPr>
        <p:spPr>
          <a:xfrm rot="-5400000">
            <a:off x="155550" y="-21475"/>
            <a:ext cx="314505" cy="772588"/>
          </a:xfrm>
          <a:custGeom>
            <a:rect b="b" l="l" r="r" t="t"/>
            <a:pathLst>
              <a:path extrusionOk="0" h="15368" w="6256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4" name="Google Shape;394;p75"/>
          <p:cNvGrpSpPr/>
          <p:nvPr/>
        </p:nvGrpSpPr>
        <p:grpSpPr>
          <a:xfrm>
            <a:off x="-73500" y="3188447"/>
            <a:ext cx="863450" cy="981468"/>
            <a:chOff x="7778467" y="3227068"/>
            <a:chExt cx="780908" cy="887644"/>
          </a:xfrm>
        </p:grpSpPr>
        <p:grpSp>
          <p:nvGrpSpPr>
            <p:cNvPr id="395" name="Google Shape;395;p75"/>
            <p:cNvGrpSpPr/>
            <p:nvPr/>
          </p:nvGrpSpPr>
          <p:grpSpPr>
            <a:xfrm>
              <a:off x="7907391" y="3238633"/>
              <a:ext cx="602721" cy="784422"/>
              <a:chOff x="7907391" y="3238633"/>
              <a:chExt cx="602721" cy="784422"/>
            </a:xfrm>
          </p:grpSpPr>
          <p:grpSp>
            <p:nvGrpSpPr>
              <p:cNvPr id="396" name="Google Shape;396;p75"/>
              <p:cNvGrpSpPr/>
              <p:nvPr/>
            </p:nvGrpSpPr>
            <p:grpSpPr>
              <a:xfrm>
                <a:off x="7907391" y="3238633"/>
                <a:ext cx="602721" cy="668884"/>
                <a:chOff x="7907391" y="3238633"/>
                <a:chExt cx="602721" cy="668884"/>
              </a:xfrm>
            </p:grpSpPr>
            <p:sp>
              <p:nvSpPr>
                <p:cNvPr id="397" name="Google Shape;397;p75"/>
                <p:cNvSpPr/>
                <p:nvPr/>
              </p:nvSpPr>
              <p:spPr>
                <a:xfrm rot="1188020">
                  <a:off x="7987788" y="3297171"/>
                  <a:ext cx="441927" cy="551808"/>
                </a:xfrm>
                <a:prstGeom prst="blockArc">
                  <a:avLst>
                    <a:gd fmla="val 10236231" name="adj1"/>
                    <a:gd fmla="val 5630447" name="adj2"/>
                    <a:gd fmla="val 43757" name="adj3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8" name="Google Shape;398;p75"/>
                <p:cNvSpPr/>
                <p:nvPr/>
              </p:nvSpPr>
              <p:spPr>
                <a:xfrm rot="1153511">
                  <a:off x="8101792" y="3655774"/>
                  <a:ext cx="137572" cy="203321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99" name="Google Shape;399;p75"/>
              <p:cNvSpPr/>
              <p:nvPr/>
            </p:nvSpPr>
            <p:spPr>
              <a:xfrm rot="901473">
                <a:off x="8048704" y="3898026"/>
                <a:ext cx="130770" cy="109958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0" name="Google Shape;400;p75"/>
            <p:cNvGrpSpPr/>
            <p:nvPr/>
          </p:nvGrpSpPr>
          <p:grpSpPr>
            <a:xfrm rot="1451652">
              <a:off x="7906504" y="3302232"/>
              <a:ext cx="524834" cy="737315"/>
              <a:chOff x="1865075" y="4965975"/>
              <a:chExt cx="276150" cy="387950"/>
            </a:xfrm>
          </p:grpSpPr>
          <p:sp>
            <p:nvSpPr>
              <p:cNvPr id="401" name="Google Shape;401;p75"/>
              <p:cNvSpPr/>
              <p:nvPr/>
            </p:nvSpPr>
            <p:spPr>
              <a:xfrm>
                <a:off x="1865075" y="4965975"/>
                <a:ext cx="276150" cy="293150"/>
              </a:xfrm>
              <a:custGeom>
                <a:rect b="b" l="l" r="r" t="t"/>
                <a:pathLst>
                  <a:path extrusionOk="0" h="11726" w="11046">
                    <a:moveTo>
                      <a:pt x="5646" y="341"/>
                    </a:moveTo>
                    <a:cubicBezTo>
                      <a:pt x="6116" y="341"/>
                      <a:pt x="6587" y="421"/>
                      <a:pt x="7034" y="585"/>
                    </a:cubicBezTo>
                    <a:cubicBezTo>
                      <a:pt x="10649" y="1919"/>
                      <a:pt x="10384" y="6642"/>
                      <a:pt x="7541" y="8573"/>
                    </a:cubicBezTo>
                    <a:cubicBezTo>
                      <a:pt x="7480" y="8612"/>
                      <a:pt x="7452" y="8683"/>
                      <a:pt x="7467" y="8752"/>
                    </a:cubicBezTo>
                    <a:cubicBezTo>
                      <a:pt x="7467" y="8753"/>
                      <a:pt x="7466" y="8753"/>
                      <a:pt x="7464" y="8755"/>
                    </a:cubicBezTo>
                    <a:cubicBezTo>
                      <a:pt x="7334" y="9155"/>
                      <a:pt x="7439" y="9620"/>
                      <a:pt x="7471" y="10035"/>
                    </a:cubicBezTo>
                    <a:cubicBezTo>
                      <a:pt x="7501" y="10440"/>
                      <a:pt x="7495" y="10870"/>
                      <a:pt x="7605" y="11262"/>
                    </a:cubicBezTo>
                    <a:cubicBezTo>
                      <a:pt x="7529" y="11259"/>
                      <a:pt x="7453" y="11258"/>
                      <a:pt x="7376" y="11258"/>
                    </a:cubicBezTo>
                    <a:cubicBezTo>
                      <a:pt x="6947" y="11258"/>
                      <a:pt x="6509" y="11297"/>
                      <a:pt x="6074" y="11340"/>
                    </a:cubicBezTo>
                    <a:cubicBezTo>
                      <a:pt x="6482" y="11042"/>
                      <a:pt x="6883" y="10730"/>
                      <a:pt x="7268" y="10406"/>
                    </a:cubicBezTo>
                    <a:cubicBezTo>
                      <a:pt x="7310" y="10372"/>
                      <a:pt x="7271" y="10304"/>
                      <a:pt x="7225" y="10304"/>
                    </a:cubicBezTo>
                    <a:cubicBezTo>
                      <a:pt x="7216" y="10304"/>
                      <a:pt x="7206" y="10307"/>
                      <a:pt x="7197" y="10314"/>
                    </a:cubicBezTo>
                    <a:cubicBezTo>
                      <a:pt x="6741" y="10645"/>
                      <a:pt x="6293" y="10994"/>
                      <a:pt x="5864" y="11361"/>
                    </a:cubicBezTo>
                    <a:cubicBezTo>
                      <a:pt x="5711" y="11377"/>
                      <a:pt x="5558" y="11391"/>
                      <a:pt x="5407" y="11406"/>
                    </a:cubicBezTo>
                    <a:cubicBezTo>
                      <a:pt x="5402" y="11272"/>
                      <a:pt x="5394" y="11138"/>
                      <a:pt x="5389" y="11004"/>
                    </a:cubicBezTo>
                    <a:cubicBezTo>
                      <a:pt x="5821" y="10628"/>
                      <a:pt x="6266" y="10272"/>
                      <a:pt x="6731" y="9939"/>
                    </a:cubicBezTo>
                    <a:cubicBezTo>
                      <a:pt x="6782" y="9903"/>
                      <a:pt x="6752" y="9829"/>
                      <a:pt x="6704" y="9829"/>
                    </a:cubicBezTo>
                    <a:cubicBezTo>
                      <a:pt x="6694" y="9829"/>
                      <a:pt x="6683" y="9832"/>
                      <a:pt x="6672" y="9839"/>
                    </a:cubicBezTo>
                    <a:cubicBezTo>
                      <a:pt x="6207" y="10134"/>
                      <a:pt x="5775" y="10478"/>
                      <a:pt x="5381" y="10864"/>
                    </a:cubicBezTo>
                    <a:cubicBezTo>
                      <a:pt x="5367" y="10577"/>
                      <a:pt x="5348" y="10290"/>
                      <a:pt x="5327" y="10003"/>
                    </a:cubicBezTo>
                    <a:cubicBezTo>
                      <a:pt x="5770" y="9667"/>
                      <a:pt x="6215" y="9330"/>
                      <a:pt x="6635" y="8965"/>
                    </a:cubicBezTo>
                    <a:cubicBezTo>
                      <a:pt x="6666" y="8939"/>
                      <a:pt x="6637" y="8888"/>
                      <a:pt x="6603" y="8888"/>
                    </a:cubicBezTo>
                    <a:cubicBezTo>
                      <a:pt x="6596" y="8888"/>
                      <a:pt x="6589" y="8890"/>
                      <a:pt x="6581" y="8895"/>
                    </a:cubicBezTo>
                    <a:cubicBezTo>
                      <a:pt x="6146" y="9206"/>
                      <a:pt x="5732" y="9544"/>
                      <a:pt x="5317" y="9880"/>
                    </a:cubicBezTo>
                    <a:cubicBezTo>
                      <a:pt x="5297" y="9625"/>
                      <a:pt x="5278" y="9369"/>
                      <a:pt x="5257" y="9112"/>
                    </a:cubicBezTo>
                    <a:cubicBezTo>
                      <a:pt x="5783" y="8704"/>
                      <a:pt x="6286" y="8269"/>
                      <a:pt x="6784" y="7827"/>
                    </a:cubicBezTo>
                    <a:cubicBezTo>
                      <a:pt x="6819" y="7796"/>
                      <a:pt x="6786" y="7753"/>
                      <a:pt x="6749" y="7753"/>
                    </a:cubicBezTo>
                    <a:cubicBezTo>
                      <a:pt x="6738" y="7753"/>
                      <a:pt x="6728" y="7756"/>
                      <a:pt x="6718" y="7764"/>
                    </a:cubicBezTo>
                    <a:cubicBezTo>
                      <a:pt x="6220" y="8162"/>
                      <a:pt x="5722" y="8565"/>
                      <a:pt x="5247" y="8993"/>
                    </a:cubicBezTo>
                    <a:cubicBezTo>
                      <a:pt x="5247" y="8988"/>
                      <a:pt x="5247" y="8981"/>
                      <a:pt x="5247" y="8975"/>
                    </a:cubicBezTo>
                    <a:cubicBezTo>
                      <a:pt x="5227" y="8714"/>
                      <a:pt x="5233" y="8508"/>
                      <a:pt x="5260" y="8336"/>
                    </a:cubicBezTo>
                    <a:cubicBezTo>
                      <a:pt x="5666" y="8019"/>
                      <a:pt x="6065" y="7694"/>
                      <a:pt x="6449" y="7349"/>
                    </a:cubicBezTo>
                    <a:cubicBezTo>
                      <a:pt x="6490" y="7313"/>
                      <a:pt x="6453" y="7262"/>
                      <a:pt x="6409" y="7262"/>
                    </a:cubicBezTo>
                    <a:cubicBezTo>
                      <a:pt x="6398" y="7262"/>
                      <a:pt x="6385" y="7266"/>
                      <a:pt x="6374" y="7274"/>
                    </a:cubicBezTo>
                    <a:cubicBezTo>
                      <a:pt x="6001" y="7568"/>
                      <a:pt x="5643" y="7877"/>
                      <a:pt x="5289" y="8194"/>
                    </a:cubicBezTo>
                    <a:cubicBezTo>
                      <a:pt x="5421" y="7678"/>
                      <a:pt x="5788" y="7482"/>
                      <a:pt x="6274" y="6866"/>
                    </a:cubicBezTo>
                    <a:cubicBezTo>
                      <a:pt x="6613" y="6562"/>
                      <a:pt x="6965" y="6280"/>
                      <a:pt x="7351" y="6034"/>
                    </a:cubicBezTo>
                    <a:cubicBezTo>
                      <a:pt x="7402" y="6002"/>
                      <a:pt x="7372" y="5930"/>
                      <a:pt x="7324" y="5930"/>
                    </a:cubicBezTo>
                    <a:cubicBezTo>
                      <a:pt x="7315" y="5930"/>
                      <a:pt x="7305" y="5933"/>
                      <a:pt x="7295" y="5939"/>
                    </a:cubicBezTo>
                    <a:cubicBezTo>
                      <a:pt x="7026" y="6098"/>
                      <a:pt x="6769" y="6280"/>
                      <a:pt x="6530" y="6482"/>
                    </a:cubicBezTo>
                    <a:cubicBezTo>
                      <a:pt x="6664" y="6259"/>
                      <a:pt x="6763" y="6017"/>
                      <a:pt x="6825" y="5765"/>
                    </a:cubicBezTo>
                    <a:cubicBezTo>
                      <a:pt x="7040" y="5532"/>
                      <a:pt x="7289" y="5344"/>
                      <a:pt x="7538" y="5150"/>
                    </a:cubicBezTo>
                    <a:cubicBezTo>
                      <a:pt x="7566" y="5128"/>
                      <a:pt x="7540" y="5090"/>
                      <a:pt x="7510" y="5090"/>
                    </a:cubicBezTo>
                    <a:cubicBezTo>
                      <a:pt x="7504" y="5090"/>
                      <a:pt x="7498" y="5091"/>
                      <a:pt x="7493" y="5094"/>
                    </a:cubicBezTo>
                    <a:cubicBezTo>
                      <a:pt x="7243" y="5231"/>
                      <a:pt x="7034" y="5427"/>
                      <a:pt x="6847" y="5642"/>
                    </a:cubicBezTo>
                    <a:cubicBezTo>
                      <a:pt x="6883" y="5440"/>
                      <a:pt x="6891" y="5233"/>
                      <a:pt x="6870" y="5027"/>
                    </a:cubicBezTo>
                    <a:cubicBezTo>
                      <a:pt x="7051" y="4788"/>
                      <a:pt x="7275" y="4618"/>
                      <a:pt x="7530" y="4439"/>
                    </a:cubicBezTo>
                    <a:cubicBezTo>
                      <a:pt x="7566" y="4414"/>
                      <a:pt x="7552" y="4348"/>
                      <a:pt x="7510" y="4348"/>
                    </a:cubicBezTo>
                    <a:cubicBezTo>
                      <a:pt x="7505" y="4348"/>
                      <a:pt x="7499" y="4349"/>
                      <a:pt x="7493" y="4351"/>
                    </a:cubicBezTo>
                    <a:cubicBezTo>
                      <a:pt x="7273" y="4433"/>
                      <a:pt x="7080" y="4592"/>
                      <a:pt x="6927" y="4780"/>
                    </a:cubicBezTo>
                    <a:cubicBezTo>
                      <a:pt x="6883" y="4598"/>
                      <a:pt x="6811" y="4425"/>
                      <a:pt x="6714" y="4265"/>
                    </a:cubicBezTo>
                    <a:cubicBezTo>
                      <a:pt x="6828" y="4139"/>
                      <a:pt x="6934" y="4005"/>
                      <a:pt x="7026" y="3862"/>
                    </a:cubicBezTo>
                    <a:cubicBezTo>
                      <a:pt x="7044" y="3833"/>
                      <a:pt x="7018" y="3804"/>
                      <a:pt x="6991" y="3804"/>
                    </a:cubicBezTo>
                    <a:cubicBezTo>
                      <a:pt x="6982" y="3804"/>
                      <a:pt x="6973" y="3807"/>
                      <a:pt x="6965" y="3814"/>
                    </a:cubicBezTo>
                    <a:cubicBezTo>
                      <a:pt x="6854" y="3929"/>
                      <a:pt x="6752" y="4052"/>
                      <a:pt x="6661" y="4182"/>
                    </a:cubicBezTo>
                    <a:cubicBezTo>
                      <a:pt x="6553" y="4020"/>
                      <a:pt x="6417" y="3876"/>
                      <a:pt x="6261" y="3760"/>
                    </a:cubicBezTo>
                    <a:cubicBezTo>
                      <a:pt x="6317" y="3680"/>
                      <a:pt x="6377" y="3604"/>
                      <a:pt x="6443" y="3532"/>
                    </a:cubicBezTo>
                    <a:cubicBezTo>
                      <a:pt x="6466" y="3505"/>
                      <a:pt x="6443" y="3471"/>
                      <a:pt x="6416" y="3471"/>
                    </a:cubicBezTo>
                    <a:cubicBezTo>
                      <a:pt x="6408" y="3471"/>
                      <a:pt x="6399" y="3474"/>
                      <a:pt x="6392" y="3481"/>
                    </a:cubicBezTo>
                    <a:cubicBezTo>
                      <a:pt x="6312" y="3545"/>
                      <a:pt x="6240" y="3620"/>
                      <a:pt x="6181" y="3704"/>
                    </a:cubicBezTo>
                    <a:cubicBezTo>
                      <a:pt x="6001" y="3588"/>
                      <a:pt x="5801" y="3519"/>
                      <a:pt x="5595" y="3519"/>
                    </a:cubicBezTo>
                    <a:cubicBezTo>
                      <a:pt x="5370" y="3519"/>
                      <a:pt x="5138" y="3602"/>
                      <a:pt x="4916" y="3798"/>
                    </a:cubicBezTo>
                    <a:cubicBezTo>
                      <a:pt x="4186" y="4442"/>
                      <a:pt x="4151" y="5681"/>
                      <a:pt x="4694" y="6444"/>
                    </a:cubicBezTo>
                    <a:cubicBezTo>
                      <a:pt x="4157" y="6477"/>
                      <a:pt x="3622" y="6513"/>
                      <a:pt x="3085" y="6548"/>
                    </a:cubicBezTo>
                    <a:lnTo>
                      <a:pt x="3080" y="6548"/>
                    </a:lnTo>
                    <a:cubicBezTo>
                      <a:pt x="3346" y="6395"/>
                      <a:pt x="3609" y="6232"/>
                      <a:pt x="3864" y="6063"/>
                    </a:cubicBezTo>
                    <a:cubicBezTo>
                      <a:pt x="3912" y="6032"/>
                      <a:pt x="3881" y="5964"/>
                      <a:pt x="3835" y="5964"/>
                    </a:cubicBezTo>
                    <a:cubicBezTo>
                      <a:pt x="3827" y="5964"/>
                      <a:pt x="3818" y="5966"/>
                      <a:pt x="3810" y="5971"/>
                    </a:cubicBezTo>
                    <a:cubicBezTo>
                      <a:pt x="3451" y="6152"/>
                      <a:pt x="3097" y="6353"/>
                      <a:pt x="2751" y="6567"/>
                    </a:cubicBezTo>
                    <a:cubicBezTo>
                      <a:pt x="2487" y="6579"/>
                      <a:pt x="2222" y="6600"/>
                      <a:pt x="1972" y="6683"/>
                    </a:cubicBezTo>
                    <a:cubicBezTo>
                      <a:pt x="1935" y="6564"/>
                      <a:pt x="1904" y="6444"/>
                      <a:pt x="1873" y="6324"/>
                    </a:cubicBezTo>
                    <a:cubicBezTo>
                      <a:pt x="2434" y="6039"/>
                      <a:pt x="2965" y="5701"/>
                      <a:pt x="3461" y="5312"/>
                    </a:cubicBezTo>
                    <a:cubicBezTo>
                      <a:pt x="3508" y="5275"/>
                      <a:pt x="3465" y="5202"/>
                      <a:pt x="3414" y="5202"/>
                    </a:cubicBezTo>
                    <a:cubicBezTo>
                      <a:pt x="3403" y="5202"/>
                      <a:pt x="3393" y="5205"/>
                      <a:pt x="3383" y="5212"/>
                    </a:cubicBezTo>
                    <a:cubicBezTo>
                      <a:pt x="2874" y="5553"/>
                      <a:pt x="2358" y="5878"/>
                      <a:pt x="1840" y="6205"/>
                    </a:cubicBezTo>
                    <a:cubicBezTo>
                      <a:pt x="1712" y="5703"/>
                      <a:pt x="1628" y="5198"/>
                      <a:pt x="1609" y="4700"/>
                    </a:cubicBezTo>
                    <a:cubicBezTo>
                      <a:pt x="2249" y="4348"/>
                      <a:pt x="2861" y="3947"/>
                      <a:pt x="3442" y="3500"/>
                    </a:cubicBezTo>
                    <a:cubicBezTo>
                      <a:pt x="3486" y="3465"/>
                      <a:pt x="3459" y="3394"/>
                      <a:pt x="3414" y="3394"/>
                    </a:cubicBezTo>
                    <a:cubicBezTo>
                      <a:pt x="3405" y="3394"/>
                      <a:pt x="3395" y="3397"/>
                      <a:pt x="3384" y="3405"/>
                    </a:cubicBezTo>
                    <a:cubicBezTo>
                      <a:pt x="2802" y="3811"/>
                      <a:pt x="2205" y="4192"/>
                      <a:pt x="1602" y="4567"/>
                    </a:cubicBezTo>
                    <a:cubicBezTo>
                      <a:pt x="1598" y="4318"/>
                      <a:pt x="1612" y="4069"/>
                      <a:pt x="1645" y="3824"/>
                    </a:cubicBezTo>
                    <a:cubicBezTo>
                      <a:pt x="2315" y="3430"/>
                      <a:pt x="2989" y="3044"/>
                      <a:pt x="3674" y="2679"/>
                    </a:cubicBezTo>
                    <a:cubicBezTo>
                      <a:pt x="3729" y="2649"/>
                      <a:pt x="3695" y="2577"/>
                      <a:pt x="3643" y="2577"/>
                    </a:cubicBezTo>
                    <a:cubicBezTo>
                      <a:pt x="3635" y="2577"/>
                      <a:pt x="3627" y="2578"/>
                      <a:pt x="3618" y="2582"/>
                    </a:cubicBezTo>
                    <a:cubicBezTo>
                      <a:pt x="2944" y="2896"/>
                      <a:pt x="2296" y="3258"/>
                      <a:pt x="1676" y="3666"/>
                    </a:cubicBezTo>
                    <a:cubicBezTo>
                      <a:pt x="1719" y="3408"/>
                      <a:pt x="1786" y="3154"/>
                      <a:pt x="1878" y="2909"/>
                    </a:cubicBezTo>
                    <a:cubicBezTo>
                      <a:pt x="1880" y="2909"/>
                      <a:pt x="1882" y="2910"/>
                      <a:pt x="1884" y="2910"/>
                    </a:cubicBezTo>
                    <a:cubicBezTo>
                      <a:pt x="1890" y="2910"/>
                      <a:pt x="1896" y="2908"/>
                      <a:pt x="1900" y="2906"/>
                    </a:cubicBezTo>
                    <a:cubicBezTo>
                      <a:pt x="2531" y="2526"/>
                      <a:pt x="3145" y="2123"/>
                      <a:pt x="3789" y="1763"/>
                    </a:cubicBezTo>
                    <a:cubicBezTo>
                      <a:pt x="3859" y="1724"/>
                      <a:pt x="3816" y="1627"/>
                      <a:pt x="3752" y="1627"/>
                    </a:cubicBezTo>
                    <a:cubicBezTo>
                      <a:pt x="3740" y="1627"/>
                      <a:pt x="3728" y="1630"/>
                      <a:pt x="3716" y="1637"/>
                    </a:cubicBezTo>
                    <a:cubicBezTo>
                      <a:pt x="3112" y="1985"/>
                      <a:pt x="2501" y="2345"/>
                      <a:pt x="1937" y="2756"/>
                    </a:cubicBezTo>
                    <a:cubicBezTo>
                      <a:pt x="2066" y="2458"/>
                      <a:pt x="2230" y="2177"/>
                      <a:pt x="2426" y="1919"/>
                    </a:cubicBezTo>
                    <a:cubicBezTo>
                      <a:pt x="3018" y="1570"/>
                      <a:pt x="3607" y="1221"/>
                      <a:pt x="4197" y="870"/>
                    </a:cubicBezTo>
                    <a:cubicBezTo>
                      <a:pt x="4240" y="845"/>
                      <a:pt x="4214" y="784"/>
                      <a:pt x="4174" y="784"/>
                    </a:cubicBezTo>
                    <a:cubicBezTo>
                      <a:pt x="4166" y="784"/>
                      <a:pt x="4159" y="786"/>
                      <a:pt x="4151" y="791"/>
                    </a:cubicBezTo>
                    <a:cubicBezTo>
                      <a:pt x="3609" y="1125"/>
                      <a:pt x="3067" y="1460"/>
                      <a:pt x="2527" y="1795"/>
                    </a:cubicBezTo>
                    <a:cubicBezTo>
                      <a:pt x="2557" y="1757"/>
                      <a:pt x="2584" y="1718"/>
                      <a:pt x="2618" y="1680"/>
                    </a:cubicBezTo>
                    <a:cubicBezTo>
                      <a:pt x="3378" y="809"/>
                      <a:pt x="4508" y="341"/>
                      <a:pt x="5646" y="341"/>
                    </a:cubicBezTo>
                    <a:close/>
                    <a:moveTo>
                      <a:pt x="5666" y="1"/>
                    </a:moveTo>
                    <a:cubicBezTo>
                      <a:pt x="2466" y="1"/>
                      <a:pt x="1" y="3797"/>
                      <a:pt x="1806" y="6858"/>
                    </a:cubicBezTo>
                    <a:cubicBezTo>
                      <a:pt x="1826" y="6892"/>
                      <a:pt x="1859" y="6907"/>
                      <a:pt x="1893" y="6907"/>
                    </a:cubicBezTo>
                    <a:cubicBezTo>
                      <a:pt x="1917" y="6907"/>
                      <a:pt x="1942" y="6899"/>
                      <a:pt x="1962" y="6885"/>
                    </a:cubicBezTo>
                    <a:cubicBezTo>
                      <a:pt x="2105" y="6917"/>
                      <a:pt x="2252" y="6928"/>
                      <a:pt x="2400" y="6928"/>
                    </a:cubicBezTo>
                    <a:cubicBezTo>
                      <a:pt x="2666" y="6928"/>
                      <a:pt x="2937" y="6893"/>
                      <a:pt x="3194" y="6878"/>
                    </a:cubicBezTo>
                    <a:cubicBezTo>
                      <a:pt x="3700" y="6846"/>
                      <a:pt x="4203" y="6814"/>
                      <a:pt x="4709" y="6779"/>
                    </a:cubicBezTo>
                    <a:cubicBezTo>
                      <a:pt x="4835" y="6771"/>
                      <a:pt x="4886" y="6653"/>
                      <a:pt x="4863" y="6560"/>
                    </a:cubicBezTo>
                    <a:cubicBezTo>
                      <a:pt x="4917" y="6532"/>
                      <a:pt x="4941" y="6468"/>
                      <a:pt x="4921" y="6412"/>
                    </a:cubicBezTo>
                    <a:cubicBezTo>
                      <a:pt x="4643" y="5770"/>
                      <a:pt x="4524" y="5022"/>
                      <a:pt x="4887" y="4383"/>
                    </a:cubicBezTo>
                    <a:cubicBezTo>
                      <a:pt x="5086" y="4033"/>
                      <a:pt x="5336" y="3891"/>
                      <a:pt x="5585" y="3891"/>
                    </a:cubicBezTo>
                    <a:cubicBezTo>
                      <a:pt x="6013" y="3891"/>
                      <a:pt x="6439" y="4311"/>
                      <a:pt x="6597" y="4814"/>
                    </a:cubicBezTo>
                    <a:cubicBezTo>
                      <a:pt x="6607" y="5698"/>
                      <a:pt x="6258" y="6487"/>
                      <a:pt x="5584" y="7121"/>
                    </a:cubicBezTo>
                    <a:cubicBezTo>
                      <a:pt x="5362" y="7330"/>
                      <a:pt x="5005" y="7477"/>
                      <a:pt x="4884" y="7780"/>
                    </a:cubicBezTo>
                    <a:cubicBezTo>
                      <a:pt x="4748" y="8118"/>
                      <a:pt x="4884" y="8629"/>
                      <a:pt x="4911" y="8977"/>
                    </a:cubicBezTo>
                    <a:cubicBezTo>
                      <a:pt x="4972" y="9802"/>
                      <a:pt x="5019" y="10629"/>
                      <a:pt x="5123" y="11452"/>
                    </a:cubicBezTo>
                    <a:cubicBezTo>
                      <a:pt x="5126" y="11476"/>
                      <a:pt x="5136" y="11500"/>
                      <a:pt x="5150" y="11519"/>
                    </a:cubicBezTo>
                    <a:cubicBezTo>
                      <a:pt x="5117" y="11606"/>
                      <a:pt x="5160" y="11720"/>
                      <a:pt x="5282" y="11720"/>
                    </a:cubicBezTo>
                    <a:cubicBezTo>
                      <a:pt x="6065" y="11718"/>
                      <a:pt x="6940" y="11726"/>
                      <a:pt x="7703" y="11547"/>
                    </a:cubicBezTo>
                    <a:cubicBezTo>
                      <a:pt x="7770" y="11533"/>
                      <a:pt x="7813" y="11471"/>
                      <a:pt x="7805" y="11406"/>
                    </a:cubicBezTo>
                    <a:cubicBezTo>
                      <a:pt x="7837" y="11393"/>
                      <a:pt x="7860" y="11364"/>
                      <a:pt x="7863" y="11329"/>
                    </a:cubicBezTo>
                    <a:cubicBezTo>
                      <a:pt x="7928" y="10875"/>
                      <a:pt x="7839" y="10395"/>
                      <a:pt x="7799" y="9939"/>
                    </a:cubicBezTo>
                    <a:cubicBezTo>
                      <a:pt x="7770" y="9593"/>
                      <a:pt x="7783" y="9219"/>
                      <a:pt x="7667" y="8891"/>
                    </a:cubicBezTo>
                    <a:cubicBezTo>
                      <a:pt x="7683" y="8886"/>
                      <a:pt x="7699" y="8879"/>
                      <a:pt x="7713" y="8871"/>
                    </a:cubicBezTo>
                    <a:cubicBezTo>
                      <a:pt x="10740" y="6815"/>
                      <a:pt x="11046" y="1894"/>
                      <a:pt x="7314" y="340"/>
                    </a:cubicBezTo>
                    <a:cubicBezTo>
                      <a:pt x="6755" y="107"/>
                      <a:pt x="6200" y="1"/>
                      <a:pt x="56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75"/>
              <p:cNvSpPr/>
              <p:nvPr/>
            </p:nvSpPr>
            <p:spPr>
              <a:xfrm>
                <a:off x="1992575" y="5279175"/>
                <a:ext cx="80525" cy="74750"/>
              </a:xfrm>
              <a:custGeom>
                <a:rect b="b" l="l" r="r" t="t"/>
                <a:pathLst>
                  <a:path extrusionOk="0" h="2990" w="3221">
                    <a:moveTo>
                      <a:pt x="2709" y="330"/>
                    </a:moveTo>
                    <a:cubicBezTo>
                      <a:pt x="2768" y="330"/>
                      <a:pt x="2811" y="337"/>
                      <a:pt x="2830" y="353"/>
                    </a:cubicBezTo>
                    <a:cubicBezTo>
                      <a:pt x="2854" y="374"/>
                      <a:pt x="2823" y="1071"/>
                      <a:pt x="2825" y="1225"/>
                    </a:cubicBezTo>
                    <a:cubicBezTo>
                      <a:pt x="2828" y="1620"/>
                      <a:pt x="2823" y="2014"/>
                      <a:pt x="2817" y="2409"/>
                    </a:cubicBezTo>
                    <a:cubicBezTo>
                      <a:pt x="2570" y="2419"/>
                      <a:pt x="2326" y="2436"/>
                      <a:pt x="2081" y="2457"/>
                    </a:cubicBezTo>
                    <a:cubicBezTo>
                      <a:pt x="2248" y="2298"/>
                      <a:pt x="2391" y="2116"/>
                      <a:pt x="2509" y="1918"/>
                    </a:cubicBezTo>
                    <a:cubicBezTo>
                      <a:pt x="2531" y="1882"/>
                      <a:pt x="2498" y="1840"/>
                      <a:pt x="2463" y="1840"/>
                    </a:cubicBezTo>
                    <a:cubicBezTo>
                      <a:pt x="2452" y="1840"/>
                      <a:pt x="2440" y="1845"/>
                      <a:pt x="2430" y="1856"/>
                    </a:cubicBezTo>
                    <a:cubicBezTo>
                      <a:pt x="2242" y="2064"/>
                      <a:pt x="2060" y="2274"/>
                      <a:pt x="1865" y="2473"/>
                    </a:cubicBezTo>
                    <a:cubicBezTo>
                      <a:pt x="1579" y="2500"/>
                      <a:pt x="1293" y="2532"/>
                      <a:pt x="1008" y="2569"/>
                    </a:cubicBezTo>
                    <a:cubicBezTo>
                      <a:pt x="1406" y="2279"/>
                      <a:pt x="1778" y="1952"/>
                      <a:pt x="2120" y="1597"/>
                    </a:cubicBezTo>
                    <a:cubicBezTo>
                      <a:pt x="2161" y="1553"/>
                      <a:pt x="2122" y="1496"/>
                      <a:pt x="2076" y="1496"/>
                    </a:cubicBezTo>
                    <a:cubicBezTo>
                      <a:pt x="2063" y="1496"/>
                      <a:pt x="2049" y="1501"/>
                      <a:pt x="2036" y="1512"/>
                    </a:cubicBezTo>
                    <a:cubicBezTo>
                      <a:pt x="1625" y="1887"/>
                      <a:pt x="1201" y="2245"/>
                      <a:pt x="772" y="2599"/>
                    </a:cubicBezTo>
                    <a:cubicBezTo>
                      <a:pt x="724" y="2605"/>
                      <a:pt x="676" y="2613"/>
                      <a:pt x="629" y="2618"/>
                    </a:cubicBezTo>
                    <a:cubicBezTo>
                      <a:pt x="598" y="2630"/>
                      <a:pt x="572" y="2636"/>
                      <a:pt x="550" y="2636"/>
                    </a:cubicBezTo>
                    <a:cubicBezTo>
                      <a:pt x="475" y="2636"/>
                      <a:pt x="453" y="2565"/>
                      <a:pt x="487" y="2427"/>
                    </a:cubicBezTo>
                    <a:cubicBezTo>
                      <a:pt x="413" y="2237"/>
                      <a:pt x="426" y="1958"/>
                      <a:pt x="407" y="1756"/>
                    </a:cubicBezTo>
                    <a:cubicBezTo>
                      <a:pt x="399" y="1659"/>
                      <a:pt x="393" y="1560"/>
                      <a:pt x="386" y="1463"/>
                    </a:cubicBezTo>
                    <a:cubicBezTo>
                      <a:pt x="726" y="1302"/>
                      <a:pt x="1056" y="1102"/>
                      <a:pt x="1303" y="827"/>
                    </a:cubicBezTo>
                    <a:cubicBezTo>
                      <a:pt x="1334" y="793"/>
                      <a:pt x="1306" y="735"/>
                      <a:pt x="1266" y="735"/>
                    </a:cubicBezTo>
                    <a:cubicBezTo>
                      <a:pt x="1258" y="735"/>
                      <a:pt x="1248" y="738"/>
                      <a:pt x="1239" y="744"/>
                    </a:cubicBezTo>
                    <a:cubicBezTo>
                      <a:pt x="951" y="943"/>
                      <a:pt x="676" y="1150"/>
                      <a:pt x="375" y="1324"/>
                    </a:cubicBezTo>
                    <a:cubicBezTo>
                      <a:pt x="362" y="1096"/>
                      <a:pt x="350" y="867"/>
                      <a:pt x="332" y="639"/>
                    </a:cubicBezTo>
                    <a:lnTo>
                      <a:pt x="332" y="639"/>
                    </a:lnTo>
                    <a:cubicBezTo>
                      <a:pt x="343" y="642"/>
                      <a:pt x="354" y="644"/>
                      <a:pt x="365" y="644"/>
                    </a:cubicBezTo>
                    <a:cubicBezTo>
                      <a:pt x="369" y="644"/>
                      <a:pt x="373" y="644"/>
                      <a:pt x="377" y="643"/>
                    </a:cubicBezTo>
                    <a:cubicBezTo>
                      <a:pt x="786" y="615"/>
                      <a:pt x="1194" y="564"/>
                      <a:pt x="1602" y="513"/>
                    </a:cubicBezTo>
                    <a:cubicBezTo>
                      <a:pt x="1740" y="497"/>
                      <a:pt x="2420" y="330"/>
                      <a:pt x="2709" y="330"/>
                    </a:cubicBezTo>
                    <a:close/>
                    <a:moveTo>
                      <a:pt x="2783" y="1"/>
                    </a:moveTo>
                    <a:cubicBezTo>
                      <a:pt x="2556" y="1"/>
                      <a:pt x="2275" y="95"/>
                      <a:pt x="2117" y="117"/>
                    </a:cubicBezTo>
                    <a:cubicBezTo>
                      <a:pt x="1524" y="202"/>
                      <a:pt x="930" y="278"/>
                      <a:pt x="343" y="396"/>
                    </a:cubicBezTo>
                    <a:cubicBezTo>
                      <a:pt x="296" y="408"/>
                      <a:pt x="259" y="449"/>
                      <a:pt x="257" y="498"/>
                    </a:cubicBezTo>
                    <a:cubicBezTo>
                      <a:pt x="229" y="480"/>
                      <a:pt x="196" y="471"/>
                      <a:pt x="163" y="471"/>
                    </a:cubicBezTo>
                    <a:cubicBezTo>
                      <a:pt x="86" y="471"/>
                      <a:pt x="12" y="522"/>
                      <a:pt x="10" y="626"/>
                    </a:cubicBezTo>
                    <a:cubicBezTo>
                      <a:pt x="1" y="1174"/>
                      <a:pt x="53" y="1724"/>
                      <a:pt x="123" y="2268"/>
                    </a:cubicBezTo>
                    <a:cubicBezTo>
                      <a:pt x="149" y="2470"/>
                      <a:pt x="127" y="2797"/>
                      <a:pt x="308" y="2931"/>
                    </a:cubicBezTo>
                    <a:cubicBezTo>
                      <a:pt x="367" y="2974"/>
                      <a:pt x="445" y="2990"/>
                      <a:pt x="530" y="2990"/>
                    </a:cubicBezTo>
                    <a:cubicBezTo>
                      <a:pt x="712" y="2990"/>
                      <a:pt x="926" y="2919"/>
                      <a:pt x="1051" y="2900"/>
                    </a:cubicBezTo>
                    <a:cubicBezTo>
                      <a:pt x="1226" y="2875"/>
                      <a:pt x="1403" y="2852"/>
                      <a:pt x="1580" y="2833"/>
                    </a:cubicBezTo>
                    <a:cubicBezTo>
                      <a:pt x="1588" y="2840"/>
                      <a:pt x="1598" y="2843"/>
                      <a:pt x="1607" y="2843"/>
                    </a:cubicBezTo>
                    <a:cubicBezTo>
                      <a:pt x="1614" y="2843"/>
                      <a:pt x="1622" y="2841"/>
                      <a:pt x="1628" y="2837"/>
                    </a:cubicBezTo>
                    <a:cubicBezTo>
                      <a:pt x="1631" y="2833"/>
                      <a:pt x="1634" y="2830"/>
                      <a:pt x="1638" y="2829"/>
                    </a:cubicBezTo>
                    <a:cubicBezTo>
                      <a:pt x="2085" y="2782"/>
                      <a:pt x="2536" y="2755"/>
                      <a:pt x="2987" y="2744"/>
                    </a:cubicBezTo>
                    <a:cubicBezTo>
                      <a:pt x="3080" y="2742"/>
                      <a:pt x="3156" y="2666"/>
                      <a:pt x="3158" y="2572"/>
                    </a:cubicBezTo>
                    <a:cubicBezTo>
                      <a:pt x="3169" y="1974"/>
                      <a:pt x="3171" y="1375"/>
                      <a:pt x="3156" y="776"/>
                    </a:cubicBezTo>
                    <a:cubicBezTo>
                      <a:pt x="3152" y="586"/>
                      <a:pt x="3220" y="200"/>
                      <a:pt x="3024" y="62"/>
                    </a:cubicBezTo>
                    <a:cubicBezTo>
                      <a:pt x="2962" y="17"/>
                      <a:pt x="2877" y="1"/>
                      <a:pt x="27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75"/>
              <p:cNvSpPr/>
              <p:nvPr/>
            </p:nvSpPr>
            <p:spPr>
              <a:xfrm>
                <a:off x="1907400" y="5071800"/>
                <a:ext cx="47075" cy="30850"/>
              </a:xfrm>
              <a:custGeom>
                <a:rect b="b" l="l" r="r" t="t"/>
                <a:pathLst>
                  <a:path extrusionOk="0" h="1234" w="1883">
                    <a:moveTo>
                      <a:pt x="1771" y="0"/>
                    </a:moveTo>
                    <a:cubicBezTo>
                      <a:pt x="1758" y="0"/>
                      <a:pt x="1745" y="4"/>
                      <a:pt x="1731" y="13"/>
                    </a:cubicBezTo>
                    <a:cubicBezTo>
                      <a:pt x="1173" y="378"/>
                      <a:pt x="615" y="742"/>
                      <a:pt x="61" y="1107"/>
                    </a:cubicBezTo>
                    <a:cubicBezTo>
                      <a:pt x="1" y="1147"/>
                      <a:pt x="37" y="1234"/>
                      <a:pt x="93" y="1234"/>
                    </a:cubicBezTo>
                    <a:cubicBezTo>
                      <a:pt x="104" y="1234"/>
                      <a:pt x="116" y="1230"/>
                      <a:pt x="128" y="1223"/>
                    </a:cubicBezTo>
                    <a:cubicBezTo>
                      <a:pt x="690" y="866"/>
                      <a:pt x="1251" y="509"/>
                      <a:pt x="1811" y="150"/>
                    </a:cubicBezTo>
                    <a:cubicBezTo>
                      <a:pt x="1883" y="105"/>
                      <a:pt x="1837" y="0"/>
                      <a:pt x="17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75"/>
              <p:cNvSpPr/>
              <p:nvPr/>
            </p:nvSpPr>
            <p:spPr>
              <a:xfrm>
                <a:off x="1995775" y="5316725"/>
                <a:ext cx="175" cy="300"/>
              </a:xfrm>
              <a:custGeom>
                <a:rect b="b" l="l" r="r" t="t"/>
                <a:pathLst>
                  <a:path extrusionOk="0" h="12" w="7">
                    <a:moveTo>
                      <a:pt x="0" y="1"/>
                    </a:moveTo>
                    <a:lnTo>
                      <a:pt x="0" y="12"/>
                    </a:lnTo>
                    <a:cubicBezTo>
                      <a:pt x="7" y="12"/>
                      <a:pt x="7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75"/>
              <p:cNvSpPr/>
              <p:nvPr/>
            </p:nvSpPr>
            <p:spPr>
              <a:xfrm>
                <a:off x="1995775" y="5316725"/>
                <a:ext cx="175" cy="300"/>
              </a:xfrm>
              <a:custGeom>
                <a:rect b="b" l="l" r="r" t="t"/>
                <a:pathLst>
                  <a:path extrusionOk="0" fill="none" h="12" w="7">
                    <a:moveTo>
                      <a:pt x="0" y="12"/>
                    </a:moveTo>
                    <a:cubicBezTo>
                      <a:pt x="7" y="12"/>
                      <a:pt x="7" y="1"/>
                      <a:pt x="0" y="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75"/>
              <p:cNvSpPr/>
              <p:nvPr/>
            </p:nvSpPr>
            <p:spPr>
              <a:xfrm>
                <a:off x="2003225" y="5310950"/>
                <a:ext cx="27475" cy="23550"/>
              </a:xfrm>
              <a:custGeom>
                <a:rect b="b" l="l" r="r" t="t"/>
                <a:pathLst>
                  <a:path extrusionOk="0" h="942" w="1099">
                    <a:moveTo>
                      <a:pt x="1034" y="0"/>
                    </a:moveTo>
                    <a:cubicBezTo>
                      <a:pt x="1027" y="0"/>
                      <a:pt x="1020" y="2"/>
                      <a:pt x="1012" y="7"/>
                    </a:cubicBezTo>
                    <a:cubicBezTo>
                      <a:pt x="644" y="239"/>
                      <a:pt x="316" y="525"/>
                      <a:pt x="34" y="856"/>
                    </a:cubicBezTo>
                    <a:cubicBezTo>
                      <a:pt x="1" y="893"/>
                      <a:pt x="33" y="941"/>
                      <a:pt x="70" y="941"/>
                    </a:cubicBezTo>
                    <a:cubicBezTo>
                      <a:pt x="81" y="941"/>
                      <a:pt x="93" y="937"/>
                      <a:pt x="104" y="926"/>
                    </a:cubicBezTo>
                    <a:cubicBezTo>
                      <a:pt x="427" y="647"/>
                      <a:pt x="746" y="361"/>
                      <a:pt x="1066" y="77"/>
                    </a:cubicBezTo>
                    <a:cubicBezTo>
                      <a:pt x="1098" y="49"/>
                      <a:pt x="1069" y="0"/>
                      <a:pt x="10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07" name="Google Shape;407;p75"/>
          <p:cNvGrpSpPr/>
          <p:nvPr/>
        </p:nvGrpSpPr>
        <p:grpSpPr>
          <a:xfrm>
            <a:off x="382018" y="4349925"/>
            <a:ext cx="7720842" cy="680100"/>
            <a:chOff x="235043" y="4322375"/>
            <a:chExt cx="7720842" cy="680100"/>
          </a:xfrm>
        </p:grpSpPr>
        <p:sp>
          <p:nvSpPr>
            <p:cNvPr id="408" name="Google Shape;408;p75"/>
            <p:cNvSpPr/>
            <p:nvPr/>
          </p:nvSpPr>
          <p:spPr>
            <a:xfrm>
              <a:off x="235043" y="4322375"/>
              <a:ext cx="7702475" cy="680100"/>
            </a:xfrm>
            <a:custGeom>
              <a:rect b="b" l="l" r="r" t="t"/>
              <a:pathLst>
                <a:path extrusionOk="0" h="27204" w="308099">
                  <a:moveTo>
                    <a:pt x="2795" y="0"/>
                  </a:moveTo>
                  <a:cubicBezTo>
                    <a:pt x="-508" y="8267"/>
                    <a:pt x="-2260" y="24708"/>
                    <a:pt x="6469" y="26452"/>
                  </a:cubicBezTo>
                  <a:cubicBezTo>
                    <a:pt x="9270" y="27012"/>
                    <a:pt x="13414" y="24872"/>
                    <a:pt x="13817" y="22044"/>
                  </a:cubicBezTo>
                  <a:cubicBezTo>
                    <a:pt x="14143" y="19756"/>
                    <a:pt x="12409" y="15711"/>
                    <a:pt x="10143" y="16165"/>
                  </a:cubicBezTo>
                  <a:cubicBezTo>
                    <a:pt x="8046" y="16585"/>
                    <a:pt x="7162" y="20899"/>
                    <a:pt x="8674" y="22411"/>
                  </a:cubicBezTo>
                  <a:cubicBezTo>
                    <a:pt x="16515" y="30252"/>
                    <a:pt x="30650" y="26085"/>
                    <a:pt x="41739" y="26085"/>
                  </a:cubicBezTo>
                  <a:cubicBezTo>
                    <a:pt x="64809" y="26085"/>
                    <a:pt x="87941" y="24726"/>
                    <a:pt x="110809" y="21676"/>
                  </a:cubicBezTo>
                  <a:cubicBezTo>
                    <a:pt x="130601" y="19036"/>
                    <a:pt x="150808" y="18401"/>
                    <a:pt x="170694" y="20207"/>
                  </a:cubicBezTo>
                  <a:cubicBezTo>
                    <a:pt x="178818" y="20945"/>
                    <a:pt x="186785" y="23513"/>
                    <a:pt x="194942" y="23513"/>
                  </a:cubicBezTo>
                  <a:cubicBezTo>
                    <a:pt x="218578" y="23513"/>
                    <a:pt x="242451" y="26855"/>
                    <a:pt x="265849" y="23513"/>
                  </a:cubicBezTo>
                  <a:cubicBezTo>
                    <a:pt x="279880" y="21509"/>
                    <a:pt x="293926" y="18737"/>
                    <a:pt x="308099" y="18737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75"/>
            <p:cNvSpPr/>
            <p:nvPr/>
          </p:nvSpPr>
          <p:spPr>
            <a:xfrm>
              <a:off x="7864050" y="4726500"/>
              <a:ext cx="82650" cy="64300"/>
            </a:xfrm>
            <a:custGeom>
              <a:rect b="b" l="l" r="r" t="t"/>
              <a:pathLst>
                <a:path extrusionOk="0" h="2572" w="3306">
                  <a:moveTo>
                    <a:pt x="0" y="0"/>
                  </a:moveTo>
                  <a:cubicBezTo>
                    <a:pt x="1324" y="442"/>
                    <a:pt x="2682" y="1323"/>
                    <a:pt x="3306" y="2572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75"/>
            <p:cNvSpPr/>
            <p:nvPr/>
          </p:nvSpPr>
          <p:spPr>
            <a:xfrm>
              <a:off x="7873235" y="4781630"/>
              <a:ext cx="82650" cy="119402"/>
            </a:xfrm>
            <a:custGeom>
              <a:rect b="b" l="l" r="r" t="t"/>
              <a:pathLst>
                <a:path extrusionOk="0" h="2204" w="1469">
                  <a:moveTo>
                    <a:pt x="1469" y="0"/>
                  </a:moveTo>
                  <a:cubicBezTo>
                    <a:pt x="939" y="706"/>
                    <a:pt x="394" y="1414"/>
                    <a:pt x="0" y="2204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1" name="Google Shape;411;p75"/>
          <p:cNvGrpSpPr/>
          <p:nvPr/>
        </p:nvGrpSpPr>
        <p:grpSpPr>
          <a:xfrm>
            <a:off x="8308229" y="4117940"/>
            <a:ext cx="898464" cy="981494"/>
            <a:chOff x="8308229" y="4117940"/>
            <a:chExt cx="898464" cy="981494"/>
          </a:xfrm>
        </p:grpSpPr>
        <p:grpSp>
          <p:nvGrpSpPr>
            <p:cNvPr id="412" name="Google Shape;412;p75"/>
            <p:cNvGrpSpPr/>
            <p:nvPr/>
          </p:nvGrpSpPr>
          <p:grpSpPr>
            <a:xfrm>
              <a:off x="8531621" y="4285441"/>
              <a:ext cx="480375" cy="720710"/>
              <a:chOff x="646025" y="3721675"/>
              <a:chExt cx="642900" cy="964419"/>
            </a:xfrm>
          </p:grpSpPr>
          <p:sp>
            <p:nvSpPr>
              <p:cNvPr id="413" name="Google Shape;413;p75"/>
              <p:cNvSpPr/>
              <p:nvPr/>
            </p:nvSpPr>
            <p:spPr>
              <a:xfrm>
                <a:off x="646025" y="3721675"/>
                <a:ext cx="642900" cy="6429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75"/>
              <p:cNvSpPr/>
              <p:nvPr/>
            </p:nvSpPr>
            <p:spPr>
              <a:xfrm rot="10800000">
                <a:off x="810528" y="4226794"/>
                <a:ext cx="314100" cy="459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5" name="Google Shape;415;p75"/>
            <p:cNvGrpSpPr/>
            <p:nvPr/>
          </p:nvGrpSpPr>
          <p:grpSpPr>
            <a:xfrm rot="-496510">
              <a:off x="8367377" y="4169511"/>
              <a:ext cx="780168" cy="878352"/>
              <a:chOff x="335325" y="2071575"/>
              <a:chExt cx="460950" cy="518900"/>
            </a:xfrm>
          </p:grpSpPr>
          <p:sp>
            <p:nvSpPr>
              <p:cNvPr id="416" name="Google Shape;416;p75"/>
              <p:cNvSpPr/>
              <p:nvPr/>
            </p:nvSpPr>
            <p:spPr>
              <a:xfrm>
                <a:off x="409650" y="2153200"/>
                <a:ext cx="305250" cy="437275"/>
              </a:xfrm>
              <a:custGeom>
                <a:rect b="b" l="l" r="r" t="t"/>
                <a:pathLst>
                  <a:path extrusionOk="0" h="17491" w="12210">
                    <a:moveTo>
                      <a:pt x="5993" y="311"/>
                    </a:moveTo>
                    <a:cubicBezTo>
                      <a:pt x="6307" y="311"/>
                      <a:pt x="6621" y="332"/>
                      <a:pt x="6932" y="374"/>
                    </a:cubicBezTo>
                    <a:cubicBezTo>
                      <a:pt x="10209" y="824"/>
                      <a:pt x="12209" y="4338"/>
                      <a:pt x="10678" y="7352"/>
                    </a:cubicBezTo>
                    <a:cubicBezTo>
                      <a:pt x="9698" y="9281"/>
                      <a:pt x="7108" y="10035"/>
                      <a:pt x="7004" y="12408"/>
                    </a:cubicBezTo>
                    <a:lnTo>
                      <a:pt x="7001" y="12408"/>
                    </a:lnTo>
                    <a:cubicBezTo>
                      <a:pt x="6948" y="12414"/>
                      <a:pt x="6907" y="12454"/>
                      <a:pt x="6897" y="12507"/>
                    </a:cubicBezTo>
                    <a:cubicBezTo>
                      <a:pt x="6598" y="12570"/>
                      <a:pt x="6296" y="12616"/>
                      <a:pt x="5992" y="12647"/>
                    </a:cubicBezTo>
                    <a:cubicBezTo>
                      <a:pt x="6285" y="11192"/>
                      <a:pt x="6429" y="9757"/>
                      <a:pt x="6931" y="8344"/>
                    </a:cubicBezTo>
                    <a:cubicBezTo>
                      <a:pt x="7221" y="7527"/>
                      <a:pt x="7589" y="6770"/>
                      <a:pt x="8002" y="6039"/>
                    </a:cubicBezTo>
                    <a:cubicBezTo>
                      <a:pt x="8143" y="6080"/>
                      <a:pt x="8282" y="6101"/>
                      <a:pt x="8415" y="6101"/>
                    </a:cubicBezTo>
                    <a:cubicBezTo>
                      <a:pt x="8801" y="6101"/>
                      <a:pt x="9137" y="5924"/>
                      <a:pt x="9326" y="5535"/>
                    </a:cubicBezTo>
                    <a:cubicBezTo>
                      <a:pt x="9374" y="5437"/>
                      <a:pt x="9299" y="5359"/>
                      <a:pt x="9219" y="5359"/>
                    </a:cubicBezTo>
                    <a:cubicBezTo>
                      <a:pt x="9181" y="5359"/>
                      <a:pt x="9141" y="5376"/>
                      <a:pt x="9113" y="5417"/>
                    </a:cubicBezTo>
                    <a:cubicBezTo>
                      <a:pt x="8927" y="5682"/>
                      <a:pt x="8696" y="5782"/>
                      <a:pt x="8444" y="5782"/>
                    </a:cubicBezTo>
                    <a:cubicBezTo>
                      <a:pt x="8355" y="5782"/>
                      <a:pt x="8263" y="5769"/>
                      <a:pt x="8169" y="5747"/>
                    </a:cubicBezTo>
                    <a:cubicBezTo>
                      <a:pt x="8515" y="5157"/>
                      <a:pt x="8885" y="4581"/>
                      <a:pt x="9270" y="4000"/>
                    </a:cubicBezTo>
                    <a:cubicBezTo>
                      <a:pt x="9325" y="3917"/>
                      <a:pt x="9241" y="3824"/>
                      <a:pt x="9159" y="3824"/>
                    </a:cubicBezTo>
                    <a:cubicBezTo>
                      <a:pt x="9130" y="3824"/>
                      <a:pt x="9102" y="3835"/>
                      <a:pt x="9079" y="3862"/>
                    </a:cubicBezTo>
                    <a:cubicBezTo>
                      <a:pt x="8636" y="4386"/>
                      <a:pt x="8215" y="4985"/>
                      <a:pt x="7830" y="5632"/>
                    </a:cubicBezTo>
                    <a:cubicBezTo>
                      <a:pt x="7267" y="5390"/>
                      <a:pt x="6685" y="4931"/>
                      <a:pt x="6288" y="4813"/>
                    </a:cubicBezTo>
                    <a:cubicBezTo>
                      <a:pt x="5977" y="4722"/>
                      <a:pt x="5656" y="4675"/>
                      <a:pt x="5334" y="4675"/>
                    </a:cubicBezTo>
                    <a:cubicBezTo>
                      <a:pt x="5113" y="4675"/>
                      <a:pt x="4891" y="4697"/>
                      <a:pt x="4672" y="4742"/>
                    </a:cubicBezTo>
                    <a:cubicBezTo>
                      <a:pt x="4315" y="4810"/>
                      <a:pt x="3851" y="4961"/>
                      <a:pt x="3485" y="5201"/>
                    </a:cubicBezTo>
                    <a:cubicBezTo>
                      <a:pt x="3365" y="4958"/>
                      <a:pt x="3238" y="4721"/>
                      <a:pt x="3096" y="4488"/>
                    </a:cubicBezTo>
                    <a:cubicBezTo>
                      <a:pt x="3078" y="4460"/>
                      <a:pt x="3054" y="4448"/>
                      <a:pt x="3031" y="4448"/>
                    </a:cubicBezTo>
                    <a:cubicBezTo>
                      <a:pt x="2977" y="4448"/>
                      <a:pt x="2925" y="4509"/>
                      <a:pt x="2956" y="4574"/>
                    </a:cubicBezTo>
                    <a:cubicBezTo>
                      <a:pt x="3075" y="4829"/>
                      <a:pt x="3188" y="5084"/>
                      <a:pt x="3295" y="5339"/>
                    </a:cubicBezTo>
                    <a:cubicBezTo>
                      <a:pt x="3000" y="5588"/>
                      <a:pt x="2820" y="5913"/>
                      <a:pt x="2914" y="6319"/>
                    </a:cubicBezTo>
                    <a:cubicBezTo>
                      <a:pt x="2922" y="6354"/>
                      <a:pt x="2951" y="6370"/>
                      <a:pt x="2981" y="6370"/>
                    </a:cubicBezTo>
                    <a:cubicBezTo>
                      <a:pt x="3018" y="6370"/>
                      <a:pt x="3056" y="6345"/>
                      <a:pt x="3053" y="6300"/>
                    </a:cubicBezTo>
                    <a:cubicBezTo>
                      <a:pt x="3032" y="5975"/>
                      <a:pt x="3160" y="5722"/>
                      <a:pt x="3372" y="5527"/>
                    </a:cubicBezTo>
                    <a:cubicBezTo>
                      <a:pt x="3955" y="6970"/>
                      <a:pt x="4322" y="8446"/>
                      <a:pt x="4436" y="10031"/>
                    </a:cubicBezTo>
                    <a:cubicBezTo>
                      <a:pt x="4459" y="10341"/>
                      <a:pt x="4476" y="10650"/>
                      <a:pt x="4463" y="10961"/>
                    </a:cubicBezTo>
                    <a:cubicBezTo>
                      <a:pt x="4451" y="11292"/>
                      <a:pt x="4063" y="12224"/>
                      <a:pt x="4215" y="12510"/>
                    </a:cubicBezTo>
                    <a:cubicBezTo>
                      <a:pt x="4221" y="12521"/>
                      <a:pt x="4226" y="12532"/>
                      <a:pt x="4229" y="12543"/>
                    </a:cubicBezTo>
                    <a:cubicBezTo>
                      <a:pt x="3949" y="12465"/>
                      <a:pt x="3692" y="12349"/>
                      <a:pt x="3477" y="12185"/>
                    </a:cubicBezTo>
                    <a:cubicBezTo>
                      <a:pt x="3482" y="12127"/>
                      <a:pt x="3480" y="12073"/>
                      <a:pt x="3482" y="12016"/>
                    </a:cubicBezTo>
                    <a:cubicBezTo>
                      <a:pt x="3493" y="12014"/>
                      <a:pt x="3502" y="12006"/>
                      <a:pt x="3509" y="11996"/>
                    </a:cubicBezTo>
                    <a:cubicBezTo>
                      <a:pt x="3732" y="11617"/>
                      <a:pt x="3974" y="11251"/>
                      <a:pt x="4231" y="10894"/>
                    </a:cubicBezTo>
                    <a:cubicBezTo>
                      <a:pt x="4255" y="10859"/>
                      <a:pt x="4217" y="10819"/>
                      <a:pt x="4183" y="10819"/>
                    </a:cubicBezTo>
                    <a:cubicBezTo>
                      <a:pt x="4171" y="10819"/>
                      <a:pt x="4160" y="10823"/>
                      <a:pt x="4151" y="10835"/>
                    </a:cubicBezTo>
                    <a:cubicBezTo>
                      <a:pt x="3906" y="11157"/>
                      <a:pt x="3684" y="11496"/>
                      <a:pt x="3486" y="11848"/>
                    </a:cubicBezTo>
                    <a:cubicBezTo>
                      <a:pt x="3482" y="11518"/>
                      <a:pt x="3420" y="11193"/>
                      <a:pt x="3303" y="10884"/>
                    </a:cubicBezTo>
                    <a:cubicBezTo>
                      <a:pt x="3431" y="10647"/>
                      <a:pt x="3557" y="10407"/>
                      <a:pt x="3671" y="10162"/>
                    </a:cubicBezTo>
                    <a:cubicBezTo>
                      <a:pt x="3687" y="10129"/>
                      <a:pt x="3659" y="10100"/>
                      <a:pt x="3632" y="10100"/>
                    </a:cubicBezTo>
                    <a:cubicBezTo>
                      <a:pt x="3619" y="10100"/>
                      <a:pt x="3606" y="10106"/>
                      <a:pt x="3598" y="10122"/>
                    </a:cubicBezTo>
                    <a:cubicBezTo>
                      <a:pt x="3479" y="10339"/>
                      <a:pt x="3369" y="10560"/>
                      <a:pt x="3262" y="10784"/>
                    </a:cubicBezTo>
                    <a:cubicBezTo>
                      <a:pt x="3155" y="10522"/>
                      <a:pt x="3010" y="10274"/>
                      <a:pt x="2841" y="10025"/>
                    </a:cubicBezTo>
                    <a:cubicBezTo>
                      <a:pt x="2959" y="9816"/>
                      <a:pt x="3077" y="9607"/>
                      <a:pt x="3203" y="9403"/>
                    </a:cubicBezTo>
                    <a:cubicBezTo>
                      <a:pt x="3222" y="9371"/>
                      <a:pt x="3193" y="9341"/>
                      <a:pt x="3163" y="9341"/>
                    </a:cubicBezTo>
                    <a:cubicBezTo>
                      <a:pt x="3150" y="9341"/>
                      <a:pt x="3136" y="9347"/>
                      <a:pt x="3126" y="9362"/>
                    </a:cubicBezTo>
                    <a:cubicBezTo>
                      <a:pt x="3002" y="9548"/>
                      <a:pt x="2890" y="9743"/>
                      <a:pt x="2785" y="9940"/>
                    </a:cubicBezTo>
                    <a:cubicBezTo>
                      <a:pt x="2709" y="9834"/>
                      <a:pt x="2629" y="9725"/>
                      <a:pt x="2545" y="9617"/>
                    </a:cubicBezTo>
                    <a:cubicBezTo>
                      <a:pt x="2478" y="9532"/>
                      <a:pt x="2411" y="9448"/>
                      <a:pt x="2345" y="9365"/>
                    </a:cubicBezTo>
                    <a:cubicBezTo>
                      <a:pt x="2431" y="9230"/>
                      <a:pt x="2506" y="9086"/>
                      <a:pt x="2570" y="8938"/>
                    </a:cubicBezTo>
                    <a:cubicBezTo>
                      <a:pt x="2582" y="8911"/>
                      <a:pt x="2559" y="8887"/>
                      <a:pt x="2537" y="8887"/>
                    </a:cubicBezTo>
                    <a:cubicBezTo>
                      <a:pt x="2527" y="8887"/>
                      <a:pt x="2517" y="8893"/>
                      <a:pt x="2511" y="8906"/>
                    </a:cubicBezTo>
                    <a:cubicBezTo>
                      <a:pt x="2446" y="9042"/>
                      <a:pt x="2374" y="9175"/>
                      <a:pt x="2296" y="9305"/>
                    </a:cubicBezTo>
                    <a:cubicBezTo>
                      <a:pt x="2141" y="9113"/>
                      <a:pt x="1988" y="8927"/>
                      <a:pt x="1840" y="8740"/>
                    </a:cubicBezTo>
                    <a:cubicBezTo>
                      <a:pt x="1917" y="8640"/>
                      <a:pt x="1993" y="8541"/>
                      <a:pt x="2068" y="8441"/>
                    </a:cubicBezTo>
                    <a:cubicBezTo>
                      <a:pt x="2087" y="8414"/>
                      <a:pt x="2065" y="8382"/>
                      <a:pt x="2041" y="8382"/>
                    </a:cubicBezTo>
                    <a:cubicBezTo>
                      <a:pt x="2034" y="8382"/>
                      <a:pt x="2025" y="8386"/>
                      <a:pt x="2019" y="8395"/>
                    </a:cubicBezTo>
                    <a:cubicBezTo>
                      <a:pt x="1944" y="8490"/>
                      <a:pt x="1872" y="8589"/>
                      <a:pt x="1799" y="8686"/>
                    </a:cubicBezTo>
                    <a:cubicBezTo>
                      <a:pt x="1692" y="8551"/>
                      <a:pt x="1588" y="8417"/>
                      <a:pt x="1489" y="8281"/>
                    </a:cubicBezTo>
                    <a:cubicBezTo>
                      <a:pt x="1678" y="8009"/>
                      <a:pt x="1866" y="7735"/>
                      <a:pt x="2041" y="7454"/>
                    </a:cubicBezTo>
                    <a:cubicBezTo>
                      <a:pt x="2059" y="7424"/>
                      <a:pt x="2034" y="7397"/>
                      <a:pt x="2007" y="7397"/>
                    </a:cubicBezTo>
                    <a:cubicBezTo>
                      <a:pt x="1994" y="7397"/>
                      <a:pt x="1981" y="7403"/>
                      <a:pt x="1972" y="7416"/>
                    </a:cubicBezTo>
                    <a:cubicBezTo>
                      <a:pt x="1787" y="7677"/>
                      <a:pt x="1614" y="7945"/>
                      <a:pt x="1440" y="8213"/>
                    </a:cubicBezTo>
                    <a:cubicBezTo>
                      <a:pt x="1281" y="7996"/>
                      <a:pt x="1134" y="7771"/>
                      <a:pt x="997" y="7539"/>
                    </a:cubicBezTo>
                    <a:cubicBezTo>
                      <a:pt x="1218" y="7148"/>
                      <a:pt x="1462" y="6770"/>
                      <a:pt x="1732" y="6410"/>
                    </a:cubicBezTo>
                    <a:cubicBezTo>
                      <a:pt x="1756" y="6378"/>
                      <a:pt x="1727" y="6336"/>
                      <a:pt x="1697" y="6336"/>
                    </a:cubicBezTo>
                    <a:cubicBezTo>
                      <a:pt x="1688" y="6336"/>
                      <a:pt x="1678" y="6341"/>
                      <a:pt x="1670" y="6351"/>
                    </a:cubicBezTo>
                    <a:cubicBezTo>
                      <a:pt x="1400" y="6700"/>
                      <a:pt x="1160" y="7068"/>
                      <a:pt x="951" y="7456"/>
                    </a:cubicBezTo>
                    <a:cubicBezTo>
                      <a:pt x="630" y="6885"/>
                      <a:pt x="401" y="6260"/>
                      <a:pt x="348" y="5503"/>
                    </a:cubicBezTo>
                    <a:cubicBezTo>
                      <a:pt x="345" y="5476"/>
                      <a:pt x="345" y="5449"/>
                      <a:pt x="344" y="5420"/>
                    </a:cubicBezTo>
                    <a:cubicBezTo>
                      <a:pt x="506" y="5191"/>
                      <a:pt x="707" y="4971"/>
                      <a:pt x="857" y="4767"/>
                    </a:cubicBezTo>
                    <a:cubicBezTo>
                      <a:pt x="1112" y="4420"/>
                      <a:pt x="1360" y="4067"/>
                      <a:pt x="1606" y="3714"/>
                    </a:cubicBezTo>
                    <a:cubicBezTo>
                      <a:pt x="1624" y="3687"/>
                      <a:pt x="1595" y="3657"/>
                      <a:pt x="1569" y="3657"/>
                    </a:cubicBezTo>
                    <a:cubicBezTo>
                      <a:pt x="1560" y="3657"/>
                      <a:pt x="1552" y="3660"/>
                      <a:pt x="1545" y="3669"/>
                    </a:cubicBezTo>
                    <a:cubicBezTo>
                      <a:pt x="1268" y="4037"/>
                      <a:pt x="995" y="4408"/>
                      <a:pt x="729" y="4783"/>
                    </a:cubicBezTo>
                    <a:cubicBezTo>
                      <a:pt x="611" y="4947"/>
                      <a:pt x="468" y="5118"/>
                      <a:pt x="339" y="5298"/>
                    </a:cubicBezTo>
                    <a:cubicBezTo>
                      <a:pt x="328" y="4979"/>
                      <a:pt x="348" y="4659"/>
                      <a:pt x="399" y="4345"/>
                    </a:cubicBezTo>
                    <a:cubicBezTo>
                      <a:pt x="407" y="4341"/>
                      <a:pt x="414" y="4337"/>
                      <a:pt x="418" y="4330"/>
                    </a:cubicBezTo>
                    <a:cubicBezTo>
                      <a:pt x="704" y="3777"/>
                      <a:pt x="1077" y="3285"/>
                      <a:pt x="1510" y="2840"/>
                    </a:cubicBezTo>
                    <a:cubicBezTo>
                      <a:pt x="1546" y="2803"/>
                      <a:pt x="1512" y="2755"/>
                      <a:pt x="1472" y="2755"/>
                    </a:cubicBezTo>
                    <a:cubicBezTo>
                      <a:pt x="1460" y="2755"/>
                      <a:pt x="1448" y="2760"/>
                      <a:pt x="1437" y="2770"/>
                    </a:cubicBezTo>
                    <a:cubicBezTo>
                      <a:pt x="1030" y="3148"/>
                      <a:pt x="710" y="3592"/>
                      <a:pt x="453" y="4078"/>
                    </a:cubicBezTo>
                    <a:cubicBezTo>
                      <a:pt x="1011" y="1651"/>
                      <a:pt x="3488" y="311"/>
                      <a:pt x="5993" y="311"/>
                    </a:cubicBezTo>
                    <a:close/>
                    <a:moveTo>
                      <a:pt x="5338" y="4965"/>
                    </a:moveTo>
                    <a:cubicBezTo>
                      <a:pt x="5626" y="4965"/>
                      <a:pt x="5879" y="4992"/>
                      <a:pt x="6052" y="5036"/>
                    </a:cubicBezTo>
                    <a:cubicBezTo>
                      <a:pt x="6674" y="5197"/>
                      <a:pt x="7122" y="5642"/>
                      <a:pt x="7670" y="5907"/>
                    </a:cubicBezTo>
                    <a:cubicBezTo>
                      <a:pt x="6500" y="7967"/>
                      <a:pt x="5719" y="10466"/>
                      <a:pt x="5864" y="12655"/>
                    </a:cubicBezTo>
                    <a:cubicBezTo>
                      <a:pt x="5693" y="12668"/>
                      <a:pt x="5519" y="12676"/>
                      <a:pt x="5345" y="12676"/>
                    </a:cubicBezTo>
                    <a:cubicBezTo>
                      <a:pt x="4998" y="12676"/>
                      <a:pt x="4653" y="12645"/>
                      <a:pt x="4333" y="12569"/>
                    </a:cubicBezTo>
                    <a:cubicBezTo>
                      <a:pt x="5023" y="12559"/>
                      <a:pt x="4599" y="9010"/>
                      <a:pt x="4564" y="8779"/>
                    </a:cubicBezTo>
                    <a:cubicBezTo>
                      <a:pt x="4387" y="7601"/>
                      <a:pt x="4078" y="6447"/>
                      <a:pt x="3571" y="5376"/>
                    </a:cubicBezTo>
                    <a:cubicBezTo>
                      <a:pt x="4046" y="5075"/>
                      <a:pt x="4760" y="4965"/>
                      <a:pt x="5338" y="4965"/>
                    </a:cubicBezTo>
                    <a:close/>
                    <a:moveTo>
                      <a:pt x="3282" y="12212"/>
                    </a:moveTo>
                    <a:cubicBezTo>
                      <a:pt x="3289" y="12253"/>
                      <a:pt x="3325" y="12283"/>
                      <a:pt x="3369" y="12283"/>
                    </a:cubicBezTo>
                    <a:cubicBezTo>
                      <a:pt x="3802" y="12789"/>
                      <a:pt x="4579" y="12949"/>
                      <a:pt x="5366" y="12949"/>
                    </a:cubicBezTo>
                    <a:cubicBezTo>
                      <a:pt x="6036" y="12949"/>
                      <a:pt x="6713" y="12833"/>
                      <a:pt x="7194" y="12717"/>
                    </a:cubicBezTo>
                    <a:cubicBezTo>
                      <a:pt x="7308" y="12790"/>
                      <a:pt x="7426" y="12844"/>
                      <a:pt x="7495" y="12988"/>
                    </a:cubicBezTo>
                    <a:cubicBezTo>
                      <a:pt x="7589" y="13182"/>
                      <a:pt x="7541" y="13397"/>
                      <a:pt x="7422" y="13566"/>
                    </a:cubicBezTo>
                    <a:cubicBezTo>
                      <a:pt x="6739" y="13793"/>
                      <a:pt x="6083" y="14005"/>
                      <a:pt x="5353" y="14005"/>
                    </a:cubicBezTo>
                    <a:cubicBezTo>
                      <a:pt x="5350" y="14005"/>
                      <a:pt x="5348" y="14005"/>
                      <a:pt x="5345" y="14005"/>
                    </a:cubicBezTo>
                    <a:cubicBezTo>
                      <a:pt x="4905" y="14005"/>
                      <a:pt x="3510" y="13928"/>
                      <a:pt x="3067" y="13455"/>
                    </a:cubicBezTo>
                    <a:cubicBezTo>
                      <a:pt x="2946" y="13213"/>
                      <a:pt x="2846" y="12993"/>
                      <a:pt x="2924" y="12712"/>
                    </a:cubicBezTo>
                    <a:cubicBezTo>
                      <a:pt x="2981" y="12500"/>
                      <a:pt x="3114" y="12338"/>
                      <a:pt x="3282" y="12212"/>
                    </a:cubicBezTo>
                    <a:close/>
                    <a:moveTo>
                      <a:pt x="2911" y="13589"/>
                    </a:moveTo>
                    <a:cubicBezTo>
                      <a:pt x="2917" y="13595"/>
                      <a:pt x="2924" y="13601"/>
                      <a:pt x="2932" y="13608"/>
                    </a:cubicBezTo>
                    <a:cubicBezTo>
                      <a:pt x="2940" y="13614"/>
                      <a:pt x="2951" y="13614"/>
                      <a:pt x="2959" y="13617"/>
                    </a:cubicBezTo>
                    <a:cubicBezTo>
                      <a:pt x="3278" y="13997"/>
                      <a:pt x="4121" y="14123"/>
                      <a:pt x="4487" y="14182"/>
                    </a:cubicBezTo>
                    <a:cubicBezTo>
                      <a:pt x="4766" y="14225"/>
                      <a:pt x="5053" y="14248"/>
                      <a:pt x="5342" y="14248"/>
                    </a:cubicBezTo>
                    <a:cubicBezTo>
                      <a:pt x="6011" y="14248"/>
                      <a:pt x="6689" y="14125"/>
                      <a:pt x="7291" y="13850"/>
                    </a:cubicBezTo>
                    <a:cubicBezTo>
                      <a:pt x="7337" y="13976"/>
                      <a:pt x="7412" y="14081"/>
                      <a:pt x="7410" y="14234"/>
                    </a:cubicBezTo>
                    <a:cubicBezTo>
                      <a:pt x="7410" y="14314"/>
                      <a:pt x="7394" y="14394"/>
                      <a:pt x="7367" y="14468"/>
                    </a:cubicBezTo>
                    <a:cubicBezTo>
                      <a:pt x="7348" y="14473"/>
                      <a:pt x="7332" y="14484"/>
                      <a:pt x="7321" y="14500"/>
                    </a:cubicBezTo>
                    <a:cubicBezTo>
                      <a:pt x="6822" y="15133"/>
                      <a:pt x="5930" y="15281"/>
                      <a:pt x="5166" y="15297"/>
                    </a:cubicBezTo>
                    <a:cubicBezTo>
                      <a:pt x="5152" y="15298"/>
                      <a:pt x="5136" y="15298"/>
                      <a:pt x="5118" y="15298"/>
                    </a:cubicBezTo>
                    <a:cubicBezTo>
                      <a:pt x="4738" y="15298"/>
                      <a:pt x="3625" y="15228"/>
                      <a:pt x="3106" y="14907"/>
                    </a:cubicBezTo>
                    <a:cubicBezTo>
                      <a:pt x="3118" y="14870"/>
                      <a:pt x="3109" y="14829"/>
                      <a:pt x="3078" y="14803"/>
                    </a:cubicBezTo>
                    <a:cubicBezTo>
                      <a:pt x="2994" y="14735"/>
                      <a:pt x="2916" y="14661"/>
                      <a:pt x="2841" y="14582"/>
                    </a:cubicBezTo>
                    <a:cubicBezTo>
                      <a:pt x="2841" y="14577"/>
                      <a:pt x="2836" y="14572"/>
                      <a:pt x="2836" y="14567"/>
                    </a:cubicBezTo>
                    <a:cubicBezTo>
                      <a:pt x="2833" y="14547"/>
                      <a:pt x="2815" y="14531"/>
                      <a:pt x="2796" y="14531"/>
                    </a:cubicBezTo>
                    <a:cubicBezTo>
                      <a:pt x="2713" y="14427"/>
                      <a:pt x="2666" y="14301"/>
                      <a:pt x="2662" y="14169"/>
                    </a:cubicBezTo>
                    <a:cubicBezTo>
                      <a:pt x="2650" y="13915"/>
                      <a:pt x="2792" y="13774"/>
                      <a:pt x="2911" y="13589"/>
                    </a:cubicBezTo>
                    <a:close/>
                    <a:moveTo>
                      <a:pt x="2774" y="14877"/>
                    </a:moveTo>
                    <a:lnTo>
                      <a:pt x="2774" y="14877"/>
                    </a:lnTo>
                    <a:cubicBezTo>
                      <a:pt x="2795" y="14894"/>
                      <a:pt x="2817" y="14912"/>
                      <a:pt x="2841" y="14928"/>
                    </a:cubicBezTo>
                    <a:cubicBezTo>
                      <a:pt x="3204" y="15385"/>
                      <a:pt x="4315" y="15501"/>
                      <a:pt x="4736" y="15530"/>
                    </a:cubicBezTo>
                    <a:cubicBezTo>
                      <a:pt x="4871" y="15540"/>
                      <a:pt x="5013" y="15545"/>
                      <a:pt x="5159" y="15545"/>
                    </a:cubicBezTo>
                    <a:cubicBezTo>
                      <a:pt x="5842" y="15545"/>
                      <a:pt x="6608" y="15421"/>
                      <a:pt x="7143" y="15017"/>
                    </a:cubicBezTo>
                    <a:lnTo>
                      <a:pt x="7143" y="15017"/>
                    </a:lnTo>
                    <a:cubicBezTo>
                      <a:pt x="8147" y="15983"/>
                      <a:pt x="5228" y="16238"/>
                      <a:pt x="5068" y="16239"/>
                    </a:cubicBezTo>
                    <a:cubicBezTo>
                      <a:pt x="5038" y="16240"/>
                      <a:pt x="5009" y="16240"/>
                      <a:pt x="4980" y="16240"/>
                    </a:cubicBezTo>
                    <a:cubicBezTo>
                      <a:pt x="4518" y="16240"/>
                      <a:pt x="4066" y="16181"/>
                      <a:pt x="3617" y="16093"/>
                    </a:cubicBezTo>
                    <a:cubicBezTo>
                      <a:pt x="3609" y="16065"/>
                      <a:pt x="3585" y="16046"/>
                      <a:pt x="3558" y="16042"/>
                    </a:cubicBezTo>
                    <a:cubicBezTo>
                      <a:pt x="3421" y="16024"/>
                      <a:pt x="3295" y="16019"/>
                      <a:pt x="3177" y="15995"/>
                    </a:cubicBezTo>
                    <a:cubicBezTo>
                      <a:pt x="3165" y="15992"/>
                      <a:pt x="3150" y="15989"/>
                      <a:pt x="3137" y="15986"/>
                    </a:cubicBezTo>
                    <a:cubicBezTo>
                      <a:pt x="3012" y="15956"/>
                      <a:pt x="2897" y="15889"/>
                      <a:pt x="2811" y="15791"/>
                    </a:cubicBezTo>
                    <a:cubicBezTo>
                      <a:pt x="2583" y="15541"/>
                      <a:pt x="2599" y="15151"/>
                      <a:pt x="2774" y="14877"/>
                    </a:cubicBezTo>
                    <a:close/>
                    <a:moveTo>
                      <a:pt x="6851" y="16217"/>
                    </a:moveTo>
                    <a:lnTo>
                      <a:pt x="6851" y="16217"/>
                    </a:lnTo>
                    <a:cubicBezTo>
                      <a:pt x="6354" y="16823"/>
                      <a:pt x="5481" y="17221"/>
                      <a:pt x="4674" y="17221"/>
                    </a:cubicBezTo>
                    <a:cubicBezTo>
                      <a:pt x="3984" y="17221"/>
                      <a:pt x="3342" y="16930"/>
                      <a:pt x="3026" y="16228"/>
                    </a:cubicBezTo>
                    <a:lnTo>
                      <a:pt x="3026" y="16228"/>
                    </a:lnTo>
                    <a:cubicBezTo>
                      <a:pt x="3119" y="16264"/>
                      <a:pt x="3217" y="16284"/>
                      <a:pt x="3311" y="16284"/>
                    </a:cubicBezTo>
                    <a:cubicBezTo>
                      <a:pt x="3365" y="16284"/>
                      <a:pt x="3418" y="16278"/>
                      <a:pt x="3469" y="16263"/>
                    </a:cubicBezTo>
                    <a:cubicBezTo>
                      <a:pt x="4006" y="16428"/>
                      <a:pt x="4583" y="16519"/>
                      <a:pt x="5156" y="16519"/>
                    </a:cubicBezTo>
                    <a:cubicBezTo>
                      <a:pt x="5741" y="16519"/>
                      <a:pt x="6322" y="16424"/>
                      <a:pt x="6851" y="16217"/>
                    </a:cubicBezTo>
                    <a:close/>
                    <a:moveTo>
                      <a:pt x="5975" y="0"/>
                    </a:moveTo>
                    <a:cubicBezTo>
                      <a:pt x="3670" y="0"/>
                      <a:pt x="1313" y="1009"/>
                      <a:pt x="410" y="3266"/>
                    </a:cubicBezTo>
                    <a:cubicBezTo>
                      <a:pt x="95" y="4051"/>
                      <a:pt x="1" y="4895"/>
                      <a:pt x="93" y="5722"/>
                    </a:cubicBezTo>
                    <a:cubicBezTo>
                      <a:pt x="77" y="5762"/>
                      <a:pt x="63" y="5803"/>
                      <a:pt x="50" y="5843"/>
                    </a:cubicBezTo>
                    <a:cubicBezTo>
                      <a:pt x="44" y="5866"/>
                      <a:pt x="61" y="5880"/>
                      <a:pt x="79" y="5880"/>
                    </a:cubicBezTo>
                    <a:cubicBezTo>
                      <a:pt x="90" y="5880"/>
                      <a:pt x="101" y="5875"/>
                      <a:pt x="108" y="5864"/>
                    </a:cubicBezTo>
                    <a:cubicBezTo>
                      <a:pt x="184" y="6418"/>
                      <a:pt x="347" y="6960"/>
                      <a:pt x="587" y="7465"/>
                    </a:cubicBezTo>
                    <a:cubicBezTo>
                      <a:pt x="846" y="8009"/>
                      <a:pt x="1220" y="8479"/>
                      <a:pt x="1609" y="8935"/>
                    </a:cubicBezTo>
                    <a:cubicBezTo>
                      <a:pt x="1588" y="8963"/>
                      <a:pt x="1566" y="8991"/>
                      <a:pt x="1545" y="9018"/>
                    </a:cubicBezTo>
                    <a:cubicBezTo>
                      <a:pt x="1527" y="9043"/>
                      <a:pt x="1548" y="9074"/>
                      <a:pt x="1571" y="9074"/>
                    </a:cubicBezTo>
                    <a:cubicBezTo>
                      <a:pt x="1578" y="9074"/>
                      <a:pt x="1586" y="9071"/>
                      <a:pt x="1593" y="9062"/>
                    </a:cubicBezTo>
                    <a:cubicBezTo>
                      <a:pt x="1612" y="9037"/>
                      <a:pt x="1633" y="9011"/>
                      <a:pt x="1650" y="8986"/>
                    </a:cubicBezTo>
                    <a:cubicBezTo>
                      <a:pt x="1815" y="9177"/>
                      <a:pt x="1979" y="9367"/>
                      <a:pt x="2138" y="9560"/>
                    </a:cubicBezTo>
                    <a:cubicBezTo>
                      <a:pt x="2135" y="9582"/>
                      <a:pt x="2152" y="9601"/>
                      <a:pt x="2175" y="9603"/>
                    </a:cubicBezTo>
                    <a:cubicBezTo>
                      <a:pt x="2758" y="10310"/>
                      <a:pt x="3252" y="11053"/>
                      <a:pt x="3274" y="12051"/>
                    </a:cubicBezTo>
                    <a:cubicBezTo>
                      <a:pt x="2729" y="12242"/>
                      <a:pt x="2433" y="12991"/>
                      <a:pt x="2790" y="13460"/>
                    </a:cubicBezTo>
                    <a:cubicBezTo>
                      <a:pt x="2535" y="13578"/>
                      <a:pt x="2403" y="13952"/>
                      <a:pt x="2412" y="14209"/>
                    </a:cubicBezTo>
                    <a:cubicBezTo>
                      <a:pt x="2420" y="14402"/>
                      <a:pt x="2505" y="14604"/>
                      <a:pt x="2639" y="14757"/>
                    </a:cubicBezTo>
                    <a:cubicBezTo>
                      <a:pt x="2374" y="15063"/>
                      <a:pt x="2315" y="15501"/>
                      <a:pt x="2541" y="15854"/>
                    </a:cubicBezTo>
                    <a:cubicBezTo>
                      <a:pt x="2615" y="15962"/>
                      <a:pt x="2709" y="16056"/>
                      <a:pt x="2820" y="16126"/>
                    </a:cubicBezTo>
                    <a:cubicBezTo>
                      <a:pt x="2986" y="17097"/>
                      <a:pt x="3766" y="17491"/>
                      <a:pt x="4632" y="17491"/>
                    </a:cubicBezTo>
                    <a:cubicBezTo>
                      <a:pt x="5599" y="17491"/>
                      <a:pt x="6673" y="16999"/>
                      <a:pt x="7119" y="16271"/>
                    </a:cubicBezTo>
                    <a:cubicBezTo>
                      <a:pt x="7157" y="16207"/>
                      <a:pt x="7119" y="16139"/>
                      <a:pt x="7063" y="16107"/>
                    </a:cubicBezTo>
                    <a:cubicBezTo>
                      <a:pt x="7516" y="15817"/>
                      <a:pt x="7885" y="15205"/>
                      <a:pt x="7323" y="14859"/>
                    </a:cubicBezTo>
                    <a:cubicBezTo>
                      <a:pt x="7356" y="14825"/>
                      <a:pt x="7388" y="14794"/>
                      <a:pt x="7418" y="14757"/>
                    </a:cubicBezTo>
                    <a:cubicBezTo>
                      <a:pt x="7552" y="14629"/>
                      <a:pt x="7637" y="14461"/>
                      <a:pt x="7657" y="14279"/>
                    </a:cubicBezTo>
                    <a:cubicBezTo>
                      <a:pt x="7678" y="14118"/>
                      <a:pt x="7656" y="13874"/>
                      <a:pt x="7543" y="13729"/>
                    </a:cubicBezTo>
                    <a:cubicBezTo>
                      <a:pt x="7557" y="13721"/>
                      <a:pt x="7568" y="13710"/>
                      <a:pt x="7575" y="13695"/>
                    </a:cubicBezTo>
                    <a:cubicBezTo>
                      <a:pt x="7764" y="13506"/>
                      <a:pt x="7853" y="13240"/>
                      <a:pt x="7777" y="12969"/>
                    </a:cubicBezTo>
                    <a:cubicBezTo>
                      <a:pt x="7715" y="12752"/>
                      <a:pt x="7512" y="12510"/>
                      <a:pt x="7278" y="12463"/>
                    </a:cubicBezTo>
                    <a:cubicBezTo>
                      <a:pt x="7286" y="12451"/>
                      <a:pt x="7291" y="12438"/>
                      <a:pt x="7292" y="12425"/>
                    </a:cubicBezTo>
                    <a:cubicBezTo>
                      <a:pt x="7385" y="10253"/>
                      <a:pt x="9725" y="9510"/>
                      <a:pt x="10740" y="7865"/>
                    </a:cubicBezTo>
                    <a:cubicBezTo>
                      <a:pt x="11347" y="6882"/>
                      <a:pt x="11613" y="5683"/>
                      <a:pt x="11484" y="4538"/>
                    </a:cubicBezTo>
                    <a:cubicBezTo>
                      <a:pt x="11208" y="2085"/>
                      <a:pt x="9149" y="274"/>
                      <a:pt x="6747" y="38"/>
                    </a:cubicBezTo>
                    <a:cubicBezTo>
                      <a:pt x="6492" y="13"/>
                      <a:pt x="6234" y="0"/>
                      <a:pt x="59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75"/>
              <p:cNvSpPr/>
              <p:nvPr/>
            </p:nvSpPr>
            <p:spPr>
              <a:xfrm>
                <a:off x="375400" y="2393900"/>
                <a:ext cx="53400" cy="34350"/>
              </a:xfrm>
              <a:custGeom>
                <a:rect b="b" l="l" r="r" t="t"/>
                <a:pathLst>
                  <a:path extrusionOk="0" h="1374" w="2136">
                    <a:moveTo>
                      <a:pt x="2055" y="1"/>
                    </a:moveTo>
                    <a:cubicBezTo>
                      <a:pt x="2049" y="1"/>
                      <a:pt x="2042" y="2"/>
                      <a:pt x="2035" y="5"/>
                    </a:cubicBezTo>
                    <a:cubicBezTo>
                      <a:pt x="1337" y="281"/>
                      <a:pt x="634" y="689"/>
                      <a:pt x="73" y="1189"/>
                    </a:cubicBezTo>
                    <a:cubicBezTo>
                      <a:pt x="0" y="1255"/>
                      <a:pt x="71" y="1373"/>
                      <a:pt x="154" y="1373"/>
                    </a:cubicBezTo>
                    <a:cubicBezTo>
                      <a:pt x="172" y="1373"/>
                      <a:pt x="190" y="1368"/>
                      <a:pt x="207" y="1355"/>
                    </a:cubicBezTo>
                    <a:cubicBezTo>
                      <a:pt x="824" y="909"/>
                      <a:pt x="1422" y="496"/>
                      <a:pt x="2083" y="115"/>
                    </a:cubicBezTo>
                    <a:cubicBezTo>
                      <a:pt x="2136" y="85"/>
                      <a:pt x="2107" y="1"/>
                      <a:pt x="20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75"/>
              <p:cNvSpPr/>
              <p:nvPr/>
            </p:nvSpPr>
            <p:spPr>
              <a:xfrm>
                <a:off x="335325" y="2323375"/>
                <a:ext cx="54675" cy="19025"/>
              </a:xfrm>
              <a:custGeom>
                <a:rect b="b" l="l" r="r" t="t"/>
                <a:pathLst>
                  <a:path extrusionOk="0" h="761" w="2187">
                    <a:moveTo>
                      <a:pt x="2055" y="1"/>
                    </a:moveTo>
                    <a:cubicBezTo>
                      <a:pt x="2046" y="1"/>
                      <a:pt x="2036" y="3"/>
                      <a:pt x="2026" y="6"/>
                    </a:cubicBezTo>
                    <a:cubicBezTo>
                      <a:pt x="1393" y="252"/>
                      <a:pt x="741" y="365"/>
                      <a:pt x="102" y="571"/>
                    </a:cubicBezTo>
                    <a:cubicBezTo>
                      <a:pt x="1" y="604"/>
                      <a:pt x="17" y="760"/>
                      <a:pt x="126" y="760"/>
                    </a:cubicBezTo>
                    <a:cubicBezTo>
                      <a:pt x="127" y="760"/>
                      <a:pt x="128" y="760"/>
                      <a:pt x="129" y="760"/>
                    </a:cubicBezTo>
                    <a:cubicBezTo>
                      <a:pt x="795" y="741"/>
                      <a:pt x="1504" y="454"/>
                      <a:pt x="2100" y="177"/>
                    </a:cubicBezTo>
                    <a:cubicBezTo>
                      <a:pt x="2186" y="137"/>
                      <a:pt x="2137" y="1"/>
                      <a:pt x="20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75"/>
              <p:cNvSpPr/>
              <p:nvPr/>
            </p:nvSpPr>
            <p:spPr>
              <a:xfrm>
                <a:off x="355050" y="2158375"/>
                <a:ext cx="62300" cy="42125"/>
              </a:xfrm>
              <a:custGeom>
                <a:rect b="b" l="l" r="r" t="t"/>
                <a:pathLst>
                  <a:path extrusionOk="0" h="1685" w="2492">
                    <a:moveTo>
                      <a:pt x="134" y="1"/>
                    </a:moveTo>
                    <a:cubicBezTo>
                      <a:pt x="58" y="1"/>
                      <a:pt x="1" y="99"/>
                      <a:pt x="65" y="175"/>
                    </a:cubicBezTo>
                    <a:cubicBezTo>
                      <a:pt x="631" y="872"/>
                      <a:pt x="1504" y="1380"/>
                      <a:pt x="2339" y="1680"/>
                    </a:cubicBezTo>
                    <a:cubicBezTo>
                      <a:pt x="2349" y="1683"/>
                      <a:pt x="2358" y="1685"/>
                      <a:pt x="2366" y="1685"/>
                    </a:cubicBezTo>
                    <a:cubicBezTo>
                      <a:pt x="2446" y="1685"/>
                      <a:pt x="2491" y="1548"/>
                      <a:pt x="2405" y="1509"/>
                    </a:cubicBezTo>
                    <a:cubicBezTo>
                      <a:pt x="1565" y="1130"/>
                      <a:pt x="903" y="617"/>
                      <a:pt x="204" y="29"/>
                    </a:cubicBezTo>
                    <a:cubicBezTo>
                      <a:pt x="181" y="9"/>
                      <a:pt x="157" y="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75"/>
              <p:cNvSpPr/>
              <p:nvPr/>
            </p:nvSpPr>
            <p:spPr>
              <a:xfrm>
                <a:off x="475200" y="2082825"/>
                <a:ext cx="22375" cy="49200"/>
              </a:xfrm>
              <a:custGeom>
                <a:rect b="b" l="l" r="r" t="t"/>
                <a:pathLst>
                  <a:path extrusionOk="0" h="1968" w="895">
                    <a:moveTo>
                      <a:pt x="116" y="1"/>
                    </a:moveTo>
                    <a:cubicBezTo>
                      <a:pt x="57" y="1"/>
                      <a:pt x="1" y="47"/>
                      <a:pt x="25" y="120"/>
                    </a:cubicBezTo>
                    <a:cubicBezTo>
                      <a:pt x="230" y="730"/>
                      <a:pt x="460" y="1337"/>
                      <a:pt x="719" y="1926"/>
                    </a:cubicBezTo>
                    <a:cubicBezTo>
                      <a:pt x="733" y="1955"/>
                      <a:pt x="758" y="1968"/>
                      <a:pt x="784" y="1968"/>
                    </a:cubicBezTo>
                    <a:cubicBezTo>
                      <a:pt x="837" y="1968"/>
                      <a:pt x="895" y="1918"/>
                      <a:pt x="876" y="1859"/>
                    </a:cubicBezTo>
                    <a:cubicBezTo>
                      <a:pt x="686" y="1251"/>
                      <a:pt x="458" y="654"/>
                      <a:pt x="213" y="66"/>
                    </a:cubicBezTo>
                    <a:cubicBezTo>
                      <a:pt x="194" y="21"/>
                      <a:pt x="155" y="1"/>
                      <a:pt x="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75"/>
              <p:cNvSpPr/>
              <p:nvPr/>
            </p:nvSpPr>
            <p:spPr>
              <a:xfrm>
                <a:off x="614550" y="2071575"/>
                <a:ext cx="20625" cy="59800"/>
              </a:xfrm>
              <a:custGeom>
                <a:rect b="b" l="l" r="r" t="t"/>
                <a:pathLst>
                  <a:path extrusionOk="0" h="2392" w="825">
                    <a:moveTo>
                      <a:pt x="705" y="0"/>
                    </a:moveTo>
                    <a:cubicBezTo>
                      <a:pt x="674" y="0"/>
                      <a:pt x="645" y="15"/>
                      <a:pt x="630" y="49"/>
                    </a:cubicBezTo>
                    <a:cubicBezTo>
                      <a:pt x="313" y="750"/>
                      <a:pt x="131" y="1521"/>
                      <a:pt x="11" y="2280"/>
                    </a:cubicBezTo>
                    <a:cubicBezTo>
                      <a:pt x="1" y="2347"/>
                      <a:pt x="56" y="2391"/>
                      <a:pt x="108" y="2391"/>
                    </a:cubicBezTo>
                    <a:cubicBezTo>
                      <a:pt x="143" y="2391"/>
                      <a:pt x="176" y="2371"/>
                      <a:pt x="187" y="2325"/>
                    </a:cubicBezTo>
                    <a:cubicBezTo>
                      <a:pt x="346" y="1571"/>
                      <a:pt x="582" y="854"/>
                      <a:pt x="803" y="119"/>
                    </a:cubicBezTo>
                    <a:cubicBezTo>
                      <a:pt x="824" y="52"/>
                      <a:pt x="762" y="0"/>
                      <a:pt x="7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75"/>
              <p:cNvSpPr/>
              <p:nvPr/>
            </p:nvSpPr>
            <p:spPr>
              <a:xfrm>
                <a:off x="706675" y="2143525"/>
                <a:ext cx="44950" cy="32775"/>
              </a:xfrm>
              <a:custGeom>
                <a:rect b="b" l="l" r="r" t="t"/>
                <a:pathLst>
                  <a:path extrusionOk="0" h="1311" w="1798">
                    <a:moveTo>
                      <a:pt x="1679" y="1"/>
                    </a:moveTo>
                    <a:cubicBezTo>
                      <a:pt x="1665" y="1"/>
                      <a:pt x="1650" y="5"/>
                      <a:pt x="1635" y="14"/>
                    </a:cubicBezTo>
                    <a:cubicBezTo>
                      <a:pt x="1101" y="358"/>
                      <a:pt x="604" y="768"/>
                      <a:pt x="83" y="1133"/>
                    </a:cubicBezTo>
                    <a:cubicBezTo>
                      <a:pt x="0" y="1191"/>
                      <a:pt x="51" y="1311"/>
                      <a:pt x="132" y="1311"/>
                    </a:cubicBezTo>
                    <a:cubicBezTo>
                      <a:pt x="148" y="1311"/>
                      <a:pt x="166" y="1306"/>
                      <a:pt x="183" y="1295"/>
                    </a:cubicBezTo>
                    <a:cubicBezTo>
                      <a:pt x="725" y="964"/>
                      <a:pt x="1291" y="596"/>
                      <a:pt x="1742" y="145"/>
                    </a:cubicBezTo>
                    <a:cubicBezTo>
                      <a:pt x="1797" y="90"/>
                      <a:pt x="1745" y="1"/>
                      <a:pt x="16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75"/>
              <p:cNvSpPr/>
              <p:nvPr/>
            </p:nvSpPr>
            <p:spPr>
              <a:xfrm>
                <a:off x="742575" y="2257175"/>
                <a:ext cx="53700" cy="17850"/>
              </a:xfrm>
              <a:custGeom>
                <a:rect b="b" l="l" r="r" t="t"/>
                <a:pathLst>
                  <a:path extrusionOk="0" h="714" w="2148">
                    <a:moveTo>
                      <a:pt x="2024" y="1"/>
                    </a:moveTo>
                    <a:cubicBezTo>
                      <a:pt x="2013" y="1"/>
                      <a:pt x="2000" y="3"/>
                      <a:pt x="1987" y="9"/>
                    </a:cubicBezTo>
                    <a:cubicBezTo>
                      <a:pt x="1361" y="267"/>
                      <a:pt x="802" y="474"/>
                      <a:pt x="120" y="528"/>
                    </a:cubicBezTo>
                    <a:cubicBezTo>
                      <a:pt x="1" y="536"/>
                      <a:pt x="0" y="713"/>
                      <a:pt x="120" y="713"/>
                    </a:cubicBezTo>
                    <a:cubicBezTo>
                      <a:pt x="120" y="713"/>
                      <a:pt x="121" y="713"/>
                      <a:pt x="121" y="713"/>
                    </a:cubicBezTo>
                    <a:cubicBezTo>
                      <a:pt x="784" y="707"/>
                      <a:pt x="1508" y="560"/>
                      <a:pt x="2067" y="190"/>
                    </a:cubicBezTo>
                    <a:cubicBezTo>
                      <a:pt x="2147" y="138"/>
                      <a:pt x="2110" y="1"/>
                      <a:pt x="20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75"/>
              <p:cNvSpPr/>
              <p:nvPr/>
            </p:nvSpPr>
            <p:spPr>
              <a:xfrm>
                <a:off x="694750" y="2378350"/>
                <a:ext cx="54750" cy="18475"/>
              </a:xfrm>
              <a:custGeom>
                <a:rect b="b" l="l" r="r" t="t"/>
                <a:pathLst>
                  <a:path extrusionOk="0" h="739" w="2190">
                    <a:moveTo>
                      <a:pt x="101" y="0"/>
                    </a:moveTo>
                    <a:cubicBezTo>
                      <a:pt x="21" y="0"/>
                      <a:pt x="0" y="126"/>
                      <a:pt x="87" y="155"/>
                    </a:cubicBezTo>
                    <a:cubicBezTo>
                      <a:pt x="722" y="362"/>
                      <a:pt x="1382" y="609"/>
                      <a:pt x="2037" y="737"/>
                    </a:cubicBezTo>
                    <a:cubicBezTo>
                      <a:pt x="2043" y="738"/>
                      <a:pt x="2048" y="738"/>
                      <a:pt x="2053" y="738"/>
                    </a:cubicBezTo>
                    <a:cubicBezTo>
                      <a:pt x="2134" y="738"/>
                      <a:pt x="2189" y="615"/>
                      <a:pt x="2099" y="579"/>
                    </a:cubicBezTo>
                    <a:cubicBezTo>
                      <a:pt x="1470" y="327"/>
                      <a:pt x="781" y="176"/>
                      <a:pt x="125" y="4"/>
                    </a:cubicBezTo>
                    <a:cubicBezTo>
                      <a:pt x="116" y="1"/>
                      <a:pt x="109" y="0"/>
                      <a:pt x="1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75"/>
              <p:cNvSpPr/>
              <p:nvPr/>
            </p:nvSpPr>
            <p:spPr>
              <a:xfrm>
                <a:off x="424475" y="2281725"/>
                <a:ext cx="26375" cy="39325"/>
              </a:xfrm>
              <a:custGeom>
                <a:rect b="b" l="l" r="r" t="t"/>
                <a:pathLst>
                  <a:path extrusionOk="0" h="1573" w="1055">
                    <a:moveTo>
                      <a:pt x="1007" y="1"/>
                    </a:moveTo>
                    <a:cubicBezTo>
                      <a:pt x="995" y="1"/>
                      <a:pt x="984" y="6"/>
                      <a:pt x="976" y="16"/>
                    </a:cubicBezTo>
                    <a:cubicBezTo>
                      <a:pt x="629" y="501"/>
                      <a:pt x="308" y="1005"/>
                      <a:pt x="15" y="1524"/>
                    </a:cubicBezTo>
                    <a:cubicBezTo>
                      <a:pt x="1" y="1549"/>
                      <a:pt x="23" y="1572"/>
                      <a:pt x="46" y="1572"/>
                    </a:cubicBezTo>
                    <a:cubicBezTo>
                      <a:pt x="56" y="1572"/>
                      <a:pt x="66" y="1568"/>
                      <a:pt x="72" y="1556"/>
                    </a:cubicBezTo>
                    <a:cubicBezTo>
                      <a:pt x="375" y="1041"/>
                      <a:pt x="702" y="542"/>
                      <a:pt x="1037" y="48"/>
                    </a:cubicBezTo>
                    <a:cubicBezTo>
                      <a:pt x="1054" y="23"/>
                      <a:pt x="1031" y="1"/>
                      <a:pt x="10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_1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8" name="Google Shape;428;p76"/>
          <p:cNvSpPr txBox="1"/>
          <p:nvPr>
            <p:ph idx="1" type="subTitle"/>
          </p:nvPr>
        </p:nvSpPr>
        <p:spPr>
          <a:xfrm>
            <a:off x="1644300" y="1894306"/>
            <a:ext cx="28113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9" name="Google Shape;429;p76"/>
          <p:cNvSpPr txBox="1"/>
          <p:nvPr>
            <p:ph idx="2" type="title"/>
          </p:nvPr>
        </p:nvSpPr>
        <p:spPr>
          <a:xfrm>
            <a:off x="720000" y="1498825"/>
            <a:ext cx="9246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>
                <a:highlight>
                  <a:schemeClr val="dk2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30" name="Google Shape;430;p76"/>
          <p:cNvSpPr txBox="1"/>
          <p:nvPr>
            <p:ph idx="3" type="subTitle"/>
          </p:nvPr>
        </p:nvSpPr>
        <p:spPr>
          <a:xfrm>
            <a:off x="1644300" y="1498825"/>
            <a:ext cx="2811300" cy="438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431" name="Google Shape;431;p76"/>
          <p:cNvGrpSpPr/>
          <p:nvPr/>
        </p:nvGrpSpPr>
        <p:grpSpPr>
          <a:xfrm flipH="1">
            <a:off x="7559300" y="3544038"/>
            <a:ext cx="1506300" cy="1469575"/>
            <a:chOff x="65575" y="3544038"/>
            <a:chExt cx="1506300" cy="1469575"/>
          </a:xfrm>
        </p:grpSpPr>
        <p:sp>
          <p:nvSpPr>
            <p:cNvPr id="432" name="Google Shape;432;p76"/>
            <p:cNvSpPr/>
            <p:nvPr/>
          </p:nvSpPr>
          <p:spPr>
            <a:xfrm>
              <a:off x="175775" y="3544038"/>
              <a:ext cx="73500" cy="1313450"/>
            </a:xfrm>
            <a:custGeom>
              <a:rect b="b" l="l" r="r" t="t"/>
              <a:pathLst>
                <a:path extrusionOk="0" h="52538" w="294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76"/>
            <p:cNvSpPr/>
            <p:nvPr/>
          </p:nvSpPr>
          <p:spPr>
            <a:xfrm>
              <a:off x="304375" y="3736938"/>
              <a:ext cx="73475" cy="1276675"/>
            </a:xfrm>
            <a:custGeom>
              <a:rect b="b" l="l" r="r" t="t"/>
              <a:pathLst>
                <a:path extrusionOk="0" h="51067" w="2939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76"/>
            <p:cNvSpPr/>
            <p:nvPr/>
          </p:nvSpPr>
          <p:spPr>
            <a:xfrm>
              <a:off x="65575" y="4697430"/>
              <a:ext cx="1506300" cy="31450"/>
            </a:xfrm>
            <a:custGeom>
              <a:rect b="b" l="l" r="r" t="t"/>
              <a:pathLst>
                <a:path extrusionOk="0" h="1258" w="60252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76"/>
            <p:cNvSpPr/>
            <p:nvPr/>
          </p:nvSpPr>
          <p:spPr>
            <a:xfrm>
              <a:off x="74750" y="4885038"/>
              <a:ext cx="1322625" cy="18375"/>
            </a:xfrm>
            <a:custGeom>
              <a:rect b="b" l="l" r="r" t="t"/>
              <a:pathLst>
                <a:path extrusionOk="0" h="735" w="52905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76"/>
          <p:cNvSpPr/>
          <p:nvPr/>
        </p:nvSpPr>
        <p:spPr>
          <a:xfrm>
            <a:off x="8430775" y="-92925"/>
            <a:ext cx="314505" cy="772588"/>
          </a:xfrm>
          <a:custGeom>
            <a:rect b="b" l="l" r="r" t="t"/>
            <a:pathLst>
              <a:path extrusionOk="0" h="15368" w="6256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76"/>
          <p:cNvSpPr txBox="1"/>
          <p:nvPr>
            <p:ph idx="4" type="subTitle"/>
          </p:nvPr>
        </p:nvSpPr>
        <p:spPr>
          <a:xfrm>
            <a:off x="1993061" y="4212881"/>
            <a:ext cx="28113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8" name="Google Shape;438;p76"/>
          <p:cNvSpPr txBox="1"/>
          <p:nvPr>
            <p:ph idx="5" type="title"/>
          </p:nvPr>
        </p:nvSpPr>
        <p:spPr>
          <a:xfrm>
            <a:off x="1066525" y="3817400"/>
            <a:ext cx="9246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>
                <a:highlight>
                  <a:schemeClr val="dk2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39" name="Google Shape;439;p76"/>
          <p:cNvSpPr txBox="1"/>
          <p:nvPr>
            <p:ph idx="6" type="subTitle"/>
          </p:nvPr>
        </p:nvSpPr>
        <p:spPr>
          <a:xfrm>
            <a:off x="1993050" y="3817400"/>
            <a:ext cx="2811300" cy="438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40" name="Google Shape;440;p76"/>
          <p:cNvSpPr txBox="1"/>
          <p:nvPr>
            <p:ph idx="7" type="subTitle"/>
          </p:nvPr>
        </p:nvSpPr>
        <p:spPr>
          <a:xfrm>
            <a:off x="2320350" y="3053583"/>
            <a:ext cx="28113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1" name="Google Shape;441;p76"/>
          <p:cNvSpPr txBox="1"/>
          <p:nvPr>
            <p:ph idx="8" type="title"/>
          </p:nvPr>
        </p:nvSpPr>
        <p:spPr>
          <a:xfrm>
            <a:off x="1396050" y="2658125"/>
            <a:ext cx="9246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>
                <a:highlight>
                  <a:schemeClr val="dk2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42" name="Google Shape;442;p76"/>
          <p:cNvSpPr txBox="1"/>
          <p:nvPr>
            <p:ph idx="9" type="subTitle"/>
          </p:nvPr>
        </p:nvSpPr>
        <p:spPr>
          <a:xfrm>
            <a:off x="2320350" y="2658125"/>
            <a:ext cx="2811300" cy="438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SECTION_TITLE_AND_DESCRIPTION_1_1_1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7"/>
          <p:cNvSpPr txBox="1"/>
          <p:nvPr>
            <p:ph idx="1" type="subTitle"/>
          </p:nvPr>
        </p:nvSpPr>
        <p:spPr>
          <a:xfrm>
            <a:off x="720000" y="1869600"/>
            <a:ext cx="2827200" cy="12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445" name="Google Shape;445;p77"/>
          <p:cNvSpPr/>
          <p:nvPr/>
        </p:nvSpPr>
        <p:spPr>
          <a:xfrm rot="5400000">
            <a:off x="8653050" y="474175"/>
            <a:ext cx="314505" cy="772588"/>
          </a:xfrm>
          <a:custGeom>
            <a:rect b="b" l="l" r="r" t="t"/>
            <a:pathLst>
              <a:path extrusionOk="0" h="15368" w="6256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7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447" name="Google Shape;447;p77"/>
          <p:cNvGrpSpPr/>
          <p:nvPr/>
        </p:nvGrpSpPr>
        <p:grpSpPr>
          <a:xfrm flipH="1" rot="10800000">
            <a:off x="137950" y="89425"/>
            <a:ext cx="1506300" cy="1469575"/>
            <a:chOff x="65575" y="3544038"/>
            <a:chExt cx="1506300" cy="1469575"/>
          </a:xfrm>
        </p:grpSpPr>
        <p:sp>
          <p:nvSpPr>
            <p:cNvPr id="448" name="Google Shape;448;p77"/>
            <p:cNvSpPr/>
            <p:nvPr/>
          </p:nvSpPr>
          <p:spPr>
            <a:xfrm>
              <a:off x="175775" y="3544038"/>
              <a:ext cx="73500" cy="1313450"/>
            </a:xfrm>
            <a:custGeom>
              <a:rect b="b" l="l" r="r" t="t"/>
              <a:pathLst>
                <a:path extrusionOk="0" h="52538" w="294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77"/>
            <p:cNvSpPr/>
            <p:nvPr/>
          </p:nvSpPr>
          <p:spPr>
            <a:xfrm>
              <a:off x="304375" y="3736938"/>
              <a:ext cx="73475" cy="1276675"/>
            </a:xfrm>
            <a:custGeom>
              <a:rect b="b" l="l" r="r" t="t"/>
              <a:pathLst>
                <a:path extrusionOk="0" h="51067" w="2939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77"/>
            <p:cNvSpPr/>
            <p:nvPr/>
          </p:nvSpPr>
          <p:spPr>
            <a:xfrm>
              <a:off x="65575" y="4697430"/>
              <a:ext cx="1506300" cy="31450"/>
            </a:xfrm>
            <a:custGeom>
              <a:rect b="b" l="l" r="r" t="t"/>
              <a:pathLst>
                <a:path extrusionOk="0" h="1258" w="60252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77"/>
            <p:cNvSpPr/>
            <p:nvPr/>
          </p:nvSpPr>
          <p:spPr>
            <a:xfrm>
              <a:off x="74750" y="4885038"/>
              <a:ext cx="1322625" cy="18375"/>
            </a:xfrm>
            <a:custGeom>
              <a:rect b="b" l="l" r="r" t="t"/>
              <a:pathLst>
                <a:path extrusionOk="0" h="735" w="52905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2" name="Google Shape;452;p77"/>
          <p:cNvGrpSpPr/>
          <p:nvPr/>
        </p:nvGrpSpPr>
        <p:grpSpPr>
          <a:xfrm flipH="1">
            <a:off x="7559300" y="4697430"/>
            <a:ext cx="1506300" cy="205983"/>
            <a:chOff x="65575" y="4697430"/>
            <a:chExt cx="1506300" cy="205983"/>
          </a:xfrm>
        </p:grpSpPr>
        <p:sp>
          <p:nvSpPr>
            <p:cNvPr id="453" name="Google Shape;453;p77"/>
            <p:cNvSpPr/>
            <p:nvPr/>
          </p:nvSpPr>
          <p:spPr>
            <a:xfrm>
              <a:off x="65575" y="4697430"/>
              <a:ext cx="1506300" cy="31450"/>
            </a:xfrm>
            <a:custGeom>
              <a:rect b="b" l="l" r="r" t="t"/>
              <a:pathLst>
                <a:path extrusionOk="0" h="1258" w="60252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77"/>
            <p:cNvSpPr/>
            <p:nvPr/>
          </p:nvSpPr>
          <p:spPr>
            <a:xfrm>
              <a:off x="74750" y="4885038"/>
              <a:ext cx="1322625" cy="18375"/>
            </a:xfrm>
            <a:custGeom>
              <a:rect b="b" l="l" r="r" t="t"/>
              <a:pathLst>
                <a:path extrusionOk="0" h="735" w="52905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8"/>
          <p:cNvSpPr txBox="1"/>
          <p:nvPr>
            <p:ph type="title"/>
          </p:nvPr>
        </p:nvSpPr>
        <p:spPr>
          <a:xfrm>
            <a:off x="713225" y="611725"/>
            <a:ext cx="5492700" cy="13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7600">
                <a:highlight>
                  <a:schemeClr val="dk2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57" name="Google Shape;457;p78"/>
          <p:cNvSpPr txBox="1"/>
          <p:nvPr>
            <p:ph idx="1" type="subTitle"/>
          </p:nvPr>
        </p:nvSpPr>
        <p:spPr>
          <a:xfrm>
            <a:off x="3867650" y="2297084"/>
            <a:ext cx="4563300" cy="1392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8" name="Google Shape;458;p78"/>
          <p:cNvSpPr txBox="1"/>
          <p:nvPr/>
        </p:nvSpPr>
        <p:spPr>
          <a:xfrm>
            <a:off x="713225" y="4114800"/>
            <a:ext cx="77175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/>
              </a:rPr>
              <a:t>Slidesgo</a:t>
            </a:r>
            <a:r>
              <a:rPr b="1" i="0" lang="en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b="0" i="0" lang="en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and includes icons by </a:t>
            </a:r>
            <a:r>
              <a:rPr b="1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i="0" lang="en" sz="1000" u="none" cap="none" strike="noStrike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i="0" lang="en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i="0" sz="1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9" name="Google Shape;459;p78"/>
          <p:cNvSpPr/>
          <p:nvPr/>
        </p:nvSpPr>
        <p:spPr>
          <a:xfrm>
            <a:off x="8430775" y="-92925"/>
            <a:ext cx="314505" cy="772588"/>
          </a:xfrm>
          <a:custGeom>
            <a:rect b="b" l="l" r="r" t="t"/>
            <a:pathLst>
              <a:path extrusionOk="0" h="15368" w="6256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0" name="Google Shape;460;p78"/>
          <p:cNvGrpSpPr/>
          <p:nvPr/>
        </p:nvGrpSpPr>
        <p:grpSpPr>
          <a:xfrm>
            <a:off x="6348550" y="169277"/>
            <a:ext cx="1726750" cy="186391"/>
            <a:chOff x="6348550" y="169277"/>
            <a:chExt cx="1726750" cy="186391"/>
          </a:xfrm>
        </p:grpSpPr>
        <p:sp>
          <p:nvSpPr>
            <p:cNvPr id="461" name="Google Shape;461;p78"/>
            <p:cNvSpPr/>
            <p:nvPr/>
          </p:nvSpPr>
          <p:spPr>
            <a:xfrm>
              <a:off x="6523050" y="169277"/>
              <a:ext cx="1552250" cy="29125"/>
            </a:xfrm>
            <a:custGeom>
              <a:rect b="b" l="l" r="r" t="t"/>
              <a:pathLst>
                <a:path extrusionOk="0" h="1165" w="62090">
                  <a:moveTo>
                    <a:pt x="0" y="1165"/>
                  </a:moveTo>
                  <a:cubicBezTo>
                    <a:pt x="13442" y="267"/>
                    <a:pt x="26942" y="797"/>
                    <a:pt x="40414" y="797"/>
                  </a:cubicBezTo>
                  <a:cubicBezTo>
                    <a:pt x="47640" y="797"/>
                    <a:pt x="55236" y="-1124"/>
                    <a:pt x="62090" y="1165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78"/>
            <p:cNvSpPr/>
            <p:nvPr/>
          </p:nvSpPr>
          <p:spPr>
            <a:xfrm>
              <a:off x="6348550" y="322643"/>
              <a:ext cx="1653275" cy="33025"/>
            </a:xfrm>
            <a:custGeom>
              <a:rect b="b" l="l" r="r" t="t"/>
              <a:pathLst>
                <a:path extrusionOk="0" h="1321" w="66131">
                  <a:moveTo>
                    <a:pt x="0" y="1321"/>
                  </a:moveTo>
                  <a:cubicBezTo>
                    <a:pt x="8364" y="-1069"/>
                    <a:pt x="17387" y="586"/>
                    <a:pt x="26085" y="586"/>
                  </a:cubicBezTo>
                  <a:cubicBezTo>
                    <a:pt x="39434" y="586"/>
                    <a:pt x="52782" y="586"/>
                    <a:pt x="66131" y="58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3" name="Google Shape;463;p78"/>
          <p:cNvGrpSpPr/>
          <p:nvPr/>
        </p:nvGrpSpPr>
        <p:grpSpPr>
          <a:xfrm>
            <a:off x="65575" y="3544038"/>
            <a:ext cx="1506300" cy="1469575"/>
            <a:chOff x="65575" y="3544038"/>
            <a:chExt cx="1506300" cy="1469575"/>
          </a:xfrm>
        </p:grpSpPr>
        <p:sp>
          <p:nvSpPr>
            <p:cNvPr id="464" name="Google Shape;464;p78"/>
            <p:cNvSpPr/>
            <p:nvPr/>
          </p:nvSpPr>
          <p:spPr>
            <a:xfrm>
              <a:off x="175775" y="3544038"/>
              <a:ext cx="73500" cy="1313450"/>
            </a:xfrm>
            <a:custGeom>
              <a:rect b="b" l="l" r="r" t="t"/>
              <a:pathLst>
                <a:path extrusionOk="0" h="52538" w="294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78"/>
            <p:cNvSpPr/>
            <p:nvPr/>
          </p:nvSpPr>
          <p:spPr>
            <a:xfrm>
              <a:off x="304375" y="3736938"/>
              <a:ext cx="73475" cy="1276675"/>
            </a:xfrm>
            <a:custGeom>
              <a:rect b="b" l="l" r="r" t="t"/>
              <a:pathLst>
                <a:path extrusionOk="0" h="51067" w="2939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78"/>
            <p:cNvSpPr/>
            <p:nvPr/>
          </p:nvSpPr>
          <p:spPr>
            <a:xfrm>
              <a:off x="65575" y="4697430"/>
              <a:ext cx="1506300" cy="31450"/>
            </a:xfrm>
            <a:custGeom>
              <a:rect b="b" l="l" r="r" t="t"/>
              <a:pathLst>
                <a:path extrusionOk="0" h="1258" w="60252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78"/>
            <p:cNvSpPr/>
            <p:nvPr/>
          </p:nvSpPr>
          <p:spPr>
            <a:xfrm>
              <a:off x="74750" y="4885038"/>
              <a:ext cx="1322625" cy="18375"/>
            </a:xfrm>
            <a:custGeom>
              <a:rect b="b" l="l" r="r" t="t"/>
              <a:pathLst>
                <a:path extrusionOk="0" h="735" w="52905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3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70" name="Google Shape;470;p79"/>
          <p:cNvSpPr txBox="1"/>
          <p:nvPr>
            <p:ph idx="1" type="subTitle"/>
          </p:nvPr>
        </p:nvSpPr>
        <p:spPr>
          <a:xfrm>
            <a:off x="4695275" y="1337300"/>
            <a:ext cx="3729000" cy="23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471" name="Google Shape;471;p79"/>
          <p:cNvSpPr txBox="1"/>
          <p:nvPr>
            <p:ph idx="2" type="subTitle"/>
          </p:nvPr>
        </p:nvSpPr>
        <p:spPr>
          <a:xfrm>
            <a:off x="713225" y="1919075"/>
            <a:ext cx="3614700" cy="26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472" name="Google Shape;472;p79"/>
          <p:cNvSpPr/>
          <p:nvPr/>
        </p:nvSpPr>
        <p:spPr>
          <a:xfrm>
            <a:off x="349500" y="-92925"/>
            <a:ext cx="314505" cy="772588"/>
          </a:xfrm>
          <a:custGeom>
            <a:rect b="b" l="l" r="r" t="t"/>
            <a:pathLst>
              <a:path extrusionOk="0" h="15368" w="6256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3" name="Google Shape;473;p79"/>
          <p:cNvGrpSpPr/>
          <p:nvPr/>
        </p:nvGrpSpPr>
        <p:grpSpPr>
          <a:xfrm>
            <a:off x="65575" y="3544038"/>
            <a:ext cx="1506300" cy="1469575"/>
            <a:chOff x="65575" y="3544038"/>
            <a:chExt cx="1506300" cy="1469575"/>
          </a:xfrm>
        </p:grpSpPr>
        <p:sp>
          <p:nvSpPr>
            <p:cNvPr id="474" name="Google Shape;474;p79"/>
            <p:cNvSpPr/>
            <p:nvPr/>
          </p:nvSpPr>
          <p:spPr>
            <a:xfrm>
              <a:off x="175775" y="3544038"/>
              <a:ext cx="73500" cy="1313450"/>
            </a:xfrm>
            <a:custGeom>
              <a:rect b="b" l="l" r="r" t="t"/>
              <a:pathLst>
                <a:path extrusionOk="0" h="52538" w="294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79"/>
            <p:cNvSpPr/>
            <p:nvPr/>
          </p:nvSpPr>
          <p:spPr>
            <a:xfrm>
              <a:off x="304375" y="3736938"/>
              <a:ext cx="73475" cy="1276675"/>
            </a:xfrm>
            <a:custGeom>
              <a:rect b="b" l="l" r="r" t="t"/>
              <a:pathLst>
                <a:path extrusionOk="0" h="51067" w="2939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79"/>
            <p:cNvSpPr/>
            <p:nvPr/>
          </p:nvSpPr>
          <p:spPr>
            <a:xfrm>
              <a:off x="65575" y="4697430"/>
              <a:ext cx="1506300" cy="31450"/>
            </a:xfrm>
            <a:custGeom>
              <a:rect b="b" l="l" r="r" t="t"/>
              <a:pathLst>
                <a:path extrusionOk="0" h="1258" w="60252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79"/>
            <p:cNvSpPr/>
            <p:nvPr/>
          </p:nvSpPr>
          <p:spPr>
            <a:xfrm>
              <a:off x="74750" y="4885038"/>
              <a:ext cx="1322625" cy="18375"/>
            </a:xfrm>
            <a:custGeom>
              <a:rect b="b" l="l" r="r" t="t"/>
              <a:pathLst>
                <a:path extrusionOk="0" h="735" w="52905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6"/>
        </a:soli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Google Shape;480;p84"/>
          <p:cNvGrpSpPr/>
          <p:nvPr/>
        </p:nvGrpSpPr>
        <p:grpSpPr>
          <a:xfrm rot="7544329">
            <a:off x="8188884" y="4066941"/>
            <a:ext cx="1063535" cy="1083275"/>
            <a:chOff x="-17760" y="434275"/>
            <a:chExt cx="1063519" cy="1083259"/>
          </a:xfrm>
        </p:grpSpPr>
        <p:sp>
          <p:nvSpPr>
            <p:cNvPr id="481" name="Google Shape;481;p84"/>
            <p:cNvSpPr/>
            <p:nvPr/>
          </p:nvSpPr>
          <p:spPr>
            <a:xfrm rot="6883208">
              <a:off x="99352" y="581393"/>
              <a:ext cx="829296" cy="789024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2" name="Google Shape;482;p84"/>
            <p:cNvGrpSpPr/>
            <p:nvPr/>
          </p:nvGrpSpPr>
          <p:grpSpPr>
            <a:xfrm>
              <a:off x="211325" y="684125"/>
              <a:ext cx="800883" cy="497636"/>
              <a:chOff x="135125" y="607925"/>
              <a:chExt cx="800883" cy="497636"/>
            </a:xfrm>
          </p:grpSpPr>
          <p:sp>
            <p:nvSpPr>
              <p:cNvPr id="483" name="Google Shape;483;p84"/>
              <p:cNvSpPr/>
              <p:nvPr/>
            </p:nvSpPr>
            <p:spPr>
              <a:xfrm>
                <a:off x="135125" y="607925"/>
                <a:ext cx="800883" cy="497636"/>
              </a:xfrm>
              <a:custGeom>
                <a:rect b="b" l="l" r="r" t="t"/>
                <a:pathLst>
                  <a:path extrusionOk="0" h="14953" w="24065">
                    <a:moveTo>
                      <a:pt x="11395" y="301"/>
                    </a:moveTo>
                    <a:cubicBezTo>
                      <a:pt x="11456" y="301"/>
                      <a:pt x="11518" y="301"/>
                      <a:pt x="11579" y="302"/>
                    </a:cubicBezTo>
                    <a:cubicBezTo>
                      <a:pt x="14996" y="350"/>
                      <a:pt x="18810" y="1086"/>
                      <a:pt x="20845" y="4094"/>
                    </a:cubicBezTo>
                    <a:cubicBezTo>
                      <a:pt x="22836" y="7036"/>
                      <a:pt x="22729" y="10715"/>
                      <a:pt x="22159" y="14073"/>
                    </a:cubicBezTo>
                    <a:cubicBezTo>
                      <a:pt x="21824" y="14063"/>
                      <a:pt x="21489" y="14052"/>
                      <a:pt x="21155" y="14042"/>
                    </a:cubicBezTo>
                    <a:cubicBezTo>
                      <a:pt x="21217" y="13893"/>
                      <a:pt x="21239" y="13730"/>
                      <a:pt x="21218" y="13571"/>
                    </a:cubicBezTo>
                    <a:cubicBezTo>
                      <a:pt x="21212" y="13536"/>
                      <a:pt x="21178" y="13516"/>
                      <a:pt x="21144" y="13516"/>
                    </a:cubicBezTo>
                    <a:cubicBezTo>
                      <a:pt x="21118" y="13516"/>
                      <a:pt x="21093" y="13528"/>
                      <a:pt x="21081" y="13553"/>
                    </a:cubicBezTo>
                    <a:cubicBezTo>
                      <a:pt x="21016" y="13705"/>
                      <a:pt x="20995" y="13873"/>
                      <a:pt x="21021" y="14036"/>
                    </a:cubicBezTo>
                    <a:lnTo>
                      <a:pt x="21021" y="14038"/>
                    </a:lnTo>
                    <a:cubicBezTo>
                      <a:pt x="20570" y="14025"/>
                      <a:pt x="20119" y="14012"/>
                      <a:pt x="19668" y="13998"/>
                    </a:cubicBezTo>
                    <a:cubicBezTo>
                      <a:pt x="19766" y="13429"/>
                      <a:pt x="19827" y="12833"/>
                      <a:pt x="19771" y="12261"/>
                    </a:cubicBezTo>
                    <a:cubicBezTo>
                      <a:pt x="19766" y="12208"/>
                      <a:pt x="19726" y="12182"/>
                      <a:pt x="19687" y="12182"/>
                    </a:cubicBezTo>
                    <a:cubicBezTo>
                      <a:pt x="19648" y="12182"/>
                      <a:pt x="19610" y="12208"/>
                      <a:pt x="19607" y="12261"/>
                    </a:cubicBezTo>
                    <a:cubicBezTo>
                      <a:pt x="19570" y="12841"/>
                      <a:pt x="19553" y="13414"/>
                      <a:pt x="19486" y="13993"/>
                    </a:cubicBezTo>
                    <a:cubicBezTo>
                      <a:pt x="19043" y="13979"/>
                      <a:pt x="18600" y="13968"/>
                      <a:pt x="18157" y="13953"/>
                    </a:cubicBezTo>
                    <a:cubicBezTo>
                      <a:pt x="18138" y="13705"/>
                      <a:pt x="18152" y="13462"/>
                      <a:pt x="18184" y="13212"/>
                    </a:cubicBezTo>
                    <a:cubicBezTo>
                      <a:pt x="18189" y="13168"/>
                      <a:pt x="18154" y="13146"/>
                      <a:pt x="18118" y="13146"/>
                    </a:cubicBezTo>
                    <a:cubicBezTo>
                      <a:pt x="18088" y="13146"/>
                      <a:pt x="18057" y="13161"/>
                      <a:pt x="18047" y="13193"/>
                    </a:cubicBezTo>
                    <a:cubicBezTo>
                      <a:pt x="17973" y="13438"/>
                      <a:pt x="17967" y="13697"/>
                      <a:pt x="18002" y="13948"/>
                    </a:cubicBezTo>
                    <a:cubicBezTo>
                      <a:pt x="17495" y="13931"/>
                      <a:pt x="16987" y="13915"/>
                      <a:pt x="16478" y="13897"/>
                    </a:cubicBezTo>
                    <a:cubicBezTo>
                      <a:pt x="16522" y="13234"/>
                      <a:pt x="16595" y="12536"/>
                      <a:pt x="16560" y="11881"/>
                    </a:cubicBezTo>
                    <a:cubicBezTo>
                      <a:pt x="16559" y="11852"/>
                      <a:pt x="16534" y="11834"/>
                      <a:pt x="16510" y="11834"/>
                    </a:cubicBezTo>
                    <a:cubicBezTo>
                      <a:pt x="16491" y="11834"/>
                      <a:pt x="16473" y="11845"/>
                      <a:pt x="16467" y="11868"/>
                    </a:cubicBezTo>
                    <a:cubicBezTo>
                      <a:pt x="16310" y="12493"/>
                      <a:pt x="16314" y="13238"/>
                      <a:pt x="16361" y="13894"/>
                    </a:cubicBezTo>
                    <a:cubicBezTo>
                      <a:pt x="15796" y="13875"/>
                      <a:pt x="15234" y="13856"/>
                      <a:pt x="14670" y="13838"/>
                    </a:cubicBezTo>
                    <a:cubicBezTo>
                      <a:pt x="14684" y="13625"/>
                      <a:pt x="14690" y="13403"/>
                      <a:pt x="14658" y="13196"/>
                    </a:cubicBezTo>
                    <a:cubicBezTo>
                      <a:pt x="14654" y="13163"/>
                      <a:pt x="14624" y="13147"/>
                      <a:pt x="14594" y="13147"/>
                    </a:cubicBezTo>
                    <a:cubicBezTo>
                      <a:pt x="14564" y="13147"/>
                      <a:pt x="14534" y="13163"/>
                      <a:pt x="14529" y="13196"/>
                    </a:cubicBezTo>
                    <a:cubicBezTo>
                      <a:pt x="14499" y="13402"/>
                      <a:pt x="14504" y="13622"/>
                      <a:pt x="14518" y="13834"/>
                    </a:cubicBezTo>
                    <a:cubicBezTo>
                      <a:pt x="14040" y="13818"/>
                      <a:pt x="13562" y="13802"/>
                      <a:pt x="13084" y="13786"/>
                    </a:cubicBezTo>
                    <a:cubicBezTo>
                      <a:pt x="13063" y="13164"/>
                      <a:pt x="13095" y="12544"/>
                      <a:pt x="13071" y="11926"/>
                    </a:cubicBezTo>
                    <a:cubicBezTo>
                      <a:pt x="13069" y="11879"/>
                      <a:pt x="13026" y="11850"/>
                      <a:pt x="12986" y="11850"/>
                    </a:cubicBezTo>
                    <a:cubicBezTo>
                      <a:pt x="12956" y="11850"/>
                      <a:pt x="12927" y="11867"/>
                      <a:pt x="12921" y="11905"/>
                    </a:cubicBezTo>
                    <a:cubicBezTo>
                      <a:pt x="12824" y="12509"/>
                      <a:pt x="12872" y="13172"/>
                      <a:pt x="12959" y="13781"/>
                    </a:cubicBezTo>
                    <a:cubicBezTo>
                      <a:pt x="12492" y="13767"/>
                      <a:pt x="12025" y="13751"/>
                      <a:pt x="11558" y="13738"/>
                    </a:cubicBezTo>
                    <a:cubicBezTo>
                      <a:pt x="11562" y="13547"/>
                      <a:pt x="11573" y="13356"/>
                      <a:pt x="11589" y="13164"/>
                    </a:cubicBezTo>
                    <a:cubicBezTo>
                      <a:pt x="11592" y="13125"/>
                      <a:pt x="11560" y="13104"/>
                      <a:pt x="11528" y="13104"/>
                    </a:cubicBezTo>
                    <a:cubicBezTo>
                      <a:pt x="11502" y="13104"/>
                      <a:pt x="11476" y="13118"/>
                      <a:pt x="11469" y="13147"/>
                    </a:cubicBezTo>
                    <a:cubicBezTo>
                      <a:pt x="11425" y="13340"/>
                      <a:pt x="11409" y="13537"/>
                      <a:pt x="11425" y="13733"/>
                    </a:cubicBezTo>
                    <a:cubicBezTo>
                      <a:pt x="11034" y="13722"/>
                      <a:pt x="10644" y="13709"/>
                      <a:pt x="10255" y="13700"/>
                    </a:cubicBezTo>
                    <a:cubicBezTo>
                      <a:pt x="10261" y="13030"/>
                      <a:pt x="10242" y="12356"/>
                      <a:pt x="10208" y="11688"/>
                    </a:cubicBezTo>
                    <a:cubicBezTo>
                      <a:pt x="10205" y="11630"/>
                      <a:pt x="10159" y="11601"/>
                      <a:pt x="10113" y="11601"/>
                    </a:cubicBezTo>
                    <a:cubicBezTo>
                      <a:pt x="10068" y="11601"/>
                      <a:pt x="10024" y="11630"/>
                      <a:pt x="10025" y="11688"/>
                    </a:cubicBezTo>
                    <a:cubicBezTo>
                      <a:pt x="10035" y="12356"/>
                      <a:pt x="10060" y="13029"/>
                      <a:pt x="10110" y="13695"/>
                    </a:cubicBezTo>
                    <a:cubicBezTo>
                      <a:pt x="9625" y="13684"/>
                      <a:pt x="9141" y="13668"/>
                      <a:pt x="8656" y="13658"/>
                    </a:cubicBezTo>
                    <a:cubicBezTo>
                      <a:pt x="8670" y="13446"/>
                      <a:pt x="8674" y="13234"/>
                      <a:pt x="8664" y="13024"/>
                    </a:cubicBezTo>
                    <a:cubicBezTo>
                      <a:pt x="8662" y="12975"/>
                      <a:pt x="8625" y="12951"/>
                      <a:pt x="8588" y="12951"/>
                    </a:cubicBezTo>
                    <a:cubicBezTo>
                      <a:pt x="8552" y="12951"/>
                      <a:pt x="8515" y="12975"/>
                      <a:pt x="8513" y="13024"/>
                    </a:cubicBezTo>
                    <a:cubicBezTo>
                      <a:pt x="8505" y="13234"/>
                      <a:pt x="8508" y="13445"/>
                      <a:pt x="8522" y="13655"/>
                    </a:cubicBezTo>
                    <a:cubicBezTo>
                      <a:pt x="8108" y="13646"/>
                      <a:pt x="7695" y="13633"/>
                      <a:pt x="7281" y="13626"/>
                    </a:cubicBezTo>
                    <a:cubicBezTo>
                      <a:pt x="7336" y="13008"/>
                      <a:pt x="7386" y="12318"/>
                      <a:pt x="7268" y="11719"/>
                    </a:cubicBezTo>
                    <a:cubicBezTo>
                      <a:pt x="7261" y="11683"/>
                      <a:pt x="7237" y="11668"/>
                      <a:pt x="7210" y="11668"/>
                    </a:cubicBezTo>
                    <a:cubicBezTo>
                      <a:pt x="7175" y="11668"/>
                      <a:pt x="7135" y="11696"/>
                      <a:pt x="7129" y="11738"/>
                    </a:cubicBezTo>
                    <a:cubicBezTo>
                      <a:pt x="7058" y="12347"/>
                      <a:pt x="7110" y="13002"/>
                      <a:pt x="7117" y="13625"/>
                    </a:cubicBezTo>
                    <a:cubicBezTo>
                      <a:pt x="6755" y="13620"/>
                      <a:pt x="6395" y="13612"/>
                      <a:pt x="6033" y="13609"/>
                    </a:cubicBezTo>
                    <a:cubicBezTo>
                      <a:pt x="6009" y="13414"/>
                      <a:pt x="5999" y="13220"/>
                      <a:pt x="5993" y="13024"/>
                    </a:cubicBezTo>
                    <a:cubicBezTo>
                      <a:pt x="5991" y="12981"/>
                      <a:pt x="5952" y="12954"/>
                      <a:pt x="5916" y="12954"/>
                    </a:cubicBezTo>
                    <a:cubicBezTo>
                      <a:pt x="5888" y="12954"/>
                      <a:pt x="5862" y="12970"/>
                      <a:pt x="5854" y="13005"/>
                    </a:cubicBezTo>
                    <a:cubicBezTo>
                      <a:pt x="5816" y="13204"/>
                      <a:pt x="5821" y="13410"/>
                      <a:pt x="5869" y="13609"/>
                    </a:cubicBezTo>
                    <a:cubicBezTo>
                      <a:pt x="5441" y="13606"/>
                      <a:pt x="5014" y="13599"/>
                      <a:pt x="4587" y="13599"/>
                    </a:cubicBezTo>
                    <a:cubicBezTo>
                      <a:pt x="4574" y="13343"/>
                      <a:pt x="4562" y="13088"/>
                      <a:pt x="4563" y="12830"/>
                    </a:cubicBezTo>
                    <a:cubicBezTo>
                      <a:pt x="4566" y="12516"/>
                      <a:pt x="4621" y="12189"/>
                      <a:pt x="4584" y="11878"/>
                    </a:cubicBezTo>
                    <a:cubicBezTo>
                      <a:pt x="4579" y="11838"/>
                      <a:pt x="4547" y="11814"/>
                      <a:pt x="4515" y="11814"/>
                    </a:cubicBezTo>
                    <a:cubicBezTo>
                      <a:pt x="4490" y="11814"/>
                      <a:pt x="4466" y="11828"/>
                      <a:pt x="4455" y="11861"/>
                    </a:cubicBezTo>
                    <a:cubicBezTo>
                      <a:pt x="4286" y="12375"/>
                      <a:pt x="4335" y="13042"/>
                      <a:pt x="4409" y="13599"/>
                    </a:cubicBezTo>
                    <a:cubicBezTo>
                      <a:pt x="4194" y="13599"/>
                      <a:pt x="3980" y="13599"/>
                      <a:pt x="3766" y="13599"/>
                    </a:cubicBezTo>
                    <a:cubicBezTo>
                      <a:pt x="3552" y="13599"/>
                      <a:pt x="3338" y="13599"/>
                      <a:pt x="3124" y="13601"/>
                    </a:cubicBezTo>
                    <a:cubicBezTo>
                      <a:pt x="3159" y="13405"/>
                      <a:pt x="3159" y="13203"/>
                      <a:pt x="3124" y="13005"/>
                    </a:cubicBezTo>
                    <a:cubicBezTo>
                      <a:pt x="3118" y="12971"/>
                      <a:pt x="3090" y="12955"/>
                      <a:pt x="3062" y="12955"/>
                    </a:cubicBezTo>
                    <a:cubicBezTo>
                      <a:pt x="3026" y="12955"/>
                      <a:pt x="2987" y="12980"/>
                      <a:pt x="2987" y="13024"/>
                    </a:cubicBezTo>
                    <a:cubicBezTo>
                      <a:pt x="2990" y="13217"/>
                      <a:pt x="2981" y="13411"/>
                      <a:pt x="2960" y="13603"/>
                    </a:cubicBezTo>
                    <a:cubicBezTo>
                      <a:pt x="2655" y="13606"/>
                      <a:pt x="2349" y="13606"/>
                      <a:pt x="2045" y="13611"/>
                    </a:cubicBezTo>
                    <a:cubicBezTo>
                      <a:pt x="2109" y="12963"/>
                      <a:pt x="2112" y="12289"/>
                      <a:pt x="2083" y="11642"/>
                    </a:cubicBezTo>
                    <a:cubicBezTo>
                      <a:pt x="2081" y="11588"/>
                      <a:pt x="2041" y="11561"/>
                      <a:pt x="2001" y="11561"/>
                    </a:cubicBezTo>
                    <a:cubicBezTo>
                      <a:pt x="1961" y="11561"/>
                      <a:pt x="1920" y="11589"/>
                      <a:pt x="1916" y="11642"/>
                    </a:cubicBezTo>
                    <a:cubicBezTo>
                      <a:pt x="1871" y="12288"/>
                      <a:pt x="1859" y="12965"/>
                      <a:pt x="1908" y="13614"/>
                    </a:cubicBezTo>
                    <a:cubicBezTo>
                      <a:pt x="1510" y="13620"/>
                      <a:pt x="1111" y="13623"/>
                      <a:pt x="713" y="13634"/>
                    </a:cubicBezTo>
                    <a:cubicBezTo>
                      <a:pt x="698" y="13349"/>
                      <a:pt x="690" y="13067"/>
                      <a:pt x="687" y="12787"/>
                    </a:cubicBezTo>
                    <a:cubicBezTo>
                      <a:pt x="690" y="12783"/>
                      <a:pt x="692" y="12782"/>
                      <a:pt x="695" y="12777"/>
                    </a:cubicBezTo>
                    <a:cubicBezTo>
                      <a:pt x="706" y="12761"/>
                      <a:pt x="701" y="12742"/>
                      <a:pt x="686" y="12732"/>
                    </a:cubicBezTo>
                    <a:lnTo>
                      <a:pt x="686" y="12685"/>
                    </a:lnTo>
                    <a:cubicBezTo>
                      <a:pt x="796" y="12565"/>
                      <a:pt x="939" y="12457"/>
                      <a:pt x="1055" y="12347"/>
                    </a:cubicBezTo>
                    <a:cubicBezTo>
                      <a:pt x="1196" y="12213"/>
                      <a:pt x="1334" y="12074"/>
                      <a:pt x="1473" y="11937"/>
                    </a:cubicBezTo>
                    <a:cubicBezTo>
                      <a:pt x="1506" y="11904"/>
                      <a:pt x="1475" y="11858"/>
                      <a:pt x="1439" y="11858"/>
                    </a:cubicBezTo>
                    <a:cubicBezTo>
                      <a:pt x="1428" y="11858"/>
                      <a:pt x="1417" y="11862"/>
                      <a:pt x="1408" y="11872"/>
                    </a:cubicBezTo>
                    <a:cubicBezTo>
                      <a:pt x="1274" y="11998"/>
                      <a:pt x="1138" y="12122"/>
                      <a:pt x="1006" y="12251"/>
                    </a:cubicBezTo>
                    <a:cubicBezTo>
                      <a:pt x="910" y="12343"/>
                      <a:pt x="783" y="12441"/>
                      <a:pt x="686" y="12547"/>
                    </a:cubicBezTo>
                    <a:cubicBezTo>
                      <a:pt x="686" y="12367"/>
                      <a:pt x="689" y="12187"/>
                      <a:pt x="693" y="12007"/>
                    </a:cubicBezTo>
                    <a:cubicBezTo>
                      <a:pt x="1146" y="11639"/>
                      <a:pt x="1576" y="11245"/>
                      <a:pt x="1984" y="10828"/>
                    </a:cubicBezTo>
                    <a:cubicBezTo>
                      <a:pt x="2009" y="10802"/>
                      <a:pt x="1986" y="10767"/>
                      <a:pt x="1958" y="10767"/>
                    </a:cubicBezTo>
                    <a:cubicBezTo>
                      <a:pt x="1950" y="10767"/>
                      <a:pt x="1941" y="10770"/>
                      <a:pt x="1933" y="10777"/>
                    </a:cubicBezTo>
                    <a:cubicBezTo>
                      <a:pt x="1525" y="11158"/>
                      <a:pt x="1114" y="11535"/>
                      <a:pt x="697" y="11907"/>
                    </a:cubicBezTo>
                    <a:cubicBezTo>
                      <a:pt x="705" y="11669"/>
                      <a:pt x="719" y="11433"/>
                      <a:pt x="738" y="11198"/>
                    </a:cubicBezTo>
                    <a:cubicBezTo>
                      <a:pt x="1184" y="10754"/>
                      <a:pt x="1631" y="10313"/>
                      <a:pt x="2093" y="9887"/>
                    </a:cubicBezTo>
                    <a:cubicBezTo>
                      <a:pt x="2121" y="9860"/>
                      <a:pt x="2094" y="9821"/>
                      <a:pt x="2063" y="9821"/>
                    </a:cubicBezTo>
                    <a:cubicBezTo>
                      <a:pt x="2054" y="9821"/>
                      <a:pt x="2045" y="9824"/>
                      <a:pt x="2037" y="9832"/>
                    </a:cubicBezTo>
                    <a:cubicBezTo>
                      <a:pt x="1584" y="10235"/>
                      <a:pt x="1153" y="10662"/>
                      <a:pt x="745" y="11111"/>
                    </a:cubicBezTo>
                    <a:cubicBezTo>
                      <a:pt x="775" y="10743"/>
                      <a:pt x="823" y="10380"/>
                      <a:pt x="878" y="10018"/>
                    </a:cubicBezTo>
                    <a:cubicBezTo>
                      <a:pt x="880" y="10016"/>
                      <a:pt x="883" y="10018"/>
                      <a:pt x="886" y="10015"/>
                    </a:cubicBezTo>
                    <a:cubicBezTo>
                      <a:pt x="1374" y="9583"/>
                      <a:pt x="1857" y="9143"/>
                      <a:pt x="2332" y="8697"/>
                    </a:cubicBezTo>
                    <a:cubicBezTo>
                      <a:pt x="2365" y="8666"/>
                      <a:pt x="2334" y="8620"/>
                      <a:pt x="2299" y="8620"/>
                    </a:cubicBezTo>
                    <a:cubicBezTo>
                      <a:pt x="2288" y="8620"/>
                      <a:pt x="2278" y="8624"/>
                      <a:pt x="2268" y="8633"/>
                    </a:cubicBezTo>
                    <a:cubicBezTo>
                      <a:pt x="1804" y="9052"/>
                      <a:pt x="1347" y="9478"/>
                      <a:pt x="894" y="9910"/>
                    </a:cubicBezTo>
                    <a:cubicBezTo>
                      <a:pt x="956" y="9527"/>
                      <a:pt x="1035" y="9149"/>
                      <a:pt x="1127" y="8775"/>
                    </a:cubicBezTo>
                    <a:cubicBezTo>
                      <a:pt x="1134" y="8781"/>
                      <a:pt x="1142" y="8784"/>
                      <a:pt x="1151" y="8784"/>
                    </a:cubicBezTo>
                    <a:cubicBezTo>
                      <a:pt x="1159" y="8784"/>
                      <a:pt x="1167" y="8782"/>
                      <a:pt x="1173" y="8777"/>
                    </a:cubicBezTo>
                    <a:cubicBezTo>
                      <a:pt x="1847" y="8228"/>
                      <a:pt x="2522" y="7682"/>
                      <a:pt x="3183" y="7119"/>
                    </a:cubicBezTo>
                    <a:cubicBezTo>
                      <a:pt x="3220" y="7089"/>
                      <a:pt x="3186" y="7043"/>
                      <a:pt x="3149" y="7043"/>
                    </a:cubicBezTo>
                    <a:cubicBezTo>
                      <a:pt x="3139" y="7043"/>
                      <a:pt x="3129" y="7046"/>
                      <a:pt x="3119" y="7054"/>
                    </a:cubicBezTo>
                    <a:cubicBezTo>
                      <a:pt x="2451" y="7600"/>
                      <a:pt x="1795" y="8160"/>
                      <a:pt x="1140" y="8721"/>
                    </a:cubicBezTo>
                    <a:cubicBezTo>
                      <a:pt x="1215" y="8420"/>
                      <a:pt x="1301" y="8120"/>
                      <a:pt x="1398" y="7823"/>
                    </a:cubicBezTo>
                    <a:cubicBezTo>
                      <a:pt x="2173" y="7216"/>
                      <a:pt x="2957" y="6619"/>
                      <a:pt x="3749" y="6032"/>
                    </a:cubicBezTo>
                    <a:cubicBezTo>
                      <a:pt x="3782" y="6008"/>
                      <a:pt x="3761" y="5958"/>
                      <a:pt x="3729" y="5958"/>
                    </a:cubicBezTo>
                    <a:cubicBezTo>
                      <a:pt x="3723" y="5958"/>
                      <a:pt x="3716" y="5960"/>
                      <a:pt x="3709" y="5965"/>
                    </a:cubicBezTo>
                    <a:cubicBezTo>
                      <a:pt x="2933" y="6521"/>
                      <a:pt x="2176" y="7101"/>
                      <a:pt x="1436" y="7705"/>
                    </a:cubicBezTo>
                    <a:cubicBezTo>
                      <a:pt x="1548" y="7374"/>
                      <a:pt x="1677" y="7047"/>
                      <a:pt x="1817" y="6724"/>
                    </a:cubicBezTo>
                    <a:cubicBezTo>
                      <a:pt x="2545" y="6199"/>
                      <a:pt x="3266" y="5664"/>
                      <a:pt x="3980" y="5117"/>
                    </a:cubicBezTo>
                    <a:cubicBezTo>
                      <a:pt x="4006" y="5097"/>
                      <a:pt x="3990" y="5057"/>
                      <a:pt x="3965" y="5057"/>
                    </a:cubicBezTo>
                    <a:cubicBezTo>
                      <a:pt x="3960" y="5057"/>
                      <a:pt x="3954" y="5059"/>
                      <a:pt x="3948" y="5063"/>
                    </a:cubicBezTo>
                    <a:cubicBezTo>
                      <a:pt x="3247" y="5568"/>
                      <a:pt x="2552" y="6085"/>
                      <a:pt x="1865" y="6612"/>
                    </a:cubicBezTo>
                    <a:cubicBezTo>
                      <a:pt x="1997" y="6311"/>
                      <a:pt x="2144" y="6013"/>
                      <a:pt x="2302" y="5718"/>
                    </a:cubicBezTo>
                    <a:cubicBezTo>
                      <a:pt x="3266" y="4943"/>
                      <a:pt x="4249" y="4204"/>
                      <a:pt x="5280" y="3520"/>
                    </a:cubicBezTo>
                    <a:cubicBezTo>
                      <a:pt x="5319" y="3493"/>
                      <a:pt x="5295" y="3437"/>
                      <a:pt x="5258" y="3437"/>
                    </a:cubicBezTo>
                    <a:cubicBezTo>
                      <a:pt x="5251" y="3437"/>
                      <a:pt x="5244" y="3439"/>
                      <a:pt x="5236" y="3444"/>
                    </a:cubicBezTo>
                    <a:cubicBezTo>
                      <a:pt x="4238" y="4062"/>
                      <a:pt x="3291" y="4760"/>
                      <a:pt x="2404" y="5530"/>
                    </a:cubicBezTo>
                    <a:cubicBezTo>
                      <a:pt x="2490" y="5377"/>
                      <a:pt x="2579" y="5224"/>
                      <a:pt x="2673" y="5073"/>
                    </a:cubicBezTo>
                    <a:cubicBezTo>
                      <a:pt x="2786" y="4891"/>
                      <a:pt x="2904" y="4717"/>
                      <a:pt x="3024" y="4545"/>
                    </a:cubicBezTo>
                    <a:cubicBezTo>
                      <a:pt x="3028" y="4543"/>
                      <a:pt x="3032" y="4545"/>
                      <a:pt x="3036" y="4542"/>
                    </a:cubicBezTo>
                    <a:cubicBezTo>
                      <a:pt x="4182" y="3560"/>
                      <a:pt x="5397" y="2672"/>
                      <a:pt x="6654" y="1840"/>
                    </a:cubicBezTo>
                    <a:cubicBezTo>
                      <a:pt x="6696" y="1814"/>
                      <a:pt x="6671" y="1753"/>
                      <a:pt x="6632" y="1753"/>
                    </a:cubicBezTo>
                    <a:cubicBezTo>
                      <a:pt x="6624" y="1753"/>
                      <a:pt x="6616" y="1755"/>
                      <a:pt x="6608" y="1761"/>
                    </a:cubicBezTo>
                    <a:cubicBezTo>
                      <a:pt x="5408" y="2502"/>
                      <a:pt x="4289" y="3351"/>
                      <a:pt x="3226" y="4272"/>
                    </a:cubicBezTo>
                    <a:cubicBezTo>
                      <a:pt x="5195" y="1638"/>
                      <a:pt x="8024" y="301"/>
                      <a:pt x="11395" y="301"/>
                    </a:cubicBezTo>
                    <a:close/>
                    <a:moveTo>
                      <a:pt x="797" y="13888"/>
                    </a:moveTo>
                    <a:cubicBezTo>
                      <a:pt x="7921" y="14023"/>
                      <a:pt x="15046" y="14181"/>
                      <a:pt x="22168" y="14363"/>
                    </a:cubicBezTo>
                    <a:cubicBezTo>
                      <a:pt x="22179" y="14363"/>
                      <a:pt x="22191" y="14361"/>
                      <a:pt x="22200" y="14358"/>
                    </a:cubicBezTo>
                    <a:cubicBezTo>
                      <a:pt x="22283" y="14474"/>
                      <a:pt x="22364" y="14602"/>
                      <a:pt x="22460" y="14712"/>
                    </a:cubicBezTo>
                    <a:cubicBezTo>
                      <a:pt x="18856" y="14584"/>
                      <a:pt x="15253" y="14516"/>
                      <a:pt x="11651" y="14417"/>
                    </a:cubicBezTo>
                    <a:cubicBezTo>
                      <a:pt x="9928" y="14369"/>
                      <a:pt x="8203" y="14312"/>
                      <a:pt x="6481" y="14282"/>
                    </a:cubicBezTo>
                    <a:cubicBezTo>
                      <a:pt x="6407" y="14280"/>
                      <a:pt x="6332" y="14280"/>
                      <a:pt x="6258" y="14280"/>
                    </a:cubicBezTo>
                    <a:cubicBezTo>
                      <a:pt x="5184" y="14280"/>
                      <a:pt x="4066" y="14403"/>
                      <a:pt x="2969" y="14403"/>
                    </a:cubicBezTo>
                    <a:cubicBezTo>
                      <a:pt x="2328" y="14403"/>
                      <a:pt x="1695" y="14361"/>
                      <a:pt x="1082" y="14227"/>
                    </a:cubicBezTo>
                    <a:lnTo>
                      <a:pt x="1082" y="14219"/>
                    </a:lnTo>
                    <a:cubicBezTo>
                      <a:pt x="1039" y="14121"/>
                      <a:pt x="952" y="14046"/>
                      <a:pt x="880" y="13966"/>
                    </a:cubicBezTo>
                    <a:cubicBezTo>
                      <a:pt x="861" y="13945"/>
                      <a:pt x="829" y="13917"/>
                      <a:pt x="797" y="13888"/>
                    </a:cubicBezTo>
                    <a:close/>
                    <a:moveTo>
                      <a:pt x="19199" y="1990"/>
                    </a:moveTo>
                    <a:lnTo>
                      <a:pt x="19199" y="1990"/>
                    </a:lnTo>
                    <a:cubicBezTo>
                      <a:pt x="23306" y="4387"/>
                      <a:pt x="23474" y="10366"/>
                      <a:pt x="22731" y="14721"/>
                    </a:cubicBezTo>
                    <a:lnTo>
                      <a:pt x="22688" y="14720"/>
                    </a:lnTo>
                    <a:cubicBezTo>
                      <a:pt x="22603" y="14554"/>
                      <a:pt x="22449" y="14404"/>
                      <a:pt x="22321" y="14261"/>
                    </a:cubicBezTo>
                    <a:lnTo>
                      <a:pt x="22321" y="14261"/>
                    </a:lnTo>
                    <a:cubicBezTo>
                      <a:pt x="22324" y="14261"/>
                      <a:pt x="22327" y="14261"/>
                      <a:pt x="22330" y="14261"/>
                    </a:cubicBezTo>
                    <a:cubicBezTo>
                      <a:pt x="22390" y="14261"/>
                      <a:pt x="22441" y="14216"/>
                      <a:pt x="22449" y="14156"/>
                    </a:cubicBezTo>
                    <a:cubicBezTo>
                      <a:pt x="23067" y="10646"/>
                      <a:pt x="23147" y="6797"/>
                      <a:pt x="20989" y="3762"/>
                    </a:cubicBezTo>
                    <a:cubicBezTo>
                      <a:pt x="20498" y="3074"/>
                      <a:pt x="19892" y="2475"/>
                      <a:pt x="19199" y="1990"/>
                    </a:cubicBezTo>
                    <a:close/>
                    <a:moveTo>
                      <a:pt x="11453" y="0"/>
                    </a:moveTo>
                    <a:cubicBezTo>
                      <a:pt x="7989" y="0"/>
                      <a:pt x="5011" y="1308"/>
                      <a:pt x="2938" y="4174"/>
                    </a:cubicBezTo>
                    <a:cubicBezTo>
                      <a:pt x="982" y="6878"/>
                      <a:pt x="0" y="10413"/>
                      <a:pt x="531" y="13730"/>
                    </a:cubicBezTo>
                    <a:cubicBezTo>
                      <a:pt x="502" y="13830"/>
                      <a:pt x="601" y="13915"/>
                      <a:pt x="663" y="13987"/>
                    </a:cubicBezTo>
                    <a:cubicBezTo>
                      <a:pt x="752" y="14092"/>
                      <a:pt x="847" y="14226"/>
                      <a:pt x="964" y="14301"/>
                    </a:cubicBezTo>
                    <a:cubicBezTo>
                      <a:pt x="961" y="14334"/>
                      <a:pt x="982" y="14364"/>
                      <a:pt x="1014" y="14372"/>
                    </a:cubicBezTo>
                    <a:cubicBezTo>
                      <a:pt x="1563" y="14532"/>
                      <a:pt x="2131" y="14581"/>
                      <a:pt x="2706" y="14581"/>
                    </a:cubicBezTo>
                    <a:cubicBezTo>
                      <a:pt x="3625" y="14581"/>
                      <a:pt x="4562" y="14455"/>
                      <a:pt x="5465" y="14455"/>
                    </a:cubicBezTo>
                    <a:cubicBezTo>
                      <a:pt x="7341" y="14455"/>
                      <a:pt x="9219" y="14546"/>
                      <a:pt x="11093" y="14603"/>
                    </a:cubicBezTo>
                    <a:cubicBezTo>
                      <a:pt x="14991" y="14721"/>
                      <a:pt x="18891" y="14871"/>
                      <a:pt x="22790" y="14953"/>
                    </a:cubicBezTo>
                    <a:cubicBezTo>
                      <a:pt x="22791" y="14953"/>
                      <a:pt x="22791" y="14953"/>
                      <a:pt x="22792" y="14953"/>
                    </a:cubicBezTo>
                    <a:cubicBezTo>
                      <a:pt x="22913" y="14953"/>
                      <a:pt x="22931" y="14801"/>
                      <a:pt x="22852" y="14745"/>
                    </a:cubicBezTo>
                    <a:cubicBezTo>
                      <a:pt x="24065" y="10018"/>
                      <a:pt x="23171" y="2672"/>
                      <a:pt x="17698" y="1147"/>
                    </a:cubicBezTo>
                    <a:cubicBezTo>
                      <a:pt x="15897" y="345"/>
                      <a:pt x="13820" y="62"/>
                      <a:pt x="11847" y="6"/>
                    </a:cubicBezTo>
                    <a:cubicBezTo>
                      <a:pt x="11715" y="2"/>
                      <a:pt x="11583" y="0"/>
                      <a:pt x="114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84"/>
              <p:cNvSpPr/>
              <p:nvPr/>
            </p:nvSpPr>
            <p:spPr>
              <a:xfrm>
                <a:off x="283051" y="718079"/>
                <a:ext cx="494541" cy="266540"/>
              </a:xfrm>
              <a:custGeom>
                <a:rect b="b" l="l" r="r" t="t"/>
                <a:pathLst>
                  <a:path extrusionOk="0" h="8009" w="14860">
                    <a:moveTo>
                      <a:pt x="7466" y="303"/>
                    </a:moveTo>
                    <a:cubicBezTo>
                      <a:pt x="7652" y="303"/>
                      <a:pt x="7836" y="307"/>
                      <a:pt x="8017" y="314"/>
                    </a:cubicBezTo>
                    <a:cubicBezTo>
                      <a:pt x="9796" y="379"/>
                      <a:pt x="11914" y="792"/>
                      <a:pt x="13167" y="2159"/>
                    </a:cubicBezTo>
                    <a:cubicBezTo>
                      <a:pt x="11549" y="1189"/>
                      <a:pt x="9704" y="661"/>
                      <a:pt x="7832" y="661"/>
                    </a:cubicBezTo>
                    <a:cubicBezTo>
                      <a:pt x="7094" y="661"/>
                      <a:pt x="6350" y="743"/>
                      <a:pt x="5615" y="913"/>
                    </a:cubicBezTo>
                    <a:cubicBezTo>
                      <a:pt x="4372" y="1201"/>
                      <a:pt x="3025" y="1691"/>
                      <a:pt x="2249" y="2762"/>
                    </a:cubicBezTo>
                    <a:cubicBezTo>
                      <a:pt x="1411" y="3917"/>
                      <a:pt x="759" y="5663"/>
                      <a:pt x="882" y="7092"/>
                    </a:cubicBezTo>
                    <a:cubicBezTo>
                      <a:pt x="767" y="7102"/>
                      <a:pt x="651" y="7108"/>
                      <a:pt x="536" y="7119"/>
                    </a:cubicBezTo>
                    <a:cubicBezTo>
                      <a:pt x="475" y="5200"/>
                      <a:pt x="1108" y="3275"/>
                      <a:pt x="2498" y="1892"/>
                    </a:cubicBezTo>
                    <a:cubicBezTo>
                      <a:pt x="3761" y="634"/>
                      <a:pt x="5712" y="303"/>
                      <a:pt x="7466" y="303"/>
                    </a:cubicBezTo>
                    <a:close/>
                    <a:moveTo>
                      <a:pt x="7973" y="861"/>
                    </a:moveTo>
                    <a:cubicBezTo>
                      <a:pt x="9880" y="861"/>
                      <a:pt x="11723" y="1393"/>
                      <a:pt x="13364" y="2397"/>
                    </a:cubicBezTo>
                    <a:cubicBezTo>
                      <a:pt x="14558" y="3911"/>
                      <a:pt x="14490" y="5969"/>
                      <a:pt x="14329" y="7800"/>
                    </a:cubicBezTo>
                    <a:cubicBezTo>
                      <a:pt x="14308" y="7742"/>
                      <a:pt x="14255" y="7704"/>
                      <a:pt x="14195" y="7699"/>
                    </a:cubicBezTo>
                    <a:cubicBezTo>
                      <a:pt x="11914" y="7495"/>
                      <a:pt x="9630" y="7339"/>
                      <a:pt x="7341" y="7228"/>
                    </a:cubicBezTo>
                    <a:cubicBezTo>
                      <a:pt x="5809" y="7156"/>
                      <a:pt x="4221" y="7026"/>
                      <a:pt x="2655" y="7026"/>
                    </a:cubicBezTo>
                    <a:cubicBezTo>
                      <a:pt x="2095" y="7026"/>
                      <a:pt x="1539" y="7042"/>
                      <a:pt x="988" y="7084"/>
                    </a:cubicBezTo>
                    <a:cubicBezTo>
                      <a:pt x="1031" y="5581"/>
                      <a:pt x="1616" y="3642"/>
                      <a:pt x="2697" y="2520"/>
                    </a:cubicBezTo>
                    <a:cubicBezTo>
                      <a:pt x="3695" y="1485"/>
                      <a:pt x="5365" y="1098"/>
                      <a:pt x="6745" y="934"/>
                    </a:cubicBezTo>
                    <a:cubicBezTo>
                      <a:pt x="7156" y="885"/>
                      <a:pt x="7566" y="861"/>
                      <a:pt x="7973" y="861"/>
                    </a:cubicBezTo>
                    <a:close/>
                    <a:moveTo>
                      <a:pt x="7616" y="1"/>
                    </a:moveTo>
                    <a:cubicBezTo>
                      <a:pt x="5663" y="1"/>
                      <a:pt x="3505" y="343"/>
                      <a:pt x="2134" y="1845"/>
                    </a:cubicBezTo>
                    <a:cubicBezTo>
                      <a:pt x="835" y="3269"/>
                      <a:pt x="0" y="5296"/>
                      <a:pt x="324" y="7228"/>
                    </a:cubicBezTo>
                    <a:cubicBezTo>
                      <a:pt x="333" y="7280"/>
                      <a:pt x="376" y="7304"/>
                      <a:pt x="422" y="7304"/>
                    </a:cubicBezTo>
                    <a:cubicBezTo>
                      <a:pt x="440" y="7304"/>
                      <a:pt x="458" y="7300"/>
                      <a:pt x="475" y="7293"/>
                    </a:cubicBezTo>
                    <a:cubicBezTo>
                      <a:pt x="475" y="7293"/>
                      <a:pt x="475" y="7295"/>
                      <a:pt x="477" y="7295"/>
                    </a:cubicBezTo>
                    <a:cubicBezTo>
                      <a:pt x="2732" y="7558"/>
                      <a:pt x="5072" y="7428"/>
                      <a:pt x="7343" y="7534"/>
                    </a:cubicBezTo>
                    <a:cubicBezTo>
                      <a:pt x="9630" y="7640"/>
                      <a:pt x="11914" y="7798"/>
                      <a:pt x="14196" y="8007"/>
                    </a:cubicBezTo>
                    <a:cubicBezTo>
                      <a:pt x="14203" y="8008"/>
                      <a:pt x="14209" y="8009"/>
                      <a:pt x="14215" y="8009"/>
                    </a:cubicBezTo>
                    <a:cubicBezTo>
                      <a:pt x="14269" y="8009"/>
                      <a:pt x="14316" y="7974"/>
                      <a:pt x="14333" y="7923"/>
                    </a:cubicBezTo>
                    <a:cubicBezTo>
                      <a:pt x="14353" y="7972"/>
                      <a:pt x="14404" y="7997"/>
                      <a:pt x="14456" y="7997"/>
                    </a:cubicBezTo>
                    <a:cubicBezTo>
                      <a:pt x="14529" y="7997"/>
                      <a:pt x="14606" y="7950"/>
                      <a:pt x="14615" y="7859"/>
                    </a:cubicBezTo>
                    <a:cubicBezTo>
                      <a:pt x="14816" y="5881"/>
                      <a:pt x="14859" y="3645"/>
                      <a:pt x="13500" y="2029"/>
                    </a:cubicBezTo>
                    <a:cubicBezTo>
                      <a:pt x="12171" y="448"/>
                      <a:pt x="9719" y="20"/>
                      <a:pt x="7767" y="1"/>
                    </a:cubicBezTo>
                    <a:cubicBezTo>
                      <a:pt x="7717" y="1"/>
                      <a:pt x="7667" y="1"/>
                      <a:pt x="76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5" name="Google Shape;485;p84"/>
          <p:cNvSpPr/>
          <p:nvPr/>
        </p:nvSpPr>
        <p:spPr>
          <a:xfrm>
            <a:off x="8430775" y="-92925"/>
            <a:ext cx="314505" cy="772588"/>
          </a:xfrm>
          <a:custGeom>
            <a:rect b="b" l="l" r="r" t="t"/>
            <a:pathLst>
              <a:path extrusionOk="0" h="15368" w="6256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6" name="Google Shape;486;p84"/>
          <p:cNvGrpSpPr/>
          <p:nvPr/>
        </p:nvGrpSpPr>
        <p:grpSpPr>
          <a:xfrm>
            <a:off x="8486750" y="3544142"/>
            <a:ext cx="513421" cy="461290"/>
            <a:chOff x="0" y="4367485"/>
            <a:chExt cx="786008" cy="706200"/>
          </a:xfrm>
        </p:grpSpPr>
        <p:sp>
          <p:nvSpPr>
            <p:cNvPr id="487" name="Google Shape;487;p84"/>
            <p:cNvSpPr/>
            <p:nvPr/>
          </p:nvSpPr>
          <p:spPr>
            <a:xfrm>
              <a:off x="0" y="4400475"/>
              <a:ext cx="726600" cy="640200"/>
            </a:xfrm>
            <a:prstGeom prst="star5">
              <a:avLst>
                <a:gd fmla="val 23664" name="adj"/>
                <a:gd fmla="val 105146" name="hf"/>
                <a:gd fmla="val 110557" name="vf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8" name="Google Shape;488;p84"/>
            <p:cNvGrpSpPr/>
            <p:nvPr/>
          </p:nvGrpSpPr>
          <p:grpSpPr>
            <a:xfrm>
              <a:off x="59504" y="4367485"/>
              <a:ext cx="726504" cy="706200"/>
              <a:chOff x="404450" y="3719275"/>
              <a:chExt cx="289825" cy="281725"/>
            </a:xfrm>
          </p:grpSpPr>
          <p:sp>
            <p:nvSpPr>
              <p:cNvPr id="489" name="Google Shape;489;p84"/>
              <p:cNvSpPr/>
              <p:nvPr/>
            </p:nvSpPr>
            <p:spPr>
              <a:xfrm>
                <a:off x="404450" y="3719275"/>
                <a:ext cx="289825" cy="281725"/>
              </a:xfrm>
              <a:custGeom>
                <a:rect b="b" l="l" r="r" t="t"/>
                <a:pathLst>
                  <a:path extrusionOk="0" h="11269" w="11593">
                    <a:moveTo>
                      <a:pt x="5631" y="538"/>
                    </a:moveTo>
                    <a:cubicBezTo>
                      <a:pt x="6077" y="1209"/>
                      <a:pt x="6488" y="1895"/>
                      <a:pt x="6849" y="2617"/>
                    </a:cubicBezTo>
                    <a:cubicBezTo>
                      <a:pt x="7084" y="3092"/>
                      <a:pt x="7263" y="3956"/>
                      <a:pt x="7725" y="4293"/>
                    </a:cubicBezTo>
                    <a:cubicBezTo>
                      <a:pt x="8151" y="4605"/>
                      <a:pt x="8870" y="4680"/>
                      <a:pt x="9593" y="4680"/>
                    </a:cubicBezTo>
                    <a:cubicBezTo>
                      <a:pt x="10054" y="4680"/>
                      <a:pt x="10517" y="4649"/>
                      <a:pt x="10906" y="4630"/>
                    </a:cubicBezTo>
                    <a:lnTo>
                      <a:pt x="10906" y="4630"/>
                    </a:lnTo>
                    <a:cubicBezTo>
                      <a:pt x="10159" y="5314"/>
                      <a:pt x="9351" y="5930"/>
                      <a:pt x="8492" y="6469"/>
                    </a:cubicBezTo>
                    <a:cubicBezTo>
                      <a:pt x="8436" y="6502"/>
                      <a:pt x="8406" y="6566"/>
                      <a:pt x="8415" y="6630"/>
                    </a:cubicBezTo>
                    <a:cubicBezTo>
                      <a:pt x="8321" y="6640"/>
                      <a:pt x="8237" y="6716"/>
                      <a:pt x="8278" y="6832"/>
                    </a:cubicBezTo>
                    <a:cubicBezTo>
                      <a:pt x="8621" y="7779"/>
                      <a:pt x="8855" y="8764"/>
                      <a:pt x="8975" y="9765"/>
                    </a:cubicBezTo>
                    <a:cubicBezTo>
                      <a:pt x="8966" y="9760"/>
                      <a:pt x="8957" y="9758"/>
                      <a:pt x="8948" y="9758"/>
                    </a:cubicBezTo>
                    <a:cubicBezTo>
                      <a:pt x="8934" y="9758"/>
                      <a:pt x="8921" y="9763"/>
                      <a:pt x="8911" y="9773"/>
                    </a:cubicBezTo>
                    <a:cubicBezTo>
                      <a:pt x="8761" y="9936"/>
                      <a:pt x="8615" y="10100"/>
                      <a:pt x="8462" y="10256"/>
                    </a:cubicBezTo>
                    <a:lnTo>
                      <a:pt x="7916" y="9814"/>
                    </a:lnTo>
                    <a:cubicBezTo>
                      <a:pt x="8055" y="9631"/>
                      <a:pt x="8219" y="9470"/>
                      <a:pt x="8403" y="9335"/>
                    </a:cubicBezTo>
                    <a:cubicBezTo>
                      <a:pt x="8448" y="9301"/>
                      <a:pt x="8423" y="9235"/>
                      <a:pt x="8377" y="9235"/>
                    </a:cubicBezTo>
                    <a:cubicBezTo>
                      <a:pt x="8369" y="9235"/>
                      <a:pt x="8359" y="9237"/>
                      <a:pt x="8350" y="9242"/>
                    </a:cubicBezTo>
                    <a:cubicBezTo>
                      <a:pt x="8138" y="9365"/>
                      <a:pt x="7956" y="9532"/>
                      <a:pt x="7819" y="9735"/>
                    </a:cubicBezTo>
                    <a:lnTo>
                      <a:pt x="7182" y="9217"/>
                    </a:lnTo>
                    <a:cubicBezTo>
                      <a:pt x="7038" y="9100"/>
                      <a:pt x="6802" y="8855"/>
                      <a:pt x="6546" y="8633"/>
                    </a:cubicBezTo>
                    <a:cubicBezTo>
                      <a:pt x="6756" y="8452"/>
                      <a:pt x="6965" y="8270"/>
                      <a:pt x="7167" y="8079"/>
                    </a:cubicBezTo>
                    <a:cubicBezTo>
                      <a:pt x="7205" y="8044"/>
                      <a:pt x="7171" y="7998"/>
                      <a:pt x="7132" y="7998"/>
                    </a:cubicBezTo>
                    <a:cubicBezTo>
                      <a:pt x="7121" y="7998"/>
                      <a:pt x="7109" y="8002"/>
                      <a:pt x="7099" y="8010"/>
                    </a:cubicBezTo>
                    <a:cubicBezTo>
                      <a:pt x="6877" y="8186"/>
                      <a:pt x="6665" y="8370"/>
                      <a:pt x="6452" y="8555"/>
                    </a:cubicBezTo>
                    <a:cubicBezTo>
                      <a:pt x="6294" y="8426"/>
                      <a:pt x="6133" y="8311"/>
                      <a:pt x="5980" y="8248"/>
                    </a:cubicBezTo>
                    <a:cubicBezTo>
                      <a:pt x="6107" y="8144"/>
                      <a:pt x="6233" y="8042"/>
                      <a:pt x="6359" y="7939"/>
                    </a:cubicBezTo>
                    <a:cubicBezTo>
                      <a:pt x="6392" y="7911"/>
                      <a:pt x="6361" y="7857"/>
                      <a:pt x="6326" y="7857"/>
                    </a:cubicBezTo>
                    <a:cubicBezTo>
                      <a:pt x="6318" y="7857"/>
                      <a:pt x="6311" y="7860"/>
                      <a:pt x="6304" y="7865"/>
                    </a:cubicBezTo>
                    <a:cubicBezTo>
                      <a:pt x="6155" y="7978"/>
                      <a:pt x="6010" y="8095"/>
                      <a:pt x="5865" y="8209"/>
                    </a:cubicBezTo>
                    <a:cubicBezTo>
                      <a:pt x="5829" y="8198"/>
                      <a:pt x="5790" y="8194"/>
                      <a:pt x="5754" y="8192"/>
                    </a:cubicBezTo>
                    <a:cubicBezTo>
                      <a:pt x="5747" y="8192"/>
                      <a:pt x="5741" y="8192"/>
                      <a:pt x="5734" y="8192"/>
                    </a:cubicBezTo>
                    <a:cubicBezTo>
                      <a:pt x="4783" y="8192"/>
                      <a:pt x="3963" y="9702"/>
                      <a:pt x="3183" y="10116"/>
                    </a:cubicBezTo>
                    <a:cubicBezTo>
                      <a:pt x="2980" y="10223"/>
                      <a:pt x="2853" y="10270"/>
                      <a:pt x="2778" y="10270"/>
                    </a:cubicBezTo>
                    <a:cubicBezTo>
                      <a:pt x="2770" y="10270"/>
                      <a:pt x="2763" y="10270"/>
                      <a:pt x="2756" y="10269"/>
                    </a:cubicBezTo>
                    <a:cubicBezTo>
                      <a:pt x="3518" y="9480"/>
                      <a:pt x="4324" y="8735"/>
                      <a:pt x="5172" y="8041"/>
                    </a:cubicBezTo>
                    <a:cubicBezTo>
                      <a:pt x="5215" y="8005"/>
                      <a:pt x="5176" y="7952"/>
                      <a:pt x="5131" y="7952"/>
                    </a:cubicBezTo>
                    <a:cubicBezTo>
                      <a:pt x="5120" y="7952"/>
                      <a:pt x="5108" y="7955"/>
                      <a:pt x="5097" y="7964"/>
                    </a:cubicBezTo>
                    <a:cubicBezTo>
                      <a:pt x="4238" y="8638"/>
                      <a:pt x="3441" y="9381"/>
                      <a:pt x="2689" y="10171"/>
                    </a:cubicBezTo>
                    <a:cubicBezTo>
                      <a:pt x="2695" y="10042"/>
                      <a:pt x="2812" y="9805"/>
                      <a:pt x="2909" y="9542"/>
                    </a:cubicBezTo>
                    <a:cubicBezTo>
                      <a:pt x="2949" y="9433"/>
                      <a:pt x="2988" y="9324"/>
                      <a:pt x="3028" y="9215"/>
                    </a:cubicBezTo>
                    <a:cubicBezTo>
                      <a:pt x="3679" y="8568"/>
                      <a:pt x="4340" y="7934"/>
                      <a:pt x="5032" y="7328"/>
                    </a:cubicBezTo>
                    <a:cubicBezTo>
                      <a:pt x="5076" y="7290"/>
                      <a:pt x="5035" y="7235"/>
                      <a:pt x="4989" y="7235"/>
                    </a:cubicBezTo>
                    <a:cubicBezTo>
                      <a:pt x="4977" y="7235"/>
                      <a:pt x="4964" y="7239"/>
                      <a:pt x="4952" y="7248"/>
                    </a:cubicBezTo>
                    <a:cubicBezTo>
                      <a:pt x="4311" y="7776"/>
                      <a:pt x="3702" y="8342"/>
                      <a:pt x="3127" y="8941"/>
                    </a:cubicBezTo>
                    <a:cubicBezTo>
                      <a:pt x="3208" y="8721"/>
                      <a:pt x="3290" y="8500"/>
                      <a:pt x="3371" y="8280"/>
                    </a:cubicBezTo>
                    <a:cubicBezTo>
                      <a:pt x="3395" y="8217"/>
                      <a:pt x="3422" y="8150"/>
                      <a:pt x="3452" y="8082"/>
                    </a:cubicBezTo>
                    <a:cubicBezTo>
                      <a:pt x="4082" y="7472"/>
                      <a:pt x="4732" y="6882"/>
                      <a:pt x="5401" y="6316"/>
                    </a:cubicBezTo>
                    <a:cubicBezTo>
                      <a:pt x="5434" y="6288"/>
                      <a:pt x="5404" y="6246"/>
                      <a:pt x="5369" y="6246"/>
                    </a:cubicBezTo>
                    <a:cubicBezTo>
                      <a:pt x="5360" y="6246"/>
                      <a:pt x="5351" y="6249"/>
                      <a:pt x="5342" y="6255"/>
                    </a:cubicBezTo>
                    <a:cubicBezTo>
                      <a:pt x="4715" y="6751"/>
                      <a:pt x="4118" y="7283"/>
                      <a:pt x="3554" y="7849"/>
                    </a:cubicBezTo>
                    <a:cubicBezTo>
                      <a:pt x="3717" y="7486"/>
                      <a:pt x="3878" y="7081"/>
                      <a:pt x="3765" y="6730"/>
                    </a:cubicBezTo>
                    <a:cubicBezTo>
                      <a:pt x="3755" y="6705"/>
                      <a:pt x="3742" y="6681"/>
                      <a:pt x="3725" y="6660"/>
                    </a:cubicBezTo>
                    <a:cubicBezTo>
                      <a:pt x="3991" y="6381"/>
                      <a:pt x="4267" y="6109"/>
                      <a:pt x="4552" y="5847"/>
                    </a:cubicBezTo>
                    <a:cubicBezTo>
                      <a:pt x="4591" y="5812"/>
                      <a:pt x="4555" y="5764"/>
                      <a:pt x="4514" y="5764"/>
                    </a:cubicBezTo>
                    <a:cubicBezTo>
                      <a:pt x="4502" y="5764"/>
                      <a:pt x="4491" y="5767"/>
                      <a:pt x="4480" y="5776"/>
                    </a:cubicBezTo>
                    <a:cubicBezTo>
                      <a:pt x="4177" y="6023"/>
                      <a:pt x="3897" y="6294"/>
                      <a:pt x="3640" y="6587"/>
                    </a:cubicBezTo>
                    <a:cubicBezTo>
                      <a:pt x="3549" y="6528"/>
                      <a:pt x="3433" y="6490"/>
                      <a:pt x="3361" y="6434"/>
                    </a:cubicBezTo>
                    <a:cubicBezTo>
                      <a:pt x="3269" y="6365"/>
                      <a:pt x="3172" y="6306"/>
                      <a:pt x="3068" y="6255"/>
                    </a:cubicBezTo>
                    <a:cubicBezTo>
                      <a:pt x="3336" y="6058"/>
                      <a:pt x="3585" y="5825"/>
                      <a:pt x="3830" y="5602"/>
                    </a:cubicBezTo>
                    <a:cubicBezTo>
                      <a:pt x="3861" y="5573"/>
                      <a:pt x="3832" y="5533"/>
                      <a:pt x="3798" y="5533"/>
                    </a:cubicBezTo>
                    <a:cubicBezTo>
                      <a:pt x="3789" y="5533"/>
                      <a:pt x="3780" y="5536"/>
                      <a:pt x="3771" y="5543"/>
                    </a:cubicBezTo>
                    <a:cubicBezTo>
                      <a:pt x="3500" y="5755"/>
                      <a:pt x="3216" y="5965"/>
                      <a:pt x="2971" y="6206"/>
                    </a:cubicBezTo>
                    <a:cubicBezTo>
                      <a:pt x="2741" y="6099"/>
                      <a:pt x="2472" y="5994"/>
                      <a:pt x="2214" y="5890"/>
                    </a:cubicBezTo>
                    <a:lnTo>
                      <a:pt x="2214" y="5890"/>
                    </a:lnTo>
                    <a:cubicBezTo>
                      <a:pt x="2215" y="5891"/>
                      <a:pt x="2217" y="5891"/>
                      <a:pt x="2219" y="5891"/>
                    </a:cubicBezTo>
                    <a:cubicBezTo>
                      <a:pt x="2230" y="5891"/>
                      <a:pt x="2241" y="5886"/>
                      <a:pt x="2249" y="5878"/>
                    </a:cubicBezTo>
                    <a:cubicBezTo>
                      <a:pt x="2462" y="5682"/>
                      <a:pt x="2687" y="5498"/>
                      <a:pt x="2921" y="5331"/>
                    </a:cubicBezTo>
                    <a:cubicBezTo>
                      <a:pt x="2961" y="5302"/>
                      <a:pt x="2937" y="5241"/>
                      <a:pt x="2899" y="5241"/>
                    </a:cubicBezTo>
                    <a:cubicBezTo>
                      <a:pt x="2891" y="5241"/>
                      <a:pt x="2882" y="5244"/>
                      <a:pt x="2874" y="5250"/>
                    </a:cubicBezTo>
                    <a:cubicBezTo>
                      <a:pt x="2627" y="5414"/>
                      <a:pt x="2394" y="5602"/>
                      <a:pt x="2180" y="5809"/>
                    </a:cubicBezTo>
                    <a:cubicBezTo>
                      <a:pt x="2155" y="5835"/>
                      <a:pt x="2166" y="5866"/>
                      <a:pt x="2189" y="5881"/>
                    </a:cubicBezTo>
                    <a:lnTo>
                      <a:pt x="2189" y="5881"/>
                    </a:lnTo>
                    <a:cubicBezTo>
                      <a:pt x="1961" y="5790"/>
                      <a:pt x="1744" y="5700"/>
                      <a:pt x="1580" y="5608"/>
                    </a:cubicBezTo>
                    <a:lnTo>
                      <a:pt x="1581" y="5608"/>
                    </a:lnTo>
                    <a:cubicBezTo>
                      <a:pt x="1825" y="5441"/>
                      <a:pt x="2062" y="5264"/>
                      <a:pt x="2297" y="5084"/>
                    </a:cubicBezTo>
                    <a:cubicBezTo>
                      <a:pt x="2331" y="5058"/>
                      <a:pt x="2311" y="5005"/>
                      <a:pt x="2277" y="5005"/>
                    </a:cubicBezTo>
                    <a:cubicBezTo>
                      <a:pt x="2270" y="5005"/>
                      <a:pt x="2263" y="5007"/>
                      <a:pt x="2255" y="5012"/>
                    </a:cubicBezTo>
                    <a:cubicBezTo>
                      <a:pt x="2010" y="5184"/>
                      <a:pt x="1768" y="5360"/>
                      <a:pt x="1533" y="5545"/>
                    </a:cubicBezTo>
                    <a:cubicBezTo>
                      <a:pt x="1524" y="5553"/>
                      <a:pt x="1519" y="5564"/>
                      <a:pt x="1522" y="5575"/>
                    </a:cubicBezTo>
                    <a:cubicBezTo>
                      <a:pt x="1210" y="5395"/>
                      <a:pt x="913" y="5194"/>
                      <a:pt x="618" y="4987"/>
                    </a:cubicBezTo>
                    <a:cubicBezTo>
                      <a:pt x="1771" y="4767"/>
                      <a:pt x="2933" y="4607"/>
                      <a:pt x="4099" y="4510"/>
                    </a:cubicBezTo>
                    <a:cubicBezTo>
                      <a:pt x="4216" y="4499"/>
                      <a:pt x="4259" y="4381"/>
                      <a:pt x="4227" y="4300"/>
                    </a:cubicBezTo>
                    <a:cubicBezTo>
                      <a:pt x="4708" y="3050"/>
                      <a:pt x="5169" y="1794"/>
                      <a:pt x="5631" y="538"/>
                    </a:cubicBezTo>
                    <a:close/>
                    <a:moveTo>
                      <a:pt x="8986" y="9873"/>
                    </a:moveTo>
                    <a:cubicBezTo>
                      <a:pt x="9016" y="10159"/>
                      <a:pt x="9042" y="10447"/>
                      <a:pt x="9054" y="10739"/>
                    </a:cubicBezTo>
                    <a:lnTo>
                      <a:pt x="8565" y="10340"/>
                    </a:lnTo>
                    <a:cubicBezTo>
                      <a:pt x="8723" y="10202"/>
                      <a:pt x="8863" y="10046"/>
                      <a:pt x="8986" y="9873"/>
                    </a:cubicBezTo>
                    <a:close/>
                    <a:moveTo>
                      <a:pt x="5593" y="1"/>
                    </a:moveTo>
                    <a:cubicBezTo>
                      <a:pt x="5525" y="1"/>
                      <a:pt x="5457" y="43"/>
                      <a:pt x="5429" y="121"/>
                    </a:cubicBezTo>
                    <a:cubicBezTo>
                      <a:pt x="4926" y="1488"/>
                      <a:pt x="4418" y="2854"/>
                      <a:pt x="3935" y="4228"/>
                    </a:cubicBezTo>
                    <a:lnTo>
                      <a:pt x="3935" y="4235"/>
                    </a:lnTo>
                    <a:cubicBezTo>
                      <a:pt x="2666" y="4311"/>
                      <a:pt x="1403" y="4477"/>
                      <a:pt x="156" y="4732"/>
                    </a:cubicBezTo>
                    <a:cubicBezTo>
                      <a:pt x="0" y="4764"/>
                      <a:pt x="11" y="4963"/>
                      <a:pt x="116" y="5041"/>
                    </a:cubicBezTo>
                    <a:cubicBezTo>
                      <a:pt x="668" y="5444"/>
                      <a:pt x="1227" y="5819"/>
                      <a:pt x="1835" y="6133"/>
                    </a:cubicBezTo>
                    <a:cubicBezTo>
                      <a:pt x="2260" y="6354"/>
                      <a:pt x="2818" y="6461"/>
                      <a:pt x="3110" y="6879"/>
                    </a:cubicBezTo>
                    <a:cubicBezTo>
                      <a:pt x="3495" y="7068"/>
                      <a:pt x="3537" y="7338"/>
                      <a:pt x="3234" y="7683"/>
                    </a:cubicBezTo>
                    <a:cubicBezTo>
                      <a:pt x="3110" y="8020"/>
                      <a:pt x="2987" y="8358"/>
                      <a:pt x="2863" y="8694"/>
                    </a:cubicBezTo>
                    <a:lnTo>
                      <a:pt x="2120" y="10713"/>
                    </a:lnTo>
                    <a:cubicBezTo>
                      <a:pt x="2080" y="10820"/>
                      <a:pt x="2180" y="10927"/>
                      <a:pt x="2282" y="10928"/>
                    </a:cubicBezTo>
                    <a:cubicBezTo>
                      <a:pt x="2291" y="10929"/>
                      <a:pt x="2300" y="10929"/>
                      <a:pt x="2308" y="10929"/>
                    </a:cubicBezTo>
                    <a:cubicBezTo>
                      <a:pt x="3257" y="10929"/>
                      <a:pt x="3907" y="9815"/>
                      <a:pt x="4649" y="9338"/>
                    </a:cubicBezTo>
                    <a:cubicBezTo>
                      <a:pt x="5042" y="9085"/>
                      <a:pt x="5389" y="8972"/>
                      <a:pt x="5719" y="8972"/>
                    </a:cubicBezTo>
                    <a:cubicBezTo>
                      <a:pt x="6201" y="8972"/>
                      <a:pt x="6646" y="9214"/>
                      <a:pt x="7142" y="9617"/>
                    </a:cubicBezTo>
                    <a:lnTo>
                      <a:pt x="9121" y="11225"/>
                    </a:lnTo>
                    <a:cubicBezTo>
                      <a:pt x="9157" y="11254"/>
                      <a:pt x="9202" y="11268"/>
                      <a:pt x="9245" y="11268"/>
                    </a:cubicBezTo>
                    <a:cubicBezTo>
                      <a:pt x="9332" y="11268"/>
                      <a:pt x="9414" y="11212"/>
                      <a:pt x="9411" y="11105"/>
                    </a:cubicBezTo>
                    <a:cubicBezTo>
                      <a:pt x="9386" y="9631"/>
                      <a:pt x="9120" y="8171"/>
                      <a:pt x="8621" y="6783"/>
                    </a:cubicBezTo>
                    <a:cubicBezTo>
                      <a:pt x="8638" y="6780"/>
                      <a:pt x="8654" y="6773"/>
                      <a:pt x="8669" y="6764"/>
                    </a:cubicBezTo>
                    <a:cubicBezTo>
                      <a:pt x="9682" y="6130"/>
                      <a:pt x="10626" y="5392"/>
                      <a:pt x="11487" y="4563"/>
                    </a:cubicBezTo>
                    <a:cubicBezTo>
                      <a:pt x="11593" y="4461"/>
                      <a:pt x="11513" y="4273"/>
                      <a:pt x="11369" y="4273"/>
                    </a:cubicBezTo>
                    <a:cubicBezTo>
                      <a:pt x="11368" y="4273"/>
                      <a:pt x="11368" y="4273"/>
                      <a:pt x="11367" y="4273"/>
                    </a:cubicBezTo>
                    <a:cubicBezTo>
                      <a:pt x="11283" y="4273"/>
                      <a:pt x="11199" y="4273"/>
                      <a:pt x="11115" y="4273"/>
                    </a:cubicBezTo>
                    <a:cubicBezTo>
                      <a:pt x="10521" y="4273"/>
                      <a:pt x="9928" y="4262"/>
                      <a:pt x="9337" y="4222"/>
                    </a:cubicBezTo>
                    <a:cubicBezTo>
                      <a:pt x="8430" y="4160"/>
                      <a:pt x="8044" y="4193"/>
                      <a:pt x="7567" y="3353"/>
                    </a:cubicBezTo>
                    <a:cubicBezTo>
                      <a:pt x="6944" y="2257"/>
                      <a:pt x="6457" y="1133"/>
                      <a:pt x="5738" y="81"/>
                    </a:cubicBezTo>
                    <a:cubicBezTo>
                      <a:pt x="5701" y="27"/>
                      <a:pt x="5647" y="1"/>
                      <a:pt x="55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84"/>
              <p:cNvSpPr/>
              <p:nvPr/>
            </p:nvSpPr>
            <p:spPr>
              <a:xfrm>
                <a:off x="583575" y="3935925"/>
                <a:ext cx="15025" cy="14300"/>
              </a:xfrm>
              <a:custGeom>
                <a:rect b="b" l="l" r="r" t="t"/>
                <a:pathLst>
                  <a:path extrusionOk="0" h="572" w="601">
                    <a:moveTo>
                      <a:pt x="538" y="1"/>
                    </a:moveTo>
                    <a:cubicBezTo>
                      <a:pt x="528" y="1"/>
                      <a:pt x="517" y="4"/>
                      <a:pt x="508" y="14"/>
                    </a:cubicBezTo>
                    <a:cubicBezTo>
                      <a:pt x="343" y="168"/>
                      <a:pt x="189" y="331"/>
                      <a:pt x="33" y="492"/>
                    </a:cubicBezTo>
                    <a:cubicBezTo>
                      <a:pt x="1" y="525"/>
                      <a:pt x="33" y="572"/>
                      <a:pt x="68" y="572"/>
                    </a:cubicBezTo>
                    <a:cubicBezTo>
                      <a:pt x="78" y="572"/>
                      <a:pt x="89" y="568"/>
                      <a:pt x="98" y="559"/>
                    </a:cubicBezTo>
                    <a:cubicBezTo>
                      <a:pt x="257" y="399"/>
                      <a:pt x="417" y="242"/>
                      <a:pt x="568" y="76"/>
                    </a:cubicBezTo>
                    <a:cubicBezTo>
                      <a:pt x="600" y="44"/>
                      <a:pt x="571" y="1"/>
                      <a:pt x="5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91" name="Google Shape;491;p84"/>
          <p:cNvGrpSpPr/>
          <p:nvPr/>
        </p:nvGrpSpPr>
        <p:grpSpPr>
          <a:xfrm>
            <a:off x="65575" y="3544038"/>
            <a:ext cx="1506300" cy="1469575"/>
            <a:chOff x="65575" y="3544038"/>
            <a:chExt cx="1506300" cy="1469575"/>
          </a:xfrm>
        </p:grpSpPr>
        <p:sp>
          <p:nvSpPr>
            <p:cNvPr id="492" name="Google Shape;492;p84"/>
            <p:cNvSpPr/>
            <p:nvPr/>
          </p:nvSpPr>
          <p:spPr>
            <a:xfrm>
              <a:off x="175775" y="3544038"/>
              <a:ext cx="73500" cy="1313450"/>
            </a:xfrm>
            <a:custGeom>
              <a:rect b="b" l="l" r="r" t="t"/>
              <a:pathLst>
                <a:path extrusionOk="0" h="52538" w="294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84"/>
            <p:cNvSpPr/>
            <p:nvPr/>
          </p:nvSpPr>
          <p:spPr>
            <a:xfrm>
              <a:off x="304375" y="3736938"/>
              <a:ext cx="73475" cy="1276675"/>
            </a:xfrm>
            <a:custGeom>
              <a:rect b="b" l="l" r="r" t="t"/>
              <a:pathLst>
                <a:path extrusionOk="0" h="51067" w="2939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84"/>
            <p:cNvSpPr/>
            <p:nvPr/>
          </p:nvSpPr>
          <p:spPr>
            <a:xfrm>
              <a:off x="65575" y="4697430"/>
              <a:ext cx="1506300" cy="31450"/>
            </a:xfrm>
            <a:custGeom>
              <a:rect b="b" l="l" r="r" t="t"/>
              <a:pathLst>
                <a:path extrusionOk="0" h="1258" w="60252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84"/>
            <p:cNvSpPr/>
            <p:nvPr/>
          </p:nvSpPr>
          <p:spPr>
            <a:xfrm>
              <a:off x="74750" y="4885038"/>
              <a:ext cx="1322625" cy="18375"/>
            </a:xfrm>
            <a:custGeom>
              <a:rect b="b" l="l" r="r" t="t"/>
              <a:pathLst>
                <a:path extrusionOk="0" h="735" w="52905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85"/>
          <p:cNvSpPr/>
          <p:nvPr/>
        </p:nvSpPr>
        <p:spPr>
          <a:xfrm>
            <a:off x="8430775" y="-92925"/>
            <a:ext cx="314505" cy="772588"/>
          </a:xfrm>
          <a:custGeom>
            <a:rect b="b" l="l" r="r" t="t"/>
            <a:pathLst>
              <a:path extrusionOk="0" h="15368" w="6256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8" name="Google Shape;498;p85"/>
          <p:cNvGrpSpPr/>
          <p:nvPr/>
        </p:nvGrpSpPr>
        <p:grpSpPr>
          <a:xfrm rot="5400000">
            <a:off x="-1160525" y="3146200"/>
            <a:ext cx="2915002" cy="411950"/>
            <a:chOff x="1969275" y="4688575"/>
            <a:chExt cx="2915002" cy="411950"/>
          </a:xfrm>
        </p:grpSpPr>
        <p:sp>
          <p:nvSpPr>
            <p:cNvPr id="499" name="Google Shape;499;p85"/>
            <p:cNvSpPr/>
            <p:nvPr/>
          </p:nvSpPr>
          <p:spPr>
            <a:xfrm>
              <a:off x="1969275" y="4688575"/>
              <a:ext cx="2909875" cy="411950"/>
            </a:xfrm>
            <a:custGeom>
              <a:rect b="b" l="l" r="r" t="t"/>
              <a:pathLst>
                <a:path extrusionOk="0" h="16478" w="116395">
                  <a:moveTo>
                    <a:pt x="0" y="0"/>
                  </a:moveTo>
                  <a:cubicBezTo>
                    <a:pt x="12218" y="10181"/>
                    <a:pt x="30680" y="14408"/>
                    <a:pt x="46312" y="11476"/>
                  </a:cubicBezTo>
                  <a:cubicBezTo>
                    <a:pt x="49257" y="10924"/>
                    <a:pt x="52968" y="10357"/>
                    <a:pt x="54509" y="7787"/>
                  </a:cubicBezTo>
                  <a:cubicBezTo>
                    <a:pt x="55971" y="5349"/>
                    <a:pt x="52288" y="-78"/>
                    <a:pt x="49591" y="820"/>
                  </a:cubicBezTo>
                  <a:cubicBezTo>
                    <a:pt x="46221" y="1942"/>
                    <a:pt x="47078" y="8965"/>
                    <a:pt x="49591" y="11476"/>
                  </a:cubicBezTo>
                  <a:cubicBezTo>
                    <a:pt x="53693" y="15575"/>
                    <a:pt x="60624" y="15407"/>
                    <a:pt x="66395" y="15984"/>
                  </a:cubicBezTo>
                  <a:cubicBezTo>
                    <a:pt x="83686" y="17714"/>
                    <a:pt x="104100" y="13510"/>
                    <a:pt x="116395" y="123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85"/>
            <p:cNvSpPr/>
            <p:nvPr/>
          </p:nvSpPr>
          <p:spPr>
            <a:xfrm>
              <a:off x="4699852" y="4719304"/>
              <a:ext cx="184425" cy="11425"/>
            </a:xfrm>
            <a:custGeom>
              <a:rect b="b" l="l" r="r" t="t"/>
              <a:pathLst>
                <a:path extrusionOk="0" h="457" w="7377">
                  <a:moveTo>
                    <a:pt x="7377" y="0"/>
                  </a:moveTo>
                  <a:cubicBezTo>
                    <a:pt x="4988" y="598"/>
                    <a:pt x="2463" y="410"/>
                    <a:pt x="0" y="41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85"/>
            <p:cNvSpPr/>
            <p:nvPr/>
          </p:nvSpPr>
          <p:spPr>
            <a:xfrm>
              <a:off x="4858658" y="4729538"/>
              <a:ext cx="20500" cy="122950"/>
            </a:xfrm>
            <a:custGeom>
              <a:rect b="b" l="l" r="r" t="t"/>
              <a:pathLst>
                <a:path extrusionOk="0" h="4918" w="820">
                  <a:moveTo>
                    <a:pt x="0" y="4918"/>
                  </a:moveTo>
                  <a:cubicBezTo>
                    <a:pt x="0" y="3256"/>
                    <a:pt x="820" y="1662"/>
                    <a:pt x="820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2" name="Google Shape;502;p85"/>
          <p:cNvGrpSpPr/>
          <p:nvPr/>
        </p:nvGrpSpPr>
        <p:grpSpPr>
          <a:xfrm rot="4888273">
            <a:off x="1008747" y="4236515"/>
            <a:ext cx="602670" cy="1251488"/>
            <a:chOff x="-134844" y="679665"/>
            <a:chExt cx="602695" cy="1251540"/>
          </a:xfrm>
        </p:grpSpPr>
        <p:sp>
          <p:nvSpPr>
            <p:cNvPr id="503" name="Google Shape;503;p85"/>
            <p:cNvSpPr/>
            <p:nvPr/>
          </p:nvSpPr>
          <p:spPr>
            <a:xfrm rot="836941">
              <a:off x="3335" y="744070"/>
              <a:ext cx="238946" cy="117567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4" name="Google Shape;504;p85"/>
            <p:cNvGrpSpPr/>
            <p:nvPr/>
          </p:nvGrpSpPr>
          <p:grpSpPr>
            <a:xfrm rot="-4702051">
              <a:off x="-380380" y="1143314"/>
              <a:ext cx="1179269" cy="285271"/>
              <a:chOff x="2936000" y="4207525"/>
              <a:chExt cx="817675" cy="197800"/>
            </a:xfrm>
          </p:grpSpPr>
          <p:sp>
            <p:nvSpPr>
              <p:cNvPr id="505" name="Google Shape;505;p85"/>
              <p:cNvSpPr/>
              <p:nvPr/>
            </p:nvSpPr>
            <p:spPr>
              <a:xfrm>
                <a:off x="3671125" y="4298050"/>
                <a:ext cx="49275" cy="47825"/>
              </a:xfrm>
              <a:custGeom>
                <a:rect b="b" l="l" r="r" t="t"/>
                <a:pathLst>
                  <a:path extrusionOk="0" h="1913" w="1971">
                    <a:moveTo>
                      <a:pt x="983" y="276"/>
                    </a:moveTo>
                    <a:cubicBezTo>
                      <a:pt x="1251" y="276"/>
                      <a:pt x="1482" y="474"/>
                      <a:pt x="1572" y="724"/>
                    </a:cubicBezTo>
                    <a:cubicBezTo>
                      <a:pt x="1526" y="734"/>
                      <a:pt x="1496" y="777"/>
                      <a:pt x="1505" y="823"/>
                    </a:cubicBezTo>
                    <a:cubicBezTo>
                      <a:pt x="1542" y="1148"/>
                      <a:pt x="1524" y="1497"/>
                      <a:pt x="1135" y="1601"/>
                    </a:cubicBezTo>
                    <a:cubicBezTo>
                      <a:pt x="1116" y="1604"/>
                      <a:pt x="1097" y="1605"/>
                      <a:pt x="1078" y="1608"/>
                    </a:cubicBezTo>
                    <a:cubicBezTo>
                      <a:pt x="1338" y="1330"/>
                      <a:pt x="1333" y="812"/>
                      <a:pt x="1016" y="577"/>
                    </a:cubicBezTo>
                    <a:cubicBezTo>
                      <a:pt x="933" y="515"/>
                      <a:pt x="834" y="484"/>
                      <a:pt x="735" y="484"/>
                    </a:cubicBezTo>
                    <a:cubicBezTo>
                      <a:pt x="643" y="484"/>
                      <a:pt x="551" y="512"/>
                      <a:pt x="471" y="566"/>
                    </a:cubicBezTo>
                    <a:cubicBezTo>
                      <a:pt x="558" y="432"/>
                      <a:pt x="692" y="337"/>
                      <a:pt x="845" y="294"/>
                    </a:cubicBezTo>
                    <a:cubicBezTo>
                      <a:pt x="892" y="282"/>
                      <a:pt x="938" y="276"/>
                      <a:pt x="983" y="276"/>
                    </a:cubicBezTo>
                    <a:close/>
                    <a:moveTo>
                      <a:pt x="690" y="683"/>
                    </a:moveTo>
                    <a:cubicBezTo>
                      <a:pt x="804" y="683"/>
                      <a:pt x="922" y="742"/>
                      <a:pt x="990" y="850"/>
                    </a:cubicBezTo>
                    <a:cubicBezTo>
                      <a:pt x="1142" y="1091"/>
                      <a:pt x="1002" y="1310"/>
                      <a:pt x="906" y="1534"/>
                    </a:cubicBezTo>
                    <a:cubicBezTo>
                      <a:pt x="895" y="1559"/>
                      <a:pt x="895" y="1588"/>
                      <a:pt x="907" y="1613"/>
                    </a:cubicBezTo>
                    <a:cubicBezTo>
                      <a:pt x="603" y="1573"/>
                      <a:pt x="353" y="1302"/>
                      <a:pt x="343" y="979"/>
                    </a:cubicBezTo>
                    <a:cubicBezTo>
                      <a:pt x="343" y="955"/>
                      <a:pt x="345" y="933"/>
                      <a:pt x="348" y="909"/>
                    </a:cubicBezTo>
                    <a:cubicBezTo>
                      <a:pt x="374" y="909"/>
                      <a:pt x="396" y="894"/>
                      <a:pt x="407" y="872"/>
                    </a:cubicBezTo>
                    <a:cubicBezTo>
                      <a:pt x="462" y="743"/>
                      <a:pt x="574" y="683"/>
                      <a:pt x="690" y="683"/>
                    </a:cubicBezTo>
                    <a:close/>
                    <a:moveTo>
                      <a:pt x="969" y="0"/>
                    </a:moveTo>
                    <a:cubicBezTo>
                      <a:pt x="929" y="0"/>
                      <a:pt x="888" y="3"/>
                      <a:pt x="847" y="10"/>
                    </a:cubicBezTo>
                    <a:cubicBezTo>
                      <a:pt x="346" y="88"/>
                      <a:pt x="1" y="593"/>
                      <a:pt x="66" y="1086"/>
                    </a:cubicBezTo>
                    <a:cubicBezTo>
                      <a:pt x="126" y="1553"/>
                      <a:pt x="518" y="1912"/>
                      <a:pt x="975" y="1912"/>
                    </a:cubicBezTo>
                    <a:cubicBezTo>
                      <a:pt x="1038" y="1912"/>
                      <a:pt x="1103" y="1905"/>
                      <a:pt x="1169" y="1891"/>
                    </a:cubicBezTo>
                    <a:cubicBezTo>
                      <a:pt x="1593" y="1797"/>
                      <a:pt x="1971" y="1264"/>
                      <a:pt x="1755" y="845"/>
                    </a:cubicBezTo>
                    <a:cubicBezTo>
                      <a:pt x="1765" y="836"/>
                      <a:pt x="1770" y="821"/>
                      <a:pt x="1773" y="808"/>
                    </a:cubicBezTo>
                    <a:cubicBezTo>
                      <a:pt x="1786" y="361"/>
                      <a:pt x="1402" y="0"/>
                      <a:pt x="9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85"/>
              <p:cNvSpPr/>
              <p:nvPr/>
            </p:nvSpPr>
            <p:spPr>
              <a:xfrm>
                <a:off x="2936000" y="4207525"/>
                <a:ext cx="817675" cy="197800"/>
              </a:xfrm>
              <a:custGeom>
                <a:rect b="b" l="l" r="r" t="t"/>
                <a:pathLst>
                  <a:path extrusionOk="0" h="7912" w="32707">
                    <a:moveTo>
                      <a:pt x="818" y="383"/>
                    </a:moveTo>
                    <a:cubicBezTo>
                      <a:pt x="867" y="2273"/>
                      <a:pt x="940" y="4162"/>
                      <a:pt x="971" y="6052"/>
                    </a:cubicBezTo>
                    <a:cubicBezTo>
                      <a:pt x="964" y="6066"/>
                      <a:pt x="961" y="6082"/>
                      <a:pt x="961" y="6097"/>
                    </a:cubicBezTo>
                    <a:lnTo>
                      <a:pt x="961" y="6100"/>
                    </a:lnTo>
                    <a:cubicBezTo>
                      <a:pt x="952" y="6114"/>
                      <a:pt x="945" y="6132"/>
                      <a:pt x="940" y="6148"/>
                    </a:cubicBezTo>
                    <a:cubicBezTo>
                      <a:pt x="821" y="6219"/>
                      <a:pt x="706" y="6297"/>
                      <a:pt x="596" y="6385"/>
                    </a:cubicBezTo>
                    <a:cubicBezTo>
                      <a:pt x="473" y="6484"/>
                      <a:pt x="324" y="6599"/>
                      <a:pt x="249" y="6744"/>
                    </a:cubicBezTo>
                    <a:cubicBezTo>
                      <a:pt x="252" y="6734"/>
                      <a:pt x="255" y="6726"/>
                      <a:pt x="257" y="6717"/>
                    </a:cubicBezTo>
                    <a:cubicBezTo>
                      <a:pt x="367" y="4794"/>
                      <a:pt x="443" y="2801"/>
                      <a:pt x="196" y="883"/>
                    </a:cubicBezTo>
                    <a:cubicBezTo>
                      <a:pt x="296" y="853"/>
                      <a:pt x="355" y="788"/>
                      <a:pt x="434" y="719"/>
                    </a:cubicBezTo>
                    <a:cubicBezTo>
                      <a:pt x="526" y="636"/>
                      <a:pt x="618" y="553"/>
                      <a:pt x="711" y="470"/>
                    </a:cubicBezTo>
                    <a:cubicBezTo>
                      <a:pt x="738" y="445"/>
                      <a:pt x="778" y="416"/>
                      <a:pt x="818" y="383"/>
                    </a:cubicBezTo>
                    <a:close/>
                    <a:moveTo>
                      <a:pt x="1036" y="300"/>
                    </a:moveTo>
                    <a:cubicBezTo>
                      <a:pt x="1388" y="308"/>
                      <a:pt x="1739" y="322"/>
                      <a:pt x="2090" y="332"/>
                    </a:cubicBezTo>
                    <a:cubicBezTo>
                      <a:pt x="2788" y="885"/>
                      <a:pt x="3508" y="1412"/>
                      <a:pt x="4225" y="1941"/>
                    </a:cubicBezTo>
                    <a:cubicBezTo>
                      <a:pt x="4236" y="1949"/>
                      <a:pt x="4247" y="1953"/>
                      <a:pt x="4256" y="1953"/>
                    </a:cubicBezTo>
                    <a:cubicBezTo>
                      <a:pt x="4304" y="1953"/>
                      <a:pt x="4334" y="1876"/>
                      <a:pt x="4284" y="1838"/>
                    </a:cubicBezTo>
                    <a:cubicBezTo>
                      <a:pt x="3628" y="1331"/>
                      <a:pt x="2969" y="824"/>
                      <a:pt x="2297" y="338"/>
                    </a:cubicBezTo>
                    <a:lnTo>
                      <a:pt x="2297" y="338"/>
                    </a:lnTo>
                    <a:cubicBezTo>
                      <a:pt x="2987" y="357"/>
                      <a:pt x="3679" y="381"/>
                      <a:pt x="4370" y="405"/>
                    </a:cubicBezTo>
                    <a:cubicBezTo>
                      <a:pt x="4993" y="913"/>
                      <a:pt x="5626" y="1414"/>
                      <a:pt x="6264" y="1905"/>
                    </a:cubicBezTo>
                    <a:cubicBezTo>
                      <a:pt x="6273" y="1912"/>
                      <a:pt x="6282" y="1915"/>
                      <a:pt x="6292" y="1915"/>
                    </a:cubicBezTo>
                    <a:cubicBezTo>
                      <a:pt x="6336" y="1915"/>
                      <a:pt x="6376" y="1848"/>
                      <a:pt x="6334" y="1814"/>
                    </a:cubicBezTo>
                    <a:cubicBezTo>
                      <a:pt x="5749" y="1339"/>
                      <a:pt x="5159" y="872"/>
                      <a:pt x="4561" y="411"/>
                    </a:cubicBezTo>
                    <a:lnTo>
                      <a:pt x="4561" y="411"/>
                    </a:lnTo>
                    <a:cubicBezTo>
                      <a:pt x="5158" y="431"/>
                      <a:pt x="5754" y="456"/>
                      <a:pt x="6351" y="478"/>
                    </a:cubicBezTo>
                    <a:cubicBezTo>
                      <a:pt x="7077" y="937"/>
                      <a:pt x="7763" y="1459"/>
                      <a:pt x="8403" y="2032"/>
                    </a:cubicBezTo>
                    <a:cubicBezTo>
                      <a:pt x="8414" y="2043"/>
                      <a:pt x="8426" y="2047"/>
                      <a:pt x="8438" y="2047"/>
                    </a:cubicBezTo>
                    <a:cubicBezTo>
                      <a:pt x="8481" y="2047"/>
                      <a:pt x="8518" y="1993"/>
                      <a:pt x="8479" y="1956"/>
                    </a:cubicBezTo>
                    <a:cubicBezTo>
                      <a:pt x="7896" y="1398"/>
                      <a:pt x="7253" y="906"/>
                      <a:pt x="6563" y="486"/>
                    </a:cubicBezTo>
                    <a:lnTo>
                      <a:pt x="6563" y="486"/>
                    </a:lnTo>
                    <a:cubicBezTo>
                      <a:pt x="7281" y="515"/>
                      <a:pt x="7998" y="550"/>
                      <a:pt x="8713" y="582"/>
                    </a:cubicBezTo>
                    <a:cubicBezTo>
                      <a:pt x="9349" y="1057"/>
                      <a:pt x="9992" y="1516"/>
                      <a:pt x="10600" y="2028"/>
                    </a:cubicBezTo>
                    <a:cubicBezTo>
                      <a:pt x="10609" y="2035"/>
                      <a:pt x="10619" y="2038"/>
                      <a:pt x="10629" y="2038"/>
                    </a:cubicBezTo>
                    <a:cubicBezTo>
                      <a:pt x="10663" y="2038"/>
                      <a:pt x="10693" y="1996"/>
                      <a:pt x="10659" y="1967"/>
                    </a:cubicBezTo>
                    <a:cubicBezTo>
                      <a:pt x="10102" y="1470"/>
                      <a:pt x="9507" y="988"/>
                      <a:pt x="8868" y="590"/>
                    </a:cubicBezTo>
                    <a:lnTo>
                      <a:pt x="8868" y="590"/>
                    </a:lnTo>
                    <a:cubicBezTo>
                      <a:pt x="9577" y="620"/>
                      <a:pt x="10285" y="657"/>
                      <a:pt x="10992" y="689"/>
                    </a:cubicBezTo>
                    <a:cubicBezTo>
                      <a:pt x="11322" y="933"/>
                      <a:pt x="12564" y="1806"/>
                      <a:pt x="12699" y="1900"/>
                    </a:cubicBezTo>
                    <a:cubicBezTo>
                      <a:pt x="12706" y="1905"/>
                      <a:pt x="12714" y="1907"/>
                      <a:pt x="12721" y="1907"/>
                    </a:cubicBezTo>
                    <a:cubicBezTo>
                      <a:pt x="12758" y="1907"/>
                      <a:pt x="12791" y="1853"/>
                      <a:pt x="12757" y="1827"/>
                    </a:cubicBezTo>
                    <a:cubicBezTo>
                      <a:pt x="12393" y="1545"/>
                      <a:pt x="12027" y="1269"/>
                      <a:pt x="11654" y="1001"/>
                    </a:cubicBezTo>
                    <a:cubicBezTo>
                      <a:pt x="11560" y="933"/>
                      <a:pt x="11431" y="808"/>
                      <a:pt x="11295" y="703"/>
                    </a:cubicBezTo>
                    <a:lnTo>
                      <a:pt x="11295" y="703"/>
                    </a:lnTo>
                    <a:cubicBezTo>
                      <a:pt x="11906" y="733"/>
                      <a:pt x="12516" y="764"/>
                      <a:pt x="13125" y="796"/>
                    </a:cubicBezTo>
                    <a:cubicBezTo>
                      <a:pt x="13480" y="1089"/>
                      <a:pt x="13829" y="1385"/>
                      <a:pt x="14175" y="1691"/>
                    </a:cubicBezTo>
                    <a:cubicBezTo>
                      <a:pt x="14185" y="1700"/>
                      <a:pt x="14195" y="1703"/>
                      <a:pt x="14204" y="1703"/>
                    </a:cubicBezTo>
                    <a:cubicBezTo>
                      <a:pt x="14238" y="1703"/>
                      <a:pt x="14265" y="1662"/>
                      <a:pt x="14234" y="1631"/>
                    </a:cubicBezTo>
                    <a:cubicBezTo>
                      <a:pt x="13931" y="1331"/>
                      <a:pt x="13606" y="1055"/>
                      <a:pt x="13262" y="804"/>
                    </a:cubicBezTo>
                    <a:lnTo>
                      <a:pt x="13262" y="804"/>
                    </a:lnTo>
                    <a:cubicBezTo>
                      <a:pt x="13686" y="826"/>
                      <a:pt x="14110" y="851"/>
                      <a:pt x="14534" y="874"/>
                    </a:cubicBezTo>
                    <a:cubicBezTo>
                      <a:pt x="14864" y="1122"/>
                      <a:pt x="15191" y="1377"/>
                      <a:pt x="15508" y="1645"/>
                    </a:cubicBezTo>
                    <a:cubicBezTo>
                      <a:pt x="15517" y="1653"/>
                      <a:pt x="15527" y="1656"/>
                      <a:pt x="15537" y="1656"/>
                    </a:cubicBezTo>
                    <a:cubicBezTo>
                      <a:pt x="15572" y="1656"/>
                      <a:pt x="15602" y="1614"/>
                      <a:pt x="15570" y="1583"/>
                    </a:cubicBezTo>
                    <a:cubicBezTo>
                      <a:pt x="15301" y="1336"/>
                      <a:pt x="15018" y="1102"/>
                      <a:pt x="14725" y="885"/>
                    </a:cubicBezTo>
                    <a:lnTo>
                      <a:pt x="14725" y="885"/>
                    </a:lnTo>
                    <a:cubicBezTo>
                      <a:pt x="15071" y="904"/>
                      <a:pt x="15418" y="923"/>
                      <a:pt x="15764" y="942"/>
                    </a:cubicBezTo>
                    <a:cubicBezTo>
                      <a:pt x="16104" y="1192"/>
                      <a:pt x="16435" y="1452"/>
                      <a:pt x="16746" y="1741"/>
                    </a:cubicBezTo>
                    <a:cubicBezTo>
                      <a:pt x="16755" y="1748"/>
                      <a:pt x="16765" y="1752"/>
                      <a:pt x="16775" y="1752"/>
                    </a:cubicBezTo>
                    <a:cubicBezTo>
                      <a:pt x="16808" y="1752"/>
                      <a:pt x="16836" y="1711"/>
                      <a:pt x="16808" y="1679"/>
                    </a:cubicBezTo>
                    <a:cubicBezTo>
                      <a:pt x="16548" y="1409"/>
                      <a:pt x="16265" y="1167"/>
                      <a:pt x="15959" y="953"/>
                    </a:cubicBezTo>
                    <a:lnTo>
                      <a:pt x="15959" y="953"/>
                    </a:lnTo>
                    <a:cubicBezTo>
                      <a:pt x="16187" y="966"/>
                      <a:pt x="16413" y="977"/>
                      <a:pt x="16641" y="990"/>
                    </a:cubicBezTo>
                    <a:cubicBezTo>
                      <a:pt x="16759" y="998"/>
                      <a:pt x="16878" y="1006"/>
                      <a:pt x="16996" y="1014"/>
                    </a:cubicBezTo>
                    <a:cubicBezTo>
                      <a:pt x="17344" y="1282"/>
                      <a:pt x="17670" y="1569"/>
                      <a:pt x="17965" y="1902"/>
                    </a:cubicBezTo>
                    <a:cubicBezTo>
                      <a:pt x="17977" y="1915"/>
                      <a:pt x="17991" y="1921"/>
                      <a:pt x="18004" y="1921"/>
                    </a:cubicBezTo>
                    <a:cubicBezTo>
                      <a:pt x="18045" y="1921"/>
                      <a:pt x="18080" y="1864"/>
                      <a:pt x="18047" y="1820"/>
                    </a:cubicBezTo>
                    <a:cubicBezTo>
                      <a:pt x="17806" y="1522"/>
                      <a:pt x="17529" y="1256"/>
                      <a:pt x="17223" y="1028"/>
                    </a:cubicBezTo>
                    <a:lnTo>
                      <a:pt x="17223" y="1028"/>
                    </a:lnTo>
                    <a:cubicBezTo>
                      <a:pt x="17686" y="1059"/>
                      <a:pt x="18150" y="1090"/>
                      <a:pt x="18614" y="1124"/>
                    </a:cubicBezTo>
                    <a:cubicBezTo>
                      <a:pt x="19338" y="1613"/>
                      <a:pt x="20066" y="2094"/>
                      <a:pt x="20805" y="2558"/>
                    </a:cubicBezTo>
                    <a:cubicBezTo>
                      <a:pt x="20814" y="2563"/>
                      <a:pt x="20822" y="2566"/>
                      <a:pt x="20830" y="2566"/>
                    </a:cubicBezTo>
                    <a:cubicBezTo>
                      <a:pt x="20870" y="2566"/>
                      <a:pt x="20896" y="2503"/>
                      <a:pt x="20853" y="2474"/>
                    </a:cubicBezTo>
                    <a:cubicBezTo>
                      <a:pt x="20173" y="2015"/>
                      <a:pt x="19481" y="1572"/>
                      <a:pt x="18785" y="1133"/>
                    </a:cubicBezTo>
                    <a:lnTo>
                      <a:pt x="18785" y="1133"/>
                    </a:lnTo>
                    <a:cubicBezTo>
                      <a:pt x="19413" y="1178"/>
                      <a:pt x="20042" y="1224"/>
                      <a:pt x="20672" y="1272"/>
                    </a:cubicBezTo>
                    <a:cubicBezTo>
                      <a:pt x="21096" y="1511"/>
                      <a:pt x="21500" y="1782"/>
                      <a:pt x="21883" y="2083"/>
                    </a:cubicBezTo>
                    <a:cubicBezTo>
                      <a:pt x="21893" y="2091"/>
                      <a:pt x="21904" y="2094"/>
                      <a:pt x="21914" y="2094"/>
                    </a:cubicBezTo>
                    <a:cubicBezTo>
                      <a:pt x="21954" y="2094"/>
                      <a:pt x="21988" y="2048"/>
                      <a:pt x="21950" y="2016"/>
                    </a:cubicBezTo>
                    <a:cubicBezTo>
                      <a:pt x="21625" y="1747"/>
                      <a:pt x="21277" y="1503"/>
                      <a:pt x="20912" y="1291"/>
                    </a:cubicBezTo>
                    <a:lnTo>
                      <a:pt x="20912" y="1291"/>
                    </a:lnTo>
                    <a:cubicBezTo>
                      <a:pt x="21607" y="1344"/>
                      <a:pt x="22302" y="1396"/>
                      <a:pt x="22997" y="1451"/>
                    </a:cubicBezTo>
                    <a:cubicBezTo>
                      <a:pt x="23349" y="1677"/>
                      <a:pt x="23678" y="1935"/>
                      <a:pt x="23980" y="2224"/>
                    </a:cubicBezTo>
                    <a:cubicBezTo>
                      <a:pt x="23991" y="2233"/>
                      <a:pt x="24002" y="2237"/>
                      <a:pt x="24014" y="2237"/>
                    </a:cubicBezTo>
                    <a:cubicBezTo>
                      <a:pt x="24052" y="2237"/>
                      <a:pt x="24085" y="2190"/>
                      <a:pt x="24050" y="2155"/>
                    </a:cubicBezTo>
                    <a:cubicBezTo>
                      <a:pt x="23799" y="1902"/>
                      <a:pt x="23526" y="1672"/>
                      <a:pt x="23233" y="1468"/>
                    </a:cubicBezTo>
                    <a:lnTo>
                      <a:pt x="23233" y="1468"/>
                    </a:lnTo>
                    <a:cubicBezTo>
                      <a:pt x="23636" y="1498"/>
                      <a:pt x="24039" y="1530"/>
                      <a:pt x="24443" y="1561"/>
                    </a:cubicBezTo>
                    <a:cubicBezTo>
                      <a:pt x="24967" y="1910"/>
                      <a:pt x="25498" y="2247"/>
                      <a:pt x="26047" y="2555"/>
                    </a:cubicBezTo>
                    <a:cubicBezTo>
                      <a:pt x="26055" y="2559"/>
                      <a:pt x="26062" y="2561"/>
                      <a:pt x="26068" y="2561"/>
                    </a:cubicBezTo>
                    <a:cubicBezTo>
                      <a:pt x="26104" y="2561"/>
                      <a:pt x="26126" y="2508"/>
                      <a:pt x="26087" y="2485"/>
                    </a:cubicBezTo>
                    <a:cubicBezTo>
                      <a:pt x="25596" y="2182"/>
                      <a:pt x="25106" y="1879"/>
                      <a:pt x="24616" y="1573"/>
                    </a:cubicBezTo>
                    <a:lnTo>
                      <a:pt x="24616" y="1573"/>
                    </a:lnTo>
                    <a:cubicBezTo>
                      <a:pt x="25169" y="1615"/>
                      <a:pt x="25721" y="1656"/>
                      <a:pt x="26274" y="1696"/>
                    </a:cubicBezTo>
                    <a:cubicBezTo>
                      <a:pt x="26733" y="1992"/>
                      <a:pt x="27174" y="2313"/>
                      <a:pt x="27603" y="2652"/>
                    </a:cubicBezTo>
                    <a:cubicBezTo>
                      <a:pt x="27613" y="2660"/>
                      <a:pt x="27623" y="2663"/>
                      <a:pt x="27634" y="2663"/>
                    </a:cubicBezTo>
                    <a:cubicBezTo>
                      <a:pt x="27672" y="2663"/>
                      <a:pt x="27707" y="2617"/>
                      <a:pt x="27670" y="2584"/>
                    </a:cubicBezTo>
                    <a:cubicBezTo>
                      <a:pt x="27303" y="2267"/>
                      <a:pt x="26915" y="1975"/>
                      <a:pt x="26505" y="1712"/>
                    </a:cubicBezTo>
                    <a:lnTo>
                      <a:pt x="26505" y="1712"/>
                    </a:lnTo>
                    <a:cubicBezTo>
                      <a:pt x="26927" y="1742"/>
                      <a:pt x="27350" y="1771"/>
                      <a:pt x="27772" y="1800"/>
                    </a:cubicBezTo>
                    <a:cubicBezTo>
                      <a:pt x="28365" y="2149"/>
                      <a:pt x="28923" y="2552"/>
                      <a:pt x="29439" y="3006"/>
                    </a:cubicBezTo>
                    <a:cubicBezTo>
                      <a:pt x="29450" y="3015"/>
                      <a:pt x="29461" y="3019"/>
                      <a:pt x="29473" y="3019"/>
                    </a:cubicBezTo>
                    <a:cubicBezTo>
                      <a:pt x="29512" y="3019"/>
                      <a:pt x="29545" y="2972"/>
                      <a:pt x="29509" y="2936"/>
                    </a:cubicBezTo>
                    <a:cubicBezTo>
                      <a:pt x="29079" y="2496"/>
                      <a:pt x="28586" y="2120"/>
                      <a:pt x="28049" y="1817"/>
                    </a:cubicBezTo>
                    <a:lnTo>
                      <a:pt x="28049" y="1817"/>
                    </a:lnTo>
                    <a:cubicBezTo>
                      <a:pt x="28594" y="1852"/>
                      <a:pt x="29139" y="1884"/>
                      <a:pt x="29683" y="1916"/>
                    </a:cubicBezTo>
                    <a:cubicBezTo>
                      <a:pt x="30089" y="2200"/>
                      <a:pt x="30473" y="2510"/>
                      <a:pt x="30837" y="2847"/>
                    </a:cubicBezTo>
                    <a:cubicBezTo>
                      <a:pt x="30849" y="2858"/>
                      <a:pt x="30863" y="2863"/>
                      <a:pt x="30875" y="2863"/>
                    </a:cubicBezTo>
                    <a:cubicBezTo>
                      <a:pt x="30919" y="2863"/>
                      <a:pt x="30956" y="2808"/>
                      <a:pt x="30917" y="2767"/>
                    </a:cubicBezTo>
                    <a:cubicBezTo>
                      <a:pt x="30611" y="2453"/>
                      <a:pt x="30273" y="2171"/>
                      <a:pt x="29908" y="1929"/>
                    </a:cubicBezTo>
                    <a:lnTo>
                      <a:pt x="29908" y="1929"/>
                    </a:lnTo>
                    <a:cubicBezTo>
                      <a:pt x="30690" y="1972"/>
                      <a:pt x="31473" y="2012"/>
                      <a:pt x="32255" y="2042"/>
                    </a:cubicBezTo>
                    <a:cubicBezTo>
                      <a:pt x="32278" y="3601"/>
                      <a:pt x="32367" y="5155"/>
                      <a:pt x="32351" y="6717"/>
                    </a:cubicBezTo>
                    <a:cubicBezTo>
                      <a:pt x="32351" y="6724"/>
                      <a:pt x="32353" y="6732"/>
                      <a:pt x="32356" y="6740"/>
                    </a:cubicBezTo>
                    <a:cubicBezTo>
                      <a:pt x="31463" y="6757"/>
                      <a:pt x="30572" y="6763"/>
                      <a:pt x="29680" y="6763"/>
                    </a:cubicBezTo>
                    <a:cubicBezTo>
                      <a:pt x="29563" y="6763"/>
                      <a:pt x="29445" y="6763"/>
                      <a:pt x="29328" y="6763"/>
                    </a:cubicBezTo>
                    <a:cubicBezTo>
                      <a:pt x="29353" y="6589"/>
                      <a:pt x="29369" y="6415"/>
                      <a:pt x="29375" y="6240"/>
                    </a:cubicBezTo>
                    <a:cubicBezTo>
                      <a:pt x="29378" y="6187"/>
                      <a:pt x="29341" y="6162"/>
                      <a:pt x="29302" y="6162"/>
                    </a:cubicBezTo>
                    <a:cubicBezTo>
                      <a:pt x="29262" y="6162"/>
                      <a:pt x="29219" y="6189"/>
                      <a:pt x="29213" y="6240"/>
                    </a:cubicBezTo>
                    <a:cubicBezTo>
                      <a:pt x="29187" y="6414"/>
                      <a:pt x="29173" y="6587"/>
                      <a:pt x="29168" y="6763"/>
                    </a:cubicBezTo>
                    <a:lnTo>
                      <a:pt x="28325" y="6763"/>
                    </a:lnTo>
                    <a:cubicBezTo>
                      <a:pt x="28360" y="6579"/>
                      <a:pt x="28341" y="6383"/>
                      <a:pt x="28344" y="6197"/>
                    </a:cubicBezTo>
                    <a:cubicBezTo>
                      <a:pt x="28347" y="5958"/>
                      <a:pt x="28376" y="5719"/>
                      <a:pt x="28371" y="5480"/>
                    </a:cubicBezTo>
                    <a:cubicBezTo>
                      <a:pt x="28370" y="5433"/>
                      <a:pt x="28330" y="5405"/>
                      <a:pt x="28291" y="5405"/>
                    </a:cubicBezTo>
                    <a:cubicBezTo>
                      <a:pt x="28261" y="5405"/>
                      <a:pt x="28231" y="5423"/>
                      <a:pt x="28221" y="5461"/>
                    </a:cubicBezTo>
                    <a:cubicBezTo>
                      <a:pt x="28166" y="5684"/>
                      <a:pt x="28154" y="5918"/>
                      <a:pt x="28145" y="6148"/>
                    </a:cubicBezTo>
                    <a:cubicBezTo>
                      <a:pt x="28137" y="6348"/>
                      <a:pt x="28123" y="6567"/>
                      <a:pt x="28180" y="6763"/>
                    </a:cubicBezTo>
                    <a:cubicBezTo>
                      <a:pt x="27783" y="6761"/>
                      <a:pt x="27385" y="6761"/>
                      <a:pt x="26988" y="6756"/>
                    </a:cubicBezTo>
                    <a:cubicBezTo>
                      <a:pt x="27052" y="6570"/>
                      <a:pt x="27039" y="6358"/>
                      <a:pt x="27010" y="6167"/>
                    </a:cubicBezTo>
                    <a:cubicBezTo>
                      <a:pt x="27003" y="6120"/>
                      <a:pt x="26964" y="6099"/>
                      <a:pt x="26923" y="6099"/>
                    </a:cubicBezTo>
                    <a:cubicBezTo>
                      <a:pt x="26871" y="6099"/>
                      <a:pt x="26817" y="6133"/>
                      <a:pt x="26822" y="6192"/>
                    </a:cubicBezTo>
                    <a:cubicBezTo>
                      <a:pt x="26843" y="6383"/>
                      <a:pt x="26817" y="6565"/>
                      <a:pt x="26809" y="6755"/>
                    </a:cubicBezTo>
                    <a:cubicBezTo>
                      <a:pt x="26545" y="6752"/>
                      <a:pt x="26279" y="6748"/>
                      <a:pt x="26014" y="6745"/>
                    </a:cubicBezTo>
                    <a:cubicBezTo>
                      <a:pt x="26030" y="6216"/>
                      <a:pt x="25968" y="5676"/>
                      <a:pt x="25969" y="5147"/>
                    </a:cubicBezTo>
                    <a:cubicBezTo>
                      <a:pt x="25969" y="5107"/>
                      <a:pt x="25940" y="5087"/>
                      <a:pt x="25910" y="5087"/>
                    </a:cubicBezTo>
                    <a:cubicBezTo>
                      <a:pt x="25880" y="5087"/>
                      <a:pt x="25849" y="5107"/>
                      <a:pt x="25847" y="5147"/>
                    </a:cubicBezTo>
                    <a:cubicBezTo>
                      <a:pt x="25813" y="5665"/>
                      <a:pt x="25764" y="6222"/>
                      <a:pt x="25828" y="6742"/>
                    </a:cubicBezTo>
                    <a:cubicBezTo>
                      <a:pt x="25523" y="6737"/>
                      <a:pt x="25219" y="6734"/>
                      <a:pt x="24914" y="6728"/>
                    </a:cubicBezTo>
                    <a:cubicBezTo>
                      <a:pt x="24922" y="6543"/>
                      <a:pt x="24886" y="6353"/>
                      <a:pt x="24860" y="6171"/>
                    </a:cubicBezTo>
                    <a:cubicBezTo>
                      <a:pt x="24854" y="6131"/>
                      <a:pt x="24822" y="6113"/>
                      <a:pt x="24788" y="6113"/>
                    </a:cubicBezTo>
                    <a:cubicBezTo>
                      <a:pt x="24746" y="6113"/>
                      <a:pt x="24701" y="6142"/>
                      <a:pt x="24701" y="6192"/>
                    </a:cubicBezTo>
                    <a:cubicBezTo>
                      <a:pt x="24704" y="6367"/>
                      <a:pt x="24699" y="6551"/>
                      <a:pt x="24731" y="6724"/>
                    </a:cubicBezTo>
                    <a:cubicBezTo>
                      <a:pt x="24364" y="6717"/>
                      <a:pt x="23998" y="6712"/>
                      <a:pt x="23633" y="6702"/>
                    </a:cubicBezTo>
                    <a:cubicBezTo>
                      <a:pt x="23649" y="6240"/>
                      <a:pt x="23576" y="5743"/>
                      <a:pt x="23553" y="5288"/>
                    </a:cubicBezTo>
                    <a:cubicBezTo>
                      <a:pt x="23550" y="5236"/>
                      <a:pt x="23510" y="5210"/>
                      <a:pt x="23470" y="5210"/>
                    </a:cubicBezTo>
                    <a:cubicBezTo>
                      <a:pt x="23431" y="5210"/>
                      <a:pt x="23392" y="5236"/>
                      <a:pt x="23391" y="5288"/>
                    </a:cubicBezTo>
                    <a:cubicBezTo>
                      <a:pt x="23381" y="5730"/>
                      <a:pt x="23346" y="6243"/>
                      <a:pt x="23418" y="6697"/>
                    </a:cubicBezTo>
                    <a:cubicBezTo>
                      <a:pt x="22989" y="6686"/>
                      <a:pt x="22560" y="6678"/>
                      <a:pt x="22132" y="6667"/>
                    </a:cubicBezTo>
                    <a:cubicBezTo>
                      <a:pt x="22141" y="6493"/>
                      <a:pt x="22130" y="6318"/>
                      <a:pt x="22127" y="6146"/>
                    </a:cubicBezTo>
                    <a:cubicBezTo>
                      <a:pt x="22126" y="6093"/>
                      <a:pt x="22085" y="6066"/>
                      <a:pt x="22044" y="6066"/>
                    </a:cubicBezTo>
                    <a:cubicBezTo>
                      <a:pt x="22003" y="6066"/>
                      <a:pt x="21962" y="6093"/>
                      <a:pt x="21961" y="6146"/>
                    </a:cubicBezTo>
                    <a:cubicBezTo>
                      <a:pt x="21958" y="6316"/>
                      <a:pt x="21947" y="6490"/>
                      <a:pt x="21956" y="6662"/>
                    </a:cubicBezTo>
                    <a:cubicBezTo>
                      <a:pt x="21623" y="6653"/>
                      <a:pt x="21290" y="6645"/>
                      <a:pt x="20957" y="6635"/>
                    </a:cubicBezTo>
                    <a:cubicBezTo>
                      <a:pt x="21032" y="6184"/>
                      <a:pt x="21008" y="5689"/>
                      <a:pt x="20978" y="5241"/>
                    </a:cubicBezTo>
                    <a:cubicBezTo>
                      <a:pt x="20974" y="5191"/>
                      <a:pt x="20934" y="5166"/>
                      <a:pt x="20896" y="5166"/>
                    </a:cubicBezTo>
                    <a:cubicBezTo>
                      <a:pt x="20858" y="5166"/>
                      <a:pt x="20821" y="5191"/>
                      <a:pt x="20821" y="5241"/>
                    </a:cubicBezTo>
                    <a:cubicBezTo>
                      <a:pt x="20820" y="5701"/>
                      <a:pt x="20766" y="6170"/>
                      <a:pt x="20767" y="6630"/>
                    </a:cubicBezTo>
                    <a:cubicBezTo>
                      <a:pt x="20498" y="6622"/>
                      <a:pt x="20229" y="6616"/>
                      <a:pt x="19959" y="6607"/>
                    </a:cubicBezTo>
                    <a:cubicBezTo>
                      <a:pt x="19924" y="6465"/>
                      <a:pt x="19872" y="6345"/>
                      <a:pt x="19867" y="6194"/>
                    </a:cubicBezTo>
                    <a:cubicBezTo>
                      <a:pt x="19866" y="6154"/>
                      <a:pt x="19837" y="6134"/>
                      <a:pt x="19808" y="6134"/>
                    </a:cubicBezTo>
                    <a:cubicBezTo>
                      <a:pt x="19778" y="6134"/>
                      <a:pt x="19746" y="6154"/>
                      <a:pt x="19742" y="6194"/>
                    </a:cubicBezTo>
                    <a:cubicBezTo>
                      <a:pt x="19728" y="6326"/>
                      <a:pt x="19738" y="6479"/>
                      <a:pt x="19801" y="6602"/>
                    </a:cubicBezTo>
                    <a:cubicBezTo>
                      <a:pt x="19374" y="6589"/>
                      <a:pt x="18947" y="6575"/>
                      <a:pt x="18522" y="6559"/>
                    </a:cubicBezTo>
                    <a:cubicBezTo>
                      <a:pt x="18587" y="6084"/>
                      <a:pt x="18568" y="5564"/>
                      <a:pt x="18568" y="5097"/>
                    </a:cubicBezTo>
                    <a:cubicBezTo>
                      <a:pt x="18568" y="5061"/>
                      <a:pt x="18542" y="5043"/>
                      <a:pt x="18515" y="5043"/>
                    </a:cubicBezTo>
                    <a:cubicBezTo>
                      <a:pt x="18488" y="5043"/>
                      <a:pt x="18459" y="5062"/>
                      <a:pt x="18455" y="5097"/>
                    </a:cubicBezTo>
                    <a:cubicBezTo>
                      <a:pt x="18400" y="5561"/>
                      <a:pt x="18322" y="6074"/>
                      <a:pt x="18335" y="6552"/>
                    </a:cubicBezTo>
                    <a:cubicBezTo>
                      <a:pt x="17892" y="6536"/>
                      <a:pt x="17449" y="6520"/>
                      <a:pt x="17006" y="6505"/>
                    </a:cubicBezTo>
                    <a:cubicBezTo>
                      <a:pt x="16996" y="6369"/>
                      <a:pt x="16971" y="6238"/>
                      <a:pt x="16985" y="6098"/>
                    </a:cubicBezTo>
                    <a:cubicBezTo>
                      <a:pt x="16990" y="6048"/>
                      <a:pt x="16945" y="6020"/>
                      <a:pt x="16902" y="6020"/>
                    </a:cubicBezTo>
                    <a:cubicBezTo>
                      <a:pt x="16867" y="6020"/>
                      <a:pt x="16834" y="6038"/>
                      <a:pt x="16826" y="6077"/>
                    </a:cubicBezTo>
                    <a:cubicBezTo>
                      <a:pt x="16802" y="6213"/>
                      <a:pt x="16784" y="6361"/>
                      <a:pt x="16816" y="6498"/>
                    </a:cubicBezTo>
                    <a:lnTo>
                      <a:pt x="15691" y="6457"/>
                    </a:lnTo>
                    <a:cubicBezTo>
                      <a:pt x="15734" y="5956"/>
                      <a:pt x="15632" y="5394"/>
                      <a:pt x="15600" y="4906"/>
                    </a:cubicBezTo>
                    <a:cubicBezTo>
                      <a:pt x="15598" y="4863"/>
                      <a:pt x="15563" y="4841"/>
                      <a:pt x="15530" y="4841"/>
                    </a:cubicBezTo>
                    <a:cubicBezTo>
                      <a:pt x="15497" y="4841"/>
                      <a:pt x="15465" y="4863"/>
                      <a:pt x="15466" y="4906"/>
                    </a:cubicBezTo>
                    <a:cubicBezTo>
                      <a:pt x="15473" y="5390"/>
                      <a:pt x="15414" y="5956"/>
                      <a:pt x="15493" y="6449"/>
                    </a:cubicBezTo>
                    <a:lnTo>
                      <a:pt x="14033" y="6395"/>
                    </a:lnTo>
                    <a:cubicBezTo>
                      <a:pt x="14064" y="6199"/>
                      <a:pt x="14016" y="5987"/>
                      <a:pt x="13928" y="5816"/>
                    </a:cubicBezTo>
                    <a:cubicBezTo>
                      <a:pt x="13916" y="5793"/>
                      <a:pt x="13895" y="5783"/>
                      <a:pt x="13873" y="5783"/>
                    </a:cubicBezTo>
                    <a:cubicBezTo>
                      <a:pt x="13830" y="5783"/>
                      <a:pt x="13784" y="5821"/>
                      <a:pt x="13802" y="5870"/>
                    </a:cubicBezTo>
                    <a:cubicBezTo>
                      <a:pt x="13866" y="6049"/>
                      <a:pt x="13871" y="6208"/>
                      <a:pt x="13861" y="6388"/>
                    </a:cubicBezTo>
                    <a:lnTo>
                      <a:pt x="12913" y="6352"/>
                    </a:lnTo>
                    <a:cubicBezTo>
                      <a:pt x="12915" y="6347"/>
                      <a:pt x="12919" y="6342"/>
                      <a:pt x="12919" y="6337"/>
                    </a:cubicBezTo>
                    <a:cubicBezTo>
                      <a:pt x="12940" y="6077"/>
                      <a:pt x="12891" y="5811"/>
                      <a:pt x="12887" y="5550"/>
                    </a:cubicBezTo>
                    <a:cubicBezTo>
                      <a:pt x="12884" y="5290"/>
                      <a:pt x="12900" y="5025"/>
                      <a:pt x="12921" y="4764"/>
                    </a:cubicBezTo>
                    <a:cubicBezTo>
                      <a:pt x="12924" y="4723"/>
                      <a:pt x="12886" y="4700"/>
                      <a:pt x="12851" y="4700"/>
                    </a:cubicBezTo>
                    <a:cubicBezTo>
                      <a:pt x="12823" y="4700"/>
                      <a:pt x="12797" y="4714"/>
                      <a:pt x="12792" y="4747"/>
                    </a:cubicBezTo>
                    <a:cubicBezTo>
                      <a:pt x="12715" y="5242"/>
                      <a:pt x="12632" y="5856"/>
                      <a:pt x="12768" y="6347"/>
                    </a:cubicBezTo>
                    <a:cubicBezTo>
                      <a:pt x="12220" y="6326"/>
                      <a:pt x="11670" y="6305"/>
                      <a:pt x="11122" y="6286"/>
                    </a:cubicBezTo>
                    <a:cubicBezTo>
                      <a:pt x="11134" y="6081"/>
                      <a:pt x="11118" y="5865"/>
                      <a:pt x="11104" y="5669"/>
                    </a:cubicBezTo>
                    <a:cubicBezTo>
                      <a:pt x="11104" y="5625"/>
                      <a:pt x="11071" y="5602"/>
                      <a:pt x="11037" y="5602"/>
                    </a:cubicBezTo>
                    <a:cubicBezTo>
                      <a:pt x="11004" y="5602"/>
                      <a:pt x="10970" y="5625"/>
                      <a:pt x="10970" y="5669"/>
                    </a:cubicBezTo>
                    <a:cubicBezTo>
                      <a:pt x="10956" y="5864"/>
                      <a:pt x="10940" y="6077"/>
                      <a:pt x="10953" y="6280"/>
                    </a:cubicBezTo>
                    <a:cubicBezTo>
                      <a:pt x="10090" y="6250"/>
                      <a:pt x="9228" y="6219"/>
                      <a:pt x="8366" y="6192"/>
                    </a:cubicBezTo>
                    <a:cubicBezTo>
                      <a:pt x="8358" y="6114"/>
                      <a:pt x="8347" y="6036"/>
                      <a:pt x="8340" y="5958"/>
                    </a:cubicBezTo>
                    <a:cubicBezTo>
                      <a:pt x="8332" y="5846"/>
                      <a:pt x="8332" y="5733"/>
                      <a:pt x="8340" y="5622"/>
                    </a:cubicBezTo>
                    <a:cubicBezTo>
                      <a:pt x="8343" y="5582"/>
                      <a:pt x="8315" y="5562"/>
                      <a:pt x="8286" y="5562"/>
                    </a:cubicBezTo>
                    <a:cubicBezTo>
                      <a:pt x="8255" y="5562"/>
                      <a:pt x="8223" y="5583"/>
                      <a:pt x="8218" y="5622"/>
                    </a:cubicBezTo>
                    <a:cubicBezTo>
                      <a:pt x="8194" y="5795"/>
                      <a:pt x="8171" y="6002"/>
                      <a:pt x="8203" y="6187"/>
                    </a:cubicBezTo>
                    <a:cubicBezTo>
                      <a:pt x="7934" y="6178"/>
                      <a:pt x="7665" y="6168"/>
                      <a:pt x="7397" y="6160"/>
                    </a:cubicBezTo>
                    <a:cubicBezTo>
                      <a:pt x="7478" y="5673"/>
                      <a:pt x="7394" y="5110"/>
                      <a:pt x="7381" y="4621"/>
                    </a:cubicBezTo>
                    <a:cubicBezTo>
                      <a:pt x="7380" y="4582"/>
                      <a:pt x="7351" y="4562"/>
                      <a:pt x="7321" y="4562"/>
                    </a:cubicBezTo>
                    <a:cubicBezTo>
                      <a:pt x="7292" y="4562"/>
                      <a:pt x="7262" y="4582"/>
                      <a:pt x="7261" y="4621"/>
                    </a:cubicBezTo>
                    <a:cubicBezTo>
                      <a:pt x="7247" y="5110"/>
                      <a:pt x="7164" y="5671"/>
                      <a:pt x="7245" y="6157"/>
                    </a:cubicBezTo>
                    <a:cubicBezTo>
                      <a:pt x="6807" y="6144"/>
                      <a:pt x="6370" y="6132"/>
                      <a:pt x="5932" y="6120"/>
                    </a:cubicBezTo>
                    <a:cubicBezTo>
                      <a:pt x="5950" y="5940"/>
                      <a:pt x="5943" y="5751"/>
                      <a:pt x="5953" y="5574"/>
                    </a:cubicBezTo>
                    <a:cubicBezTo>
                      <a:pt x="5954" y="5538"/>
                      <a:pt x="5929" y="5520"/>
                      <a:pt x="5901" y="5520"/>
                    </a:cubicBezTo>
                    <a:cubicBezTo>
                      <a:pt x="5873" y="5520"/>
                      <a:pt x="5844" y="5538"/>
                      <a:pt x="5840" y="5574"/>
                    </a:cubicBezTo>
                    <a:cubicBezTo>
                      <a:pt x="5822" y="5749"/>
                      <a:pt x="5787" y="5936"/>
                      <a:pt x="5778" y="6117"/>
                    </a:cubicBezTo>
                    <a:cubicBezTo>
                      <a:pt x="5464" y="6109"/>
                      <a:pt x="5150" y="6101"/>
                      <a:pt x="4836" y="6095"/>
                    </a:cubicBezTo>
                    <a:cubicBezTo>
                      <a:pt x="4853" y="5655"/>
                      <a:pt x="4810" y="5196"/>
                      <a:pt x="4791" y="4764"/>
                    </a:cubicBezTo>
                    <a:cubicBezTo>
                      <a:pt x="4789" y="4738"/>
                      <a:pt x="4769" y="4725"/>
                      <a:pt x="4749" y="4725"/>
                    </a:cubicBezTo>
                    <a:cubicBezTo>
                      <a:pt x="4729" y="4725"/>
                      <a:pt x="4709" y="4738"/>
                      <a:pt x="4707" y="4764"/>
                    </a:cubicBezTo>
                    <a:cubicBezTo>
                      <a:pt x="4687" y="5194"/>
                      <a:pt x="4646" y="5652"/>
                      <a:pt x="4662" y="6092"/>
                    </a:cubicBezTo>
                    <a:cubicBezTo>
                      <a:pt x="4251" y="6082"/>
                      <a:pt x="3838" y="6074"/>
                      <a:pt x="3427" y="6068"/>
                    </a:cubicBezTo>
                    <a:cubicBezTo>
                      <a:pt x="3427" y="5923"/>
                      <a:pt x="3428" y="5781"/>
                      <a:pt x="3460" y="5634"/>
                    </a:cubicBezTo>
                    <a:cubicBezTo>
                      <a:pt x="3468" y="5597"/>
                      <a:pt x="3438" y="5573"/>
                      <a:pt x="3409" y="5573"/>
                    </a:cubicBezTo>
                    <a:cubicBezTo>
                      <a:pt x="3391" y="5573"/>
                      <a:pt x="3372" y="5583"/>
                      <a:pt x="3366" y="5607"/>
                    </a:cubicBezTo>
                    <a:cubicBezTo>
                      <a:pt x="3326" y="5754"/>
                      <a:pt x="3293" y="5912"/>
                      <a:pt x="3298" y="6066"/>
                    </a:cubicBezTo>
                    <a:cubicBezTo>
                      <a:pt x="3059" y="6063"/>
                      <a:pt x="2819" y="6061"/>
                      <a:pt x="2580" y="6058"/>
                    </a:cubicBezTo>
                    <a:cubicBezTo>
                      <a:pt x="2580" y="5991"/>
                      <a:pt x="2580" y="5924"/>
                      <a:pt x="2576" y="5859"/>
                    </a:cubicBezTo>
                    <a:cubicBezTo>
                      <a:pt x="2577" y="5671"/>
                      <a:pt x="2544" y="5477"/>
                      <a:pt x="2536" y="5290"/>
                    </a:cubicBezTo>
                    <a:cubicBezTo>
                      <a:pt x="2526" y="5069"/>
                      <a:pt x="2528" y="4845"/>
                      <a:pt x="2537" y="4622"/>
                    </a:cubicBezTo>
                    <a:cubicBezTo>
                      <a:pt x="2539" y="4575"/>
                      <a:pt x="2504" y="4552"/>
                      <a:pt x="2468" y="4552"/>
                    </a:cubicBezTo>
                    <a:cubicBezTo>
                      <a:pt x="2432" y="4552"/>
                      <a:pt x="2394" y="4576"/>
                      <a:pt x="2391" y="4622"/>
                    </a:cubicBezTo>
                    <a:cubicBezTo>
                      <a:pt x="2365" y="5029"/>
                      <a:pt x="2314" y="5539"/>
                      <a:pt x="2439" y="5937"/>
                    </a:cubicBezTo>
                    <a:cubicBezTo>
                      <a:pt x="2437" y="5977"/>
                      <a:pt x="2435" y="6017"/>
                      <a:pt x="2437" y="6057"/>
                    </a:cubicBezTo>
                    <a:cubicBezTo>
                      <a:pt x="2051" y="6053"/>
                      <a:pt x="1667" y="6047"/>
                      <a:pt x="1281" y="6044"/>
                    </a:cubicBezTo>
                    <a:cubicBezTo>
                      <a:pt x="1253" y="4217"/>
                      <a:pt x="1195" y="2391"/>
                      <a:pt x="1055" y="569"/>
                    </a:cubicBezTo>
                    <a:lnTo>
                      <a:pt x="1055" y="569"/>
                    </a:lnTo>
                    <a:cubicBezTo>
                      <a:pt x="1446" y="987"/>
                      <a:pt x="1863" y="1380"/>
                      <a:pt x="2305" y="1745"/>
                    </a:cubicBezTo>
                    <a:cubicBezTo>
                      <a:pt x="2317" y="1755"/>
                      <a:pt x="2330" y="1760"/>
                      <a:pt x="2343" y="1760"/>
                    </a:cubicBezTo>
                    <a:cubicBezTo>
                      <a:pt x="2389" y="1760"/>
                      <a:pt x="2428" y="1704"/>
                      <a:pt x="2384" y="1666"/>
                    </a:cubicBezTo>
                    <a:cubicBezTo>
                      <a:pt x="1921" y="1258"/>
                      <a:pt x="1473" y="832"/>
                      <a:pt x="1041" y="391"/>
                    </a:cubicBezTo>
                    <a:cubicBezTo>
                      <a:pt x="1041" y="357"/>
                      <a:pt x="1039" y="329"/>
                      <a:pt x="1036" y="300"/>
                    </a:cubicBezTo>
                    <a:close/>
                    <a:moveTo>
                      <a:pt x="996" y="6329"/>
                    </a:moveTo>
                    <a:cubicBezTo>
                      <a:pt x="1025" y="6390"/>
                      <a:pt x="1086" y="6422"/>
                      <a:pt x="1145" y="6422"/>
                    </a:cubicBezTo>
                    <a:cubicBezTo>
                      <a:pt x="1196" y="6422"/>
                      <a:pt x="1245" y="6398"/>
                      <a:pt x="1270" y="6348"/>
                    </a:cubicBezTo>
                    <a:cubicBezTo>
                      <a:pt x="2407" y="6355"/>
                      <a:pt x="3543" y="6367"/>
                      <a:pt x="4681" y="6385"/>
                    </a:cubicBezTo>
                    <a:cubicBezTo>
                      <a:pt x="4685" y="6426"/>
                      <a:pt x="4717" y="6447"/>
                      <a:pt x="4748" y="6447"/>
                    </a:cubicBezTo>
                    <a:cubicBezTo>
                      <a:pt x="4779" y="6447"/>
                      <a:pt x="4810" y="6427"/>
                      <a:pt x="4815" y="6387"/>
                    </a:cubicBezTo>
                    <a:cubicBezTo>
                      <a:pt x="8395" y="6439"/>
                      <a:pt x="11971" y="6538"/>
                      <a:pt x="15549" y="6662"/>
                    </a:cubicBezTo>
                    <a:cubicBezTo>
                      <a:pt x="15563" y="6679"/>
                      <a:pt x="15582" y="6687"/>
                      <a:pt x="15602" y="6687"/>
                    </a:cubicBezTo>
                    <a:cubicBezTo>
                      <a:pt x="15620" y="6687"/>
                      <a:pt x="15638" y="6681"/>
                      <a:pt x="15651" y="6667"/>
                    </a:cubicBezTo>
                    <a:cubicBezTo>
                      <a:pt x="16032" y="6680"/>
                      <a:pt x="16413" y="6693"/>
                      <a:pt x="16792" y="6707"/>
                    </a:cubicBezTo>
                    <a:cubicBezTo>
                      <a:pt x="17309" y="6724"/>
                      <a:pt x="17827" y="6748"/>
                      <a:pt x="18346" y="6772"/>
                    </a:cubicBezTo>
                    <a:cubicBezTo>
                      <a:pt x="18355" y="6811"/>
                      <a:pt x="18393" y="6837"/>
                      <a:pt x="18428" y="6837"/>
                    </a:cubicBezTo>
                    <a:cubicBezTo>
                      <a:pt x="18456" y="6837"/>
                      <a:pt x="18482" y="6821"/>
                      <a:pt x="18490" y="6783"/>
                    </a:cubicBezTo>
                    <a:cubicBezTo>
                      <a:pt x="18490" y="6782"/>
                      <a:pt x="18490" y="6780"/>
                      <a:pt x="18490" y="6779"/>
                    </a:cubicBezTo>
                    <a:cubicBezTo>
                      <a:pt x="21669" y="6928"/>
                      <a:pt x="24878" y="7148"/>
                      <a:pt x="28070" y="7148"/>
                    </a:cubicBezTo>
                    <a:cubicBezTo>
                      <a:pt x="29502" y="7148"/>
                      <a:pt x="30930" y="7104"/>
                      <a:pt x="32351" y="6989"/>
                    </a:cubicBezTo>
                    <a:lnTo>
                      <a:pt x="32351" y="6989"/>
                    </a:lnTo>
                    <a:cubicBezTo>
                      <a:pt x="32259" y="7074"/>
                      <a:pt x="32163" y="7155"/>
                      <a:pt x="32072" y="7242"/>
                    </a:cubicBezTo>
                    <a:cubicBezTo>
                      <a:pt x="31937" y="7372"/>
                      <a:pt x="31777" y="7501"/>
                      <a:pt x="31664" y="7654"/>
                    </a:cubicBezTo>
                    <a:cubicBezTo>
                      <a:pt x="26428" y="7389"/>
                      <a:pt x="21188" y="7212"/>
                      <a:pt x="15949" y="7056"/>
                    </a:cubicBezTo>
                    <a:lnTo>
                      <a:pt x="15949" y="7054"/>
                    </a:lnTo>
                    <a:cubicBezTo>
                      <a:pt x="11809" y="6931"/>
                      <a:pt x="7638" y="6745"/>
                      <a:pt x="3484" y="6745"/>
                    </a:cubicBezTo>
                    <a:cubicBezTo>
                      <a:pt x="2492" y="6745"/>
                      <a:pt x="1501" y="6756"/>
                      <a:pt x="512" y="6780"/>
                    </a:cubicBezTo>
                    <a:cubicBezTo>
                      <a:pt x="585" y="6705"/>
                      <a:pt x="653" y="6621"/>
                      <a:pt x="725" y="6552"/>
                    </a:cubicBezTo>
                    <a:cubicBezTo>
                      <a:pt x="811" y="6473"/>
                      <a:pt x="904" y="6399"/>
                      <a:pt x="996" y="6329"/>
                    </a:cubicBezTo>
                    <a:close/>
                    <a:moveTo>
                      <a:pt x="969" y="0"/>
                    </a:moveTo>
                    <a:cubicBezTo>
                      <a:pt x="908" y="0"/>
                      <a:pt x="855" y="41"/>
                      <a:pt x="842" y="101"/>
                    </a:cubicBezTo>
                    <a:cubicBezTo>
                      <a:pt x="813" y="121"/>
                      <a:pt x="784" y="144"/>
                      <a:pt x="755" y="166"/>
                    </a:cubicBezTo>
                    <a:cubicBezTo>
                      <a:pt x="676" y="231"/>
                      <a:pt x="598" y="300"/>
                      <a:pt x="518" y="367"/>
                    </a:cubicBezTo>
                    <a:cubicBezTo>
                      <a:pt x="406" y="462"/>
                      <a:pt x="242" y="568"/>
                      <a:pt x="148" y="695"/>
                    </a:cubicBezTo>
                    <a:cubicBezTo>
                      <a:pt x="138" y="689"/>
                      <a:pt x="126" y="687"/>
                      <a:pt x="114" y="687"/>
                    </a:cubicBezTo>
                    <a:cubicBezTo>
                      <a:pt x="75" y="687"/>
                      <a:pt x="33" y="714"/>
                      <a:pt x="32" y="760"/>
                    </a:cubicBezTo>
                    <a:cubicBezTo>
                      <a:pt x="2" y="2750"/>
                      <a:pt x="104" y="4727"/>
                      <a:pt x="5" y="6718"/>
                    </a:cubicBezTo>
                    <a:cubicBezTo>
                      <a:pt x="0" y="6796"/>
                      <a:pt x="56" y="6831"/>
                      <a:pt x="116" y="6833"/>
                    </a:cubicBezTo>
                    <a:cubicBezTo>
                      <a:pt x="102" y="6873"/>
                      <a:pt x="120" y="6924"/>
                      <a:pt x="174" y="6927"/>
                    </a:cubicBezTo>
                    <a:cubicBezTo>
                      <a:pt x="5421" y="7190"/>
                      <a:pt x="10696" y="7140"/>
                      <a:pt x="15949" y="7292"/>
                    </a:cubicBezTo>
                    <a:cubicBezTo>
                      <a:pt x="21207" y="7443"/>
                      <a:pt x="26460" y="7676"/>
                      <a:pt x="31715" y="7912"/>
                    </a:cubicBezTo>
                    <a:cubicBezTo>
                      <a:pt x="31716" y="7912"/>
                      <a:pt x="31717" y="7912"/>
                      <a:pt x="31718" y="7912"/>
                    </a:cubicBezTo>
                    <a:cubicBezTo>
                      <a:pt x="31802" y="7912"/>
                      <a:pt x="31841" y="7843"/>
                      <a:pt x="31835" y="7775"/>
                    </a:cubicBezTo>
                    <a:cubicBezTo>
                      <a:pt x="31973" y="7663"/>
                      <a:pt x="32093" y="7513"/>
                      <a:pt x="32215" y="7384"/>
                    </a:cubicBezTo>
                    <a:cubicBezTo>
                      <a:pt x="32340" y="7250"/>
                      <a:pt x="32461" y="7112"/>
                      <a:pt x="32580" y="6973"/>
                    </a:cubicBezTo>
                    <a:cubicBezTo>
                      <a:pt x="32655" y="6967"/>
                      <a:pt x="32706" y="6897"/>
                      <a:pt x="32690" y="6823"/>
                    </a:cubicBezTo>
                    <a:cubicBezTo>
                      <a:pt x="32690" y="6803"/>
                      <a:pt x="32681" y="6783"/>
                      <a:pt x="32663" y="6772"/>
                    </a:cubicBezTo>
                    <a:cubicBezTo>
                      <a:pt x="32662" y="6771"/>
                      <a:pt x="32662" y="6768"/>
                      <a:pt x="32659" y="6766"/>
                    </a:cubicBezTo>
                    <a:cubicBezTo>
                      <a:pt x="32665" y="6750"/>
                      <a:pt x="32668" y="6732"/>
                      <a:pt x="32670" y="6717"/>
                    </a:cubicBezTo>
                    <a:cubicBezTo>
                      <a:pt x="32692" y="5131"/>
                      <a:pt x="32694" y="3523"/>
                      <a:pt x="32491" y="1949"/>
                    </a:cubicBezTo>
                    <a:cubicBezTo>
                      <a:pt x="32484" y="1884"/>
                      <a:pt x="32430" y="1836"/>
                      <a:pt x="32365" y="1836"/>
                    </a:cubicBezTo>
                    <a:cubicBezTo>
                      <a:pt x="32358" y="1836"/>
                      <a:pt x="32351" y="1837"/>
                      <a:pt x="32343" y="1838"/>
                    </a:cubicBezTo>
                    <a:cubicBezTo>
                      <a:pt x="32327" y="1827"/>
                      <a:pt x="32310" y="1820"/>
                      <a:pt x="32290" y="1819"/>
                    </a:cubicBezTo>
                    <a:cubicBezTo>
                      <a:pt x="22981" y="804"/>
                      <a:pt x="13519" y="354"/>
                      <a:pt x="4139" y="85"/>
                    </a:cubicBezTo>
                    <a:cubicBezTo>
                      <a:pt x="4110" y="64"/>
                      <a:pt x="4083" y="42"/>
                      <a:pt x="4055" y="19"/>
                    </a:cubicBezTo>
                    <a:cubicBezTo>
                      <a:pt x="4047" y="14"/>
                      <a:pt x="4038" y="11"/>
                      <a:pt x="4030" y="11"/>
                    </a:cubicBezTo>
                    <a:cubicBezTo>
                      <a:pt x="3999" y="11"/>
                      <a:pt x="3973" y="49"/>
                      <a:pt x="3983" y="80"/>
                    </a:cubicBezTo>
                    <a:cubicBezTo>
                      <a:pt x="2980" y="51"/>
                      <a:pt x="1976" y="26"/>
                      <a:pt x="975" y="0"/>
                    </a:cubicBezTo>
                    <a:cubicBezTo>
                      <a:pt x="973" y="0"/>
                      <a:pt x="971" y="0"/>
                      <a:pt x="9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85"/>
              <p:cNvSpPr/>
              <p:nvPr/>
            </p:nvSpPr>
            <p:spPr>
              <a:xfrm>
                <a:off x="3180625" y="4318825"/>
                <a:ext cx="8475" cy="43900"/>
              </a:xfrm>
              <a:custGeom>
                <a:rect b="b" l="l" r="r" t="t"/>
                <a:pathLst>
                  <a:path extrusionOk="0" h="1756" w="339">
                    <a:moveTo>
                      <a:pt x="150" y="1"/>
                    </a:moveTo>
                    <a:cubicBezTo>
                      <a:pt x="113" y="1"/>
                      <a:pt x="76" y="25"/>
                      <a:pt x="74" y="73"/>
                    </a:cubicBezTo>
                    <a:cubicBezTo>
                      <a:pt x="50" y="578"/>
                      <a:pt x="1" y="1232"/>
                      <a:pt x="191" y="1710"/>
                    </a:cubicBezTo>
                    <a:cubicBezTo>
                      <a:pt x="200" y="1741"/>
                      <a:pt x="225" y="1756"/>
                      <a:pt x="251" y="1756"/>
                    </a:cubicBezTo>
                    <a:cubicBezTo>
                      <a:pt x="283" y="1756"/>
                      <a:pt x="316" y="1733"/>
                      <a:pt x="317" y="1692"/>
                    </a:cubicBezTo>
                    <a:cubicBezTo>
                      <a:pt x="339" y="1426"/>
                      <a:pt x="272" y="1150"/>
                      <a:pt x="251" y="884"/>
                    </a:cubicBezTo>
                    <a:cubicBezTo>
                      <a:pt x="230" y="615"/>
                      <a:pt x="224" y="344"/>
                      <a:pt x="222" y="73"/>
                    </a:cubicBezTo>
                    <a:cubicBezTo>
                      <a:pt x="222" y="25"/>
                      <a:pt x="187" y="1"/>
                      <a:pt x="1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08" name="Google Shape;508;p85"/>
          <p:cNvGrpSpPr/>
          <p:nvPr/>
        </p:nvGrpSpPr>
        <p:grpSpPr>
          <a:xfrm>
            <a:off x="8509810" y="4317422"/>
            <a:ext cx="554716" cy="582318"/>
            <a:chOff x="139585" y="916309"/>
            <a:chExt cx="554716" cy="582318"/>
          </a:xfrm>
        </p:grpSpPr>
        <p:sp>
          <p:nvSpPr>
            <p:cNvPr id="509" name="Google Shape;509;p85"/>
            <p:cNvSpPr/>
            <p:nvPr/>
          </p:nvSpPr>
          <p:spPr>
            <a:xfrm rot="-1295492">
              <a:off x="240610" y="1007072"/>
              <a:ext cx="366687" cy="118246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85"/>
            <p:cNvSpPr/>
            <p:nvPr/>
          </p:nvSpPr>
          <p:spPr>
            <a:xfrm rot="-892993">
              <a:off x="573877" y="1014681"/>
              <a:ext cx="57293" cy="248406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85"/>
            <p:cNvSpPr/>
            <p:nvPr/>
          </p:nvSpPr>
          <p:spPr>
            <a:xfrm rot="-892993">
              <a:off x="299972" y="1129934"/>
              <a:ext cx="57293" cy="248406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85"/>
            <p:cNvSpPr/>
            <p:nvPr/>
          </p:nvSpPr>
          <p:spPr>
            <a:xfrm>
              <a:off x="528087" y="1233942"/>
              <a:ext cx="148904" cy="14890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85"/>
            <p:cNvSpPr/>
            <p:nvPr/>
          </p:nvSpPr>
          <p:spPr>
            <a:xfrm>
              <a:off x="254182" y="1308394"/>
              <a:ext cx="148904" cy="14890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85"/>
            <p:cNvSpPr/>
            <p:nvPr/>
          </p:nvSpPr>
          <p:spPr>
            <a:xfrm rot="-696696">
              <a:off x="185078" y="957870"/>
              <a:ext cx="463730" cy="499196"/>
            </a:xfrm>
            <a:custGeom>
              <a:rect b="b" l="l" r="r" t="t"/>
              <a:pathLst>
                <a:path extrusionOk="0" h="14033" w="13036">
                  <a:moveTo>
                    <a:pt x="4591" y="2217"/>
                  </a:moveTo>
                  <a:lnTo>
                    <a:pt x="4591" y="2217"/>
                  </a:lnTo>
                  <a:cubicBezTo>
                    <a:pt x="4128" y="2628"/>
                    <a:pt x="3675" y="3056"/>
                    <a:pt x="3241" y="3497"/>
                  </a:cubicBezTo>
                  <a:cubicBezTo>
                    <a:pt x="3218" y="3130"/>
                    <a:pt x="3195" y="2762"/>
                    <a:pt x="3170" y="2396"/>
                  </a:cubicBezTo>
                  <a:lnTo>
                    <a:pt x="3170" y="2396"/>
                  </a:lnTo>
                  <a:cubicBezTo>
                    <a:pt x="3178" y="2398"/>
                    <a:pt x="3186" y="2400"/>
                    <a:pt x="3195" y="2400"/>
                  </a:cubicBezTo>
                  <a:cubicBezTo>
                    <a:pt x="3198" y="2400"/>
                    <a:pt x="3201" y="2399"/>
                    <a:pt x="3205" y="2399"/>
                  </a:cubicBezTo>
                  <a:cubicBezTo>
                    <a:pt x="3662" y="2343"/>
                    <a:pt x="4126" y="2283"/>
                    <a:pt x="4591" y="2217"/>
                  </a:cubicBezTo>
                  <a:close/>
                  <a:moveTo>
                    <a:pt x="12242" y="518"/>
                  </a:moveTo>
                  <a:cubicBezTo>
                    <a:pt x="12195" y="2184"/>
                    <a:pt x="12213" y="3851"/>
                    <a:pt x="12250" y="5516"/>
                  </a:cubicBezTo>
                  <a:cubicBezTo>
                    <a:pt x="12269" y="6415"/>
                    <a:pt x="12296" y="7313"/>
                    <a:pt x="12318" y="8212"/>
                  </a:cubicBezTo>
                  <a:cubicBezTo>
                    <a:pt x="12336" y="9032"/>
                    <a:pt x="12566" y="12635"/>
                    <a:pt x="10982" y="12635"/>
                  </a:cubicBezTo>
                  <a:cubicBezTo>
                    <a:pt x="10776" y="12635"/>
                    <a:pt x="10538" y="12574"/>
                    <a:pt x="10265" y="12437"/>
                  </a:cubicBezTo>
                  <a:cubicBezTo>
                    <a:pt x="10244" y="12427"/>
                    <a:pt x="10221" y="12421"/>
                    <a:pt x="10198" y="12421"/>
                  </a:cubicBezTo>
                  <a:cubicBezTo>
                    <a:pt x="10188" y="12421"/>
                    <a:pt x="10179" y="12422"/>
                    <a:pt x="10170" y="12424"/>
                  </a:cubicBezTo>
                  <a:cubicBezTo>
                    <a:pt x="9629" y="12029"/>
                    <a:pt x="9260" y="11398"/>
                    <a:pt x="9430" y="10701"/>
                  </a:cubicBezTo>
                  <a:cubicBezTo>
                    <a:pt x="9669" y="9724"/>
                    <a:pt x="10598" y="9491"/>
                    <a:pt x="11456" y="9407"/>
                  </a:cubicBezTo>
                  <a:cubicBezTo>
                    <a:pt x="11561" y="9397"/>
                    <a:pt x="11638" y="9302"/>
                    <a:pt x="11623" y="9196"/>
                  </a:cubicBezTo>
                  <a:cubicBezTo>
                    <a:pt x="11676" y="9176"/>
                    <a:pt x="11722" y="9139"/>
                    <a:pt x="11725" y="9061"/>
                  </a:cubicBezTo>
                  <a:cubicBezTo>
                    <a:pt x="11770" y="7349"/>
                    <a:pt x="11877" y="5561"/>
                    <a:pt x="11733" y="3854"/>
                  </a:cubicBezTo>
                  <a:cubicBezTo>
                    <a:pt x="11879" y="3698"/>
                    <a:pt x="11741" y="3434"/>
                    <a:pt x="11538" y="3434"/>
                  </a:cubicBezTo>
                  <a:cubicBezTo>
                    <a:pt x="11498" y="3434"/>
                    <a:pt x="11456" y="3444"/>
                    <a:pt x="11413" y="3467"/>
                  </a:cubicBezTo>
                  <a:cubicBezTo>
                    <a:pt x="9351" y="4557"/>
                    <a:pt x="7195" y="5092"/>
                    <a:pt x="4883" y="5092"/>
                  </a:cubicBezTo>
                  <a:cubicBezTo>
                    <a:pt x="4759" y="5092"/>
                    <a:pt x="4634" y="5091"/>
                    <a:pt x="4509" y="5088"/>
                  </a:cubicBezTo>
                  <a:cubicBezTo>
                    <a:pt x="4507" y="5088"/>
                    <a:pt x="4506" y="5088"/>
                    <a:pt x="4505" y="5088"/>
                  </a:cubicBezTo>
                  <a:cubicBezTo>
                    <a:pt x="4408" y="5088"/>
                    <a:pt x="4359" y="5148"/>
                    <a:pt x="4346" y="5217"/>
                  </a:cubicBezTo>
                  <a:cubicBezTo>
                    <a:pt x="4295" y="5257"/>
                    <a:pt x="4269" y="5320"/>
                    <a:pt x="4277" y="5384"/>
                  </a:cubicBezTo>
                  <a:cubicBezTo>
                    <a:pt x="4379" y="6930"/>
                    <a:pt x="4499" y="8474"/>
                    <a:pt x="4609" y="10020"/>
                  </a:cubicBezTo>
                  <a:cubicBezTo>
                    <a:pt x="4673" y="10938"/>
                    <a:pt x="4905" y="12244"/>
                    <a:pt x="4128" y="12964"/>
                  </a:cubicBezTo>
                  <a:cubicBezTo>
                    <a:pt x="3688" y="13373"/>
                    <a:pt x="3278" y="13533"/>
                    <a:pt x="2914" y="13533"/>
                  </a:cubicBezTo>
                  <a:cubicBezTo>
                    <a:pt x="2847" y="13533"/>
                    <a:pt x="2781" y="13528"/>
                    <a:pt x="2717" y="13517"/>
                  </a:cubicBezTo>
                  <a:cubicBezTo>
                    <a:pt x="2929" y="13326"/>
                    <a:pt x="3136" y="13132"/>
                    <a:pt x="3340" y="12932"/>
                  </a:cubicBezTo>
                  <a:cubicBezTo>
                    <a:pt x="3409" y="12865"/>
                    <a:pt x="3345" y="12774"/>
                    <a:pt x="3271" y="12774"/>
                  </a:cubicBezTo>
                  <a:cubicBezTo>
                    <a:pt x="3250" y="12774"/>
                    <a:pt x="3228" y="12781"/>
                    <a:pt x="3208" y="12798"/>
                  </a:cubicBezTo>
                  <a:cubicBezTo>
                    <a:pt x="2961" y="13012"/>
                    <a:pt x="2719" y="13230"/>
                    <a:pt x="2481" y="13455"/>
                  </a:cubicBezTo>
                  <a:cubicBezTo>
                    <a:pt x="2247" y="13363"/>
                    <a:pt x="2040" y="13210"/>
                    <a:pt x="1882" y="13012"/>
                  </a:cubicBezTo>
                  <a:cubicBezTo>
                    <a:pt x="2322" y="12669"/>
                    <a:pt x="2751" y="12312"/>
                    <a:pt x="3167" y="11941"/>
                  </a:cubicBezTo>
                  <a:cubicBezTo>
                    <a:pt x="3230" y="11885"/>
                    <a:pt x="3172" y="11805"/>
                    <a:pt x="3105" y="11805"/>
                  </a:cubicBezTo>
                  <a:cubicBezTo>
                    <a:pt x="3087" y="11805"/>
                    <a:pt x="3068" y="11811"/>
                    <a:pt x="3050" y="11825"/>
                  </a:cubicBezTo>
                  <a:cubicBezTo>
                    <a:pt x="2620" y="12167"/>
                    <a:pt x="2198" y="12521"/>
                    <a:pt x="1790" y="12889"/>
                  </a:cubicBezTo>
                  <a:cubicBezTo>
                    <a:pt x="1659" y="12698"/>
                    <a:pt x="1560" y="12488"/>
                    <a:pt x="1498" y="12266"/>
                  </a:cubicBezTo>
                  <a:cubicBezTo>
                    <a:pt x="1499" y="12265"/>
                    <a:pt x="1500" y="12265"/>
                    <a:pt x="1501" y="12265"/>
                  </a:cubicBezTo>
                  <a:cubicBezTo>
                    <a:pt x="1503" y="12265"/>
                    <a:pt x="1504" y="12265"/>
                    <a:pt x="1506" y="12265"/>
                  </a:cubicBezTo>
                  <a:cubicBezTo>
                    <a:pt x="1989" y="11900"/>
                    <a:pt x="2429" y="11484"/>
                    <a:pt x="2821" y="11023"/>
                  </a:cubicBezTo>
                  <a:cubicBezTo>
                    <a:pt x="2861" y="10976"/>
                    <a:pt x="2820" y="10913"/>
                    <a:pt x="2774" y="10913"/>
                  </a:cubicBezTo>
                  <a:cubicBezTo>
                    <a:pt x="2759" y="10913"/>
                    <a:pt x="2744" y="10919"/>
                    <a:pt x="2731" y="10934"/>
                  </a:cubicBezTo>
                  <a:cubicBezTo>
                    <a:pt x="2346" y="11372"/>
                    <a:pt x="1922" y="11774"/>
                    <a:pt x="1463" y="12135"/>
                  </a:cubicBezTo>
                  <a:cubicBezTo>
                    <a:pt x="1292" y="11339"/>
                    <a:pt x="1591" y="10502"/>
                    <a:pt x="2608" y="10502"/>
                  </a:cubicBezTo>
                  <a:cubicBezTo>
                    <a:pt x="2804" y="10502"/>
                    <a:pt x="3028" y="10533"/>
                    <a:pt x="3280" y="10602"/>
                  </a:cubicBezTo>
                  <a:cubicBezTo>
                    <a:pt x="3291" y="10605"/>
                    <a:pt x="3302" y="10607"/>
                    <a:pt x="3312" y="10607"/>
                  </a:cubicBezTo>
                  <a:cubicBezTo>
                    <a:pt x="3397" y="10607"/>
                    <a:pt x="3444" y="10506"/>
                    <a:pt x="3404" y="10435"/>
                  </a:cubicBezTo>
                  <a:cubicBezTo>
                    <a:pt x="3621" y="10226"/>
                    <a:pt x="3839" y="10016"/>
                    <a:pt x="4050" y="9801"/>
                  </a:cubicBezTo>
                  <a:cubicBezTo>
                    <a:pt x="4098" y="9752"/>
                    <a:pt x="4051" y="9685"/>
                    <a:pt x="3999" y="9685"/>
                  </a:cubicBezTo>
                  <a:cubicBezTo>
                    <a:pt x="3984" y="9685"/>
                    <a:pt x="3968" y="9691"/>
                    <a:pt x="3954" y="9705"/>
                  </a:cubicBezTo>
                  <a:cubicBezTo>
                    <a:pt x="3801" y="9855"/>
                    <a:pt x="3653" y="10009"/>
                    <a:pt x="3504" y="10164"/>
                  </a:cubicBezTo>
                  <a:cubicBezTo>
                    <a:pt x="3500" y="9896"/>
                    <a:pt x="3492" y="9627"/>
                    <a:pt x="3485" y="9359"/>
                  </a:cubicBezTo>
                  <a:cubicBezTo>
                    <a:pt x="3707" y="9130"/>
                    <a:pt x="3924" y="8897"/>
                    <a:pt x="4124" y="8650"/>
                  </a:cubicBezTo>
                  <a:cubicBezTo>
                    <a:pt x="4165" y="8600"/>
                    <a:pt x="4124" y="8534"/>
                    <a:pt x="4075" y="8534"/>
                  </a:cubicBezTo>
                  <a:cubicBezTo>
                    <a:pt x="4060" y="8534"/>
                    <a:pt x="4044" y="8541"/>
                    <a:pt x="4029" y="8556"/>
                  </a:cubicBezTo>
                  <a:cubicBezTo>
                    <a:pt x="3836" y="8755"/>
                    <a:pt x="3657" y="8967"/>
                    <a:pt x="3481" y="9181"/>
                  </a:cubicBezTo>
                  <a:cubicBezTo>
                    <a:pt x="3473" y="8914"/>
                    <a:pt x="3469" y="8650"/>
                    <a:pt x="3460" y="8385"/>
                  </a:cubicBezTo>
                  <a:cubicBezTo>
                    <a:pt x="3563" y="8291"/>
                    <a:pt x="3651" y="8183"/>
                    <a:pt x="3721" y="8063"/>
                  </a:cubicBezTo>
                  <a:cubicBezTo>
                    <a:pt x="3748" y="8018"/>
                    <a:pt x="3708" y="7977"/>
                    <a:pt x="3667" y="7977"/>
                  </a:cubicBezTo>
                  <a:cubicBezTo>
                    <a:pt x="3649" y="7977"/>
                    <a:pt x="3632" y="7984"/>
                    <a:pt x="3619" y="8003"/>
                  </a:cubicBezTo>
                  <a:cubicBezTo>
                    <a:pt x="3570" y="8071"/>
                    <a:pt x="3514" y="8135"/>
                    <a:pt x="3453" y="8192"/>
                  </a:cubicBezTo>
                  <a:cubicBezTo>
                    <a:pt x="3441" y="7827"/>
                    <a:pt x="3428" y="7462"/>
                    <a:pt x="3414" y="7097"/>
                  </a:cubicBezTo>
                  <a:cubicBezTo>
                    <a:pt x="3629" y="6940"/>
                    <a:pt x="3838" y="6775"/>
                    <a:pt x="4043" y="6602"/>
                  </a:cubicBezTo>
                  <a:cubicBezTo>
                    <a:pt x="4088" y="6565"/>
                    <a:pt x="4046" y="6492"/>
                    <a:pt x="3997" y="6492"/>
                  </a:cubicBezTo>
                  <a:cubicBezTo>
                    <a:pt x="3987" y="6492"/>
                    <a:pt x="3977" y="6495"/>
                    <a:pt x="3967" y="6503"/>
                  </a:cubicBezTo>
                  <a:cubicBezTo>
                    <a:pt x="3775" y="6645"/>
                    <a:pt x="3589" y="6791"/>
                    <a:pt x="3407" y="6943"/>
                  </a:cubicBezTo>
                  <a:cubicBezTo>
                    <a:pt x="3391" y="6587"/>
                    <a:pt x="3379" y="6234"/>
                    <a:pt x="3363" y="5880"/>
                  </a:cubicBezTo>
                  <a:cubicBezTo>
                    <a:pt x="3525" y="5677"/>
                    <a:pt x="3704" y="5488"/>
                    <a:pt x="3895" y="5312"/>
                  </a:cubicBezTo>
                  <a:cubicBezTo>
                    <a:pt x="3942" y="5269"/>
                    <a:pt x="3898" y="5188"/>
                    <a:pt x="3844" y="5188"/>
                  </a:cubicBezTo>
                  <a:cubicBezTo>
                    <a:pt x="3833" y="5188"/>
                    <a:pt x="3820" y="5192"/>
                    <a:pt x="3809" y="5201"/>
                  </a:cubicBezTo>
                  <a:cubicBezTo>
                    <a:pt x="3637" y="5332"/>
                    <a:pt x="3482" y="5486"/>
                    <a:pt x="3351" y="5658"/>
                  </a:cubicBezTo>
                  <a:cubicBezTo>
                    <a:pt x="3337" y="5367"/>
                    <a:pt x="3328" y="5076"/>
                    <a:pt x="3312" y="4786"/>
                  </a:cubicBezTo>
                  <a:lnTo>
                    <a:pt x="3312" y="4786"/>
                  </a:lnTo>
                  <a:cubicBezTo>
                    <a:pt x="3320" y="4802"/>
                    <a:pt x="3337" y="4810"/>
                    <a:pt x="3353" y="4810"/>
                  </a:cubicBezTo>
                  <a:cubicBezTo>
                    <a:pt x="3364" y="4810"/>
                    <a:pt x="3375" y="4807"/>
                    <a:pt x="3383" y="4799"/>
                  </a:cubicBezTo>
                  <a:cubicBezTo>
                    <a:pt x="3648" y="4547"/>
                    <a:pt x="3885" y="4267"/>
                    <a:pt x="4129" y="3994"/>
                  </a:cubicBezTo>
                  <a:cubicBezTo>
                    <a:pt x="4169" y="3949"/>
                    <a:pt x="4129" y="3888"/>
                    <a:pt x="4084" y="3888"/>
                  </a:cubicBezTo>
                  <a:cubicBezTo>
                    <a:pt x="4070" y="3888"/>
                    <a:pt x="4056" y="3894"/>
                    <a:pt x="4043" y="3908"/>
                  </a:cubicBezTo>
                  <a:cubicBezTo>
                    <a:pt x="3796" y="4182"/>
                    <a:pt x="3540" y="4452"/>
                    <a:pt x="3313" y="4745"/>
                  </a:cubicBezTo>
                  <a:cubicBezTo>
                    <a:pt x="3310" y="4748"/>
                    <a:pt x="3313" y="4750"/>
                    <a:pt x="3310" y="4753"/>
                  </a:cubicBezTo>
                  <a:cubicBezTo>
                    <a:pt x="3292" y="4415"/>
                    <a:pt x="3280" y="4076"/>
                    <a:pt x="3259" y="3736"/>
                  </a:cubicBezTo>
                  <a:cubicBezTo>
                    <a:pt x="3791" y="3279"/>
                    <a:pt x="4305" y="2791"/>
                    <a:pt x="4799" y="2292"/>
                  </a:cubicBezTo>
                  <a:cubicBezTo>
                    <a:pt x="4829" y="2265"/>
                    <a:pt x="4834" y="2219"/>
                    <a:pt x="4810" y="2184"/>
                  </a:cubicBezTo>
                  <a:cubicBezTo>
                    <a:pt x="7318" y="1830"/>
                    <a:pt x="9878" y="1337"/>
                    <a:pt x="12242" y="518"/>
                  </a:cubicBezTo>
                  <a:close/>
                  <a:moveTo>
                    <a:pt x="12391" y="1"/>
                  </a:moveTo>
                  <a:cubicBezTo>
                    <a:pt x="12343" y="1"/>
                    <a:pt x="12294" y="26"/>
                    <a:pt x="12270" y="75"/>
                  </a:cubicBezTo>
                  <a:cubicBezTo>
                    <a:pt x="12260" y="74"/>
                    <a:pt x="12249" y="73"/>
                    <a:pt x="12238" y="73"/>
                  </a:cubicBezTo>
                  <a:cubicBezTo>
                    <a:pt x="12225" y="73"/>
                    <a:pt x="12212" y="74"/>
                    <a:pt x="12199" y="77"/>
                  </a:cubicBezTo>
                  <a:cubicBezTo>
                    <a:pt x="9175" y="666"/>
                    <a:pt x="6187" y="1478"/>
                    <a:pt x="3162" y="2088"/>
                  </a:cubicBezTo>
                  <a:cubicBezTo>
                    <a:pt x="3127" y="2094"/>
                    <a:pt x="3096" y="2115"/>
                    <a:pt x="3077" y="2145"/>
                  </a:cubicBezTo>
                  <a:cubicBezTo>
                    <a:pt x="3049" y="2129"/>
                    <a:pt x="3016" y="2121"/>
                    <a:pt x="2984" y="2121"/>
                  </a:cubicBezTo>
                  <a:cubicBezTo>
                    <a:pt x="2904" y="2121"/>
                    <a:pt x="2825" y="2173"/>
                    <a:pt x="2825" y="2281"/>
                  </a:cubicBezTo>
                  <a:cubicBezTo>
                    <a:pt x="2838" y="4917"/>
                    <a:pt x="2932" y="7572"/>
                    <a:pt x="3101" y="10202"/>
                  </a:cubicBezTo>
                  <a:cubicBezTo>
                    <a:pt x="3104" y="10223"/>
                    <a:pt x="3109" y="10244"/>
                    <a:pt x="3117" y="10263"/>
                  </a:cubicBezTo>
                  <a:cubicBezTo>
                    <a:pt x="2862" y="10150"/>
                    <a:pt x="2621" y="10100"/>
                    <a:pt x="2397" y="10100"/>
                  </a:cubicBezTo>
                  <a:cubicBezTo>
                    <a:pt x="666" y="10100"/>
                    <a:pt x="1" y="13128"/>
                    <a:pt x="2182" y="13857"/>
                  </a:cubicBezTo>
                  <a:cubicBezTo>
                    <a:pt x="2542" y="13977"/>
                    <a:pt x="2861" y="14033"/>
                    <a:pt x="3144" y="14033"/>
                  </a:cubicBezTo>
                  <a:cubicBezTo>
                    <a:pt x="6275" y="14033"/>
                    <a:pt x="4895" y="7188"/>
                    <a:pt x="4730" y="5449"/>
                  </a:cubicBezTo>
                  <a:lnTo>
                    <a:pt x="4730" y="5449"/>
                  </a:lnTo>
                  <a:cubicBezTo>
                    <a:pt x="5048" y="5474"/>
                    <a:pt x="5365" y="5486"/>
                    <a:pt x="5680" y="5486"/>
                  </a:cubicBezTo>
                  <a:cubicBezTo>
                    <a:pt x="7650" y="5486"/>
                    <a:pt x="9559" y="5012"/>
                    <a:pt x="11319" y="4090"/>
                  </a:cubicBezTo>
                  <a:lnTo>
                    <a:pt x="11319" y="4090"/>
                  </a:lnTo>
                  <a:cubicBezTo>
                    <a:pt x="11158" y="5703"/>
                    <a:pt x="11271" y="7416"/>
                    <a:pt x="11403" y="9021"/>
                  </a:cubicBezTo>
                  <a:cubicBezTo>
                    <a:pt x="11281" y="8992"/>
                    <a:pt x="11157" y="8978"/>
                    <a:pt x="11033" y="8978"/>
                  </a:cubicBezTo>
                  <a:cubicBezTo>
                    <a:pt x="10068" y="8978"/>
                    <a:pt x="9096" y="9819"/>
                    <a:pt x="8962" y="10758"/>
                  </a:cubicBezTo>
                  <a:cubicBezTo>
                    <a:pt x="8836" y="11629"/>
                    <a:pt x="9381" y="12599"/>
                    <a:pt x="10229" y="12810"/>
                  </a:cubicBezTo>
                  <a:cubicBezTo>
                    <a:pt x="10515" y="12997"/>
                    <a:pt x="10794" y="13080"/>
                    <a:pt x="11055" y="13080"/>
                  </a:cubicBezTo>
                  <a:cubicBezTo>
                    <a:pt x="11887" y="13080"/>
                    <a:pt x="12545" y="12237"/>
                    <a:pt x="12741" y="11238"/>
                  </a:cubicBezTo>
                  <a:cubicBezTo>
                    <a:pt x="13035" y="9729"/>
                    <a:pt x="12780" y="7950"/>
                    <a:pt x="12756" y="6417"/>
                  </a:cubicBezTo>
                  <a:cubicBezTo>
                    <a:pt x="12723" y="4319"/>
                    <a:pt x="12678" y="2222"/>
                    <a:pt x="12522" y="128"/>
                  </a:cubicBezTo>
                  <a:cubicBezTo>
                    <a:pt x="12516" y="42"/>
                    <a:pt x="12454" y="1"/>
                    <a:pt x="12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5" name="Google Shape;515;p85"/>
          <p:cNvGrpSpPr/>
          <p:nvPr/>
        </p:nvGrpSpPr>
        <p:grpSpPr>
          <a:xfrm>
            <a:off x="345875" y="175531"/>
            <a:ext cx="487005" cy="504151"/>
            <a:chOff x="124325" y="222556"/>
            <a:chExt cx="487005" cy="504151"/>
          </a:xfrm>
        </p:grpSpPr>
        <p:grpSp>
          <p:nvGrpSpPr>
            <p:cNvPr id="516" name="Google Shape;516;p85"/>
            <p:cNvGrpSpPr/>
            <p:nvPr/>
          </p:nvGrpSpPr>
          <p:grpSpPr>
            <a:xfrm>
              <a:off x="204687" y="228149"/>
              <a:ext cx="338485" cy="496374"/>
              <a:chOff x="499525" y="3309266"/>
              <a:chExt cx="407127" cy="597034"/>
            </a:xfrm>
          </p:grpSpPr>
          <p:sp>
            <p:nvSpPr>
              <p:cNvPr id="517" name="Google Shape;517;p85"/>
              <p:cNvSpPr/>
              <p:nvPr/>
            </p:nvSpPr>
            <p:spPr>
              <a:xfrm>
                <a:off x="499525" y="3667500"/>
                <a:ext cx="238800" cy="2388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85"/>
              <p:cNvSpPr/>
              <p:nvPr/>
            </p:nvSpPr>
            <p:spPr>
              <a:xfrm rot="-5620251">
                <a:off x="684281" y="3315804"/>
                <a:ext cx="215542" cy="215842"/>
              </a:xfrm>
              <a:prstGeom prst="trapezoid">
                <a:avLst>
                  <a:gd fmla="val 15642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85"/>
              <p:cNvSpPr/>
              <p:nvPr/>
            </p:nvSpPr>
            <p:spPr>
              <a:xfrm rot="-337841">
                <a:off x="655813" y="3368992"/>
                <a:ext cx="64210" cy="37651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0" name="Google Shape;520;p85"/>
            <p:cNvSpPr/>
            <p:nvPr/>
          </p:nvSpPr>
          <p:spPr>
            <a:xfrm rot="-696716">
              <a:off x="355661" y="498551"/>
              <a:ext cx="22625" cy="23727"/>
            </a:xfrm>
            <a:custGeom>
              <a:rect b="b" l="l" r="r" t="t"/>
              <a:pathLst>
                <a:path extrusionOk="0" h="667" w="636">
                  <a:moveTo>
                    <a:pt x="572" y="0"/>
                  </a:moveTo>
                  <a:cubicBezTo>
                    <a:pt x="561" y="0"/>
                    <a:pt x="550" y="5"/>
                    <a:pt x="541" y="15"/>
                  </a:cubicBezTo>
                  <a:cubicBezTo>
                    <a:pt x="369" y="203"/>
                    <a:pt x="202" y="393"/>
                    <a:pt x="33" y="584"/>
                  </a:cubicBezTo>
                  <a:cubicBezTo>
                    <a:pt x="1" y="618"/>
                    <a:pt x="34" y="666"/>
                    <a:pt x="69" y="666"/>
                  </a:cubicBezTo>
                  <a:cubicBezTo>
                    <a:pt x="80" y="666"/>
                    <a:pt x="91" y="662"/>
                    <a:pt x="101" y="651"/>
                  </a:cubicBezTo>
                  <a:cubicBezTo>
                    <a:pt x="270" y="461"/>
                    <a:pt x="439" y="273"/>
                    <a:pt x="606" y="80"/>
                  </a:cubicBezTo>
                  <a:cubicBezTo>
                    <a:pt x="636" y="46"/>
                    <a:pt x="605" y="0"/>
                    <a:pt x="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85"/>
            <p:cNvSpPr/>
            <p:nvPr/>
          </p:nvSpPr>
          <p:spPr>
            <a:xfrm rot="-696716">
              <a:off x="163490" y="259278"/>
              <a:ext cx="408676" cy="430707"/>
            </a:xfrm>
            <a:custGeom>
              <a:rect b="b" l="l" r="r" t="t"/>
              <a:pathLst>
                <a:path extrusionOk="0" h="12108" w="11488">
                  <a:moveTo>
                    <a:pt x="11025" y="387"/>
                  </a:moveTo>
                  <a:lnTo>
                    <a:pt x="11025" y="387"/>
                  </a:lnTo>
                  <a:cubicBezTo>
                    <a:pt x="11017" y="406"/>
                    <a:pt x="11012" y="427"/>
                    <a:pt x="11012" y="448"/>
                  </a:cubicBezTo>
                  <a:cubicBezTo>
                    <a:pt x="10954" y="1965"/>
                    <a:pt x="10903" y="3484"/>
                    <a:pt x="10856" y="5001"/>
                  </a:cubicBezTo>
                  <a:cubicBezTo>
                    <a:pt x="10202" y="4789"/>
                    <a:pt x="9547" y="4579"/>
                    <a:pt x="8892" y="4368"/>
                  </a:cubicBezTo>
                  <a:cubicBezTo>
                    <a:pt x="8205" y="4149"/>
                    <a:pt x="7223" y="4013"/>
                    <a:pt x="6632" y="3595"/>
                  </a:cubicBezTo>
                  <a:cubicBezTo>
                    <a:pt x="6613" y="3582"/>
                    <a:pt x="6594" y="3576"/>
                    <a:pt x="6575" y="3576"/>
                  </a:cubicBezTo>
                  <a:cubicBezTo>
                    <a:pt x="6507" y="3576"/>
                    <a:pt x="6448" y="3656"/>
                    <a:pt x="6465" y="3725"/>
                  </a:cubicBezTo>
                  <a:cubicBezTo>
                    <a:pt x="6406" y="3747"/>
                    <a:pt x="6364" y="3801"/>
                    <a:pt x="6358" y="3863"/>
                  </a:cubicBezTo>
                  <a:cubicBezTo>
                    <a:pt x="6138" y="5820"/>
                    <a:pt x="6200" y="8074"/>
                    <a:pt x="5687" y="9969"/>
                  </a:cubicBezTo>
                  <a:cubicBezTo>
                    <a:pt x="5421" y="10948"/>
                    <a:pt x="4949" y="11733"/>
                    <a:pt x="3787" y="11737"/>
                  </a:cubicBezTo>
                  <a:cubicBezTo>
                    <a:pt x="3696" y="11735"/>
                    <a:pt x="3605" y="11730"/>
                    <a:pt x="3516" y="11717"/>
                  </a:cubicBezTo>
                  <a:cubicBezTo>
                    <a:pt x="3755" y="11556"/>
                    <a:pt x="3972" y="11367"/>
                    <a:pt x="4163" y="11152"/>
                  </a:cubicBezTo>
                  <a:cubicBezTo>
                    <a:pt x="4205" y="11105"/>
                    <a:pt x="4164" y="11043"/>
                    <a:pt x="4117" y="11043"/>
                  </a:cubicBezTo>
                  <a:cubicBezTo>
                    <a:pt x="4102" y="11043"/>
                    <a:pt x="4087" y="11049"/>
                    <a:pt x="4074" y="11062"/>
                  </a:cubicBezTo>
                  <a:cubicBezTo>
                    <a:pt x="3844" y="11298"/>
                    <a:pt x="3589" y="11507"/>
                    <a:pt x="3311" y="11682"/>
                  </a:cubicBezTo>
                  <a:cubicBezTo>
                    <a:pt x="2947" y="11603"/>
                    <a:pt x="2608" y="11434"/>
                    <a:pt x="2327" y="11190"/>
                  </a:cubicBezTo>
                  <a:cubicBezTo>
                    <a:pt x="2652" y="10933"/>
                    <a:pt x="2977" y="10675"/>
                    <a:pt x="3291" y="10406"/>
                  </a:cubicBezTo>
                  <a:cubicBezTo>
                    <a:pt x="3342" y="10362"/>
                    <a:pt x="3295" y="10299"/>
                    <a:pt x="3241" y="10299"/>
                  </a:cubicBezTo>
                  <a:cubicBezTo>
                    <a:pt x="3227" y="10299"/>
                    <a:pt x="3212" y="10303"/>
                    <a:pt x="3199" y="10313"/>
                  </a:cubicBezTo>
                  <a:cubicBezTo>
                    <a:pt x="2871" y="10570"/>
                    <a:pt x="2552" y="10839"/>
                    <a:pt x="2236" y="11109"/>
                  </a:cubicBezTo>
                  <a:cubicBezTo>
                    <a:pt x="2058" y="10940"/>
                    <a:pt x="1908" y="10742"/>
                    <a:pt x="1788" y="10527"/>
                  </a:cubicBezTo>
                  <a:cubicBezTo>
                    <a:pt x="1717" y="10399"/>
                    <a:pt x="1658" y="10266"/>
                    <a:pt x="1608" y="10127"/>
                  </a:cubicBezTo>
                  <a:cubicBezTo>
                    <a:pt x="1981" y="9754"/>
                    <a:pt x="2365" y="9398"/>
                    <a:pt x="2780" y="9072"/>
                  </a:cubicBezTo>
                  <a:cubicBezTo>
                    <a:pt x="2823" y="9037"/>
                    <a:pt x="2784" y="8969"/>
                    <a:pt x="2737" y="8969"/>
                  </a:cubicBezTo>
                  <a:cubicBezTo>
                    <a:pt x="2728" y="8969"/>
                    <a:pt x="2718" y="8972"/>
                    <a:pt x="2708" y="8979"/>
                  </a:cubicBezTo>
                  <a:cubicBezTo>
                    <a:pt x="2292" y="9276"/>
                    <a:pt x="1913" y="9618"/>
                    <a:pt x="1576" y="10003"/>
                  </a:cubicBezTo>
                  <a:cubicBezTo>
                    <a:pt x="1457" y="9609"/>
                    <a:pt x="1466" y="9187"/>
                    <a:pt x="1600" y="8796"/>
                  </a:cubicBezTo>
                  <a:cubicBezTo>
                    <a:pt x="1867" y="8410"/>
                    <a:pt x="2225" y="8100"/>
                    <a:pt x="2646" y="7891"/>
                  </a:cubicBezTo>
                  <a:cubicBezTo>
                    <a:pt x="2701" y="7863"/>
                    <a:pt x="2667" y="7789"/>
                    <a:pt x="2615" y="7789"/>
                  </a:cubicBezTo>
                  <a:cubicBezTo>
                    <a:pt x="2607" y="7789"/>
                    <a:pt x="2599" y="7791"/>
                    <a:pt x="2590" y="7795"/>
                  </a:cubicBezTo>
                  <a:cubicBezTo>
                    <a:pt x="2290" y="7939"/>
                    <a:pt x="2021" y="8139"/>
                    <a:pt x="1798" y="8385"/>
                  </a:cubicBezTo>
                  <a:cubicBezTo>
                    <a:pt x="2177" y="7790"/>
                    <a:pt x="2866" y="7399"/>
                    <a:pt x="3625" y="7399"/>
                  </a:cubicBezTo>
                  <a:cubicBezTo>
                    <a:pt x="4039" y="7399"/>
                    <a:pt x="4473" y="7516"/>
                    <a:pt x="4888" y="7778"/>
                  </a:cubicBezTo>
                  <a:cubicBezTo>
                    <a:pt x="4902" y="7786"/>
                    <a:pt x="4919" y="7791"/>
                    <a:pt x="4937" y="7791"/>
                  </a:cubicBezTo>
                  <a:cubicBezTo>
                    <a:pt x="4941" y="7791"/>
                    <a:pt x="4946" y="7791"/>
                    <a:pt x="4951" y="7790"/>
                  </a:cubicBezTo>
                  <a:cubicBezTo>
                    <a:pt x="4968" y="7796"/>
                    <a:pt x="4987" y="7799"/>
                    <a:pt x="5005" y="7799"/>
                  </a:cubicBezTo>
                  <a:cubicBezTo>
                    <a:pt x="5063" y="7799"/>
                    <a:pt x="5118" y="7769"/>
                    <a:pt x="5127" y="7701"/>
                  </a:cubicBezTo>
                  <a:cubicBezTo>
                    <a:pt x="5209" y="7169"/>
                    <a:pt x="5287" y="6633"/>
                    <a:pt x="5362" y="6098"/>
                  </a:cubicBezTo>
                  <a:cubicBezTo>
                    <a:pt x="5513" y="5949"/>
                    <a:pt x="5663" y="5800"/>
                    <a:pt x="5811" y="5648"/>
                  </a:cubicBezTo>
                  <a:cubicBezTo>
                    <a:pt x="5844" y="5615"/>
                    <a:pt x="5813" y="5567"/>
                    <a:pt x="5777" y="5567"/>
                  </a:cubicBezTo>
                  <a:cubicBezTo>
                    <a:pt x="5767" y="5567"/>
                    <a:pt x="5756" y="5572"/>
                    <a:pt x="5746" y="5581"/>
                  </a:cubicBezTo>
                  <a:cubicBezTo>
                    <a:pt x="5623" y="5701"/>
                    <a:pt x="5504" y="5822"/>
                    <a:pt x="5384" y="5943"/>
                  </a:cubicBezTo>
                  <a:cubicBezTo>
                    <a:pt x="5441" y="5530"/>
                    <a:pt x="5488" y="5116"/>
                    <a:pt x="5540" y="4702"/>
                  </a:cubicBezTo>
                  <a:cubicBezTo>
                    <a:pt x="5545" y="4698"/>
                    <a:pt x="5550" y="4700"/>
                    <a:pt x="5555" y="4695"/>
                  </a:cubicBezTo>
                  <a:cubicBezTo>
                    <a:pt x="5588" y="4660"/>
                    <a:pt x="5618" y="4623"/>
                    <a:pt x="5650" y="4588"/>
                  </a:cubicBezTo>
                  <a:lnTo>
                    <a:pt x="5650" y="4588"/>
                  </a:lnTo>
                  <a:cubicBezTo>
                    <a:pt x="5649" y="4614"/>
                    <a:pt x="5674" y="4634"/>
                    <a:pt x="5698" y="4634"/>
                  </a:cubicBezTo>
                  <a:cubicBezTo>
                    <a:pt x="5711" y="4634"/>
                    <a:pt x="5723" y="4628"/>
                    <a:pt x="5730" y="4612"/>
                  </a:cubicBezTo>
                  <a:cubicBezTo>
                    <a:pt x="5771" y="4523"/>
                    <a:pt x="5816" y="4437"/>
                    <a:pt x="5864" y="4354"/>
                  </a:cubicBezTo>
                  <a:lnTo>
                    <a:pt x="5885" y="4330"/>
                  </a:lnTo>
                  <a:cubicBezTo>
                    <a:pt x="5892" y="4321"/>
                    <a:pt x="5891" y="4311"/>
                    <a:pt x="5894" y="4302"/>
                  </a:cubicBezTo>
                  <a:cubicBezTo>
                    <a:pt x="6039" y="4048"/>
                    <a:pt x="6226" y="3820"/>
                    <a:pt x="6444" y="3624"/>
                  </a:cubicBezTo>
                  <a:cubicBezTo>
                    <a:pt x="6480" y="3593"/>
                    <a:pt x="6447" y="3546"/>
                    <a:pt x="6408" y="3546"/>
                  </a:cubicBezTo>
                  <a:cubicBezTo>
                    <a:pt x="6398" y="3546"/>
                    <a:pt x="6387" y="3549"/>
                    <a:pt x="6377" y="3557"/>
                  </a:cubicBezTo>
                  <a:cubicBezTo>
                    <a:pt x="6155" y="3739"/>
                    <a:pt x="5969" y="3959"/>
                    <a:pt x="5826" y="4206"/>
                  </a:cubicBezTo>
                  <a:cubicBezTo>
                    <a:pt x="5802" y="4207"/>
                    <a:pt x="5779" y="4220"/>
                    <a:pt x="5765" y="4239"/>
                  </a:cubicBezTo>
                  <a:cubicBezTo>
                    <a:pt x="5698" y="4327"/>
                    <a:pt x="5631" y="4416"/>
                    <a:pt x="5564" y="4504"/>
                  </a:cubicBezTo>
                  <a:cubicBezTo>
                    <a:pt x="5626" y="4005"/>
                    <a:pt x="5695" y="3508"/>
                    <a:pt x="5752" y="3009"/>
                  </a:cubicBezTo>
                  <a:cubicBezTo>
                    <a:pt x="6112" y="2711"/>
                    <a:pt x="6466" y="2410"/>
                    <a:pt x="6809" y="2092"/>
                  </a:cubicBezTo>
                  <a:cubicBezTo>
                    <a:pt x="6837" y="2065"/>
                    <a:pt x="6811" y="2028"/>
                    <a:pt x="6780" y="2028"/>
                  </a:cubicBezTo>
                  <a:cubicBezTo>
                    <a:pt x="6772" y="2028"/>
                    <a:pt x="6763" y="2031"/>
                    <a:pt x="6755" y="2038"/>
                  </a:cubicBezTo>
                  <a:cubicBezTo>
                    <a:pt x="6414" y="2317"/>
                    <a:pt x="6087" y="2610"/>
                    <a:pt x="5763" y="2907"/>
                  </a:cubicBezTo>
                  <a:cubicBezTo>
                    <a:pt x="5810" y="2497"/>
                    <a:pt x="5851" y="2089"/>
                    <a:pt x="5896" y="1680"/>
                  </a:cubicBezTo>
                  <a:cubicBezTo>
                    <a:pt x="6210" y="1364"/>
                    <a:pt x="6562" y="1088"/>
                    <a:pt x="6943" y="856"/>
                  </a:cubicBezTo>
                  <a:cubicBezTo>
                    <a:pt x="6994" y="825"/>
                    <a:pt x="6962" y="751"/>
                    <a:pt x="6913" y="751"/>
                  </a:cubicBezTo>
                  <a:cubicBezTo>
                    <a:pt x="6904" y="751"/>
                    <a:pt x="6895" y="753"/>
                    <a:pt x="6885" y="758"/>
                  </a:cubicBezTo>
                  <a:cubicBezTo>
                    <a:pt x="6530" y="962"/>
                    <a:pt x="6203" y="1213"/>
                    <a:pt x="5915" y="1501"/>
                  </a:cubicBezTo>
                  <a:cubicBezTo>
                    <a:pt x="5947" y="1203"/>
                    <a:pt x="5982" y="904"/>
                    <a:pt x="6010" y="605"/>
                  </a:cubicBezTo>
                  <a:cubicBezTo>
                    <a:pt x="6633" y="655"/>
                    <a:pt x="7270" y="686"/>
                    <a:pt x="7908" y="686"/>
                  </a:cubicBezTo>
                  <a:cubicBezTo>
                    <a:pt x="8958" y="686"/>
                    <a:pt x="10013" y="603"/>
                    <a:pt x="11025" y="387"/>
                  </a:cubicBezTo>
                  <a:close/>
                  <a:moveTo>
                    <a:pt x="11298" y="1"/>
                  </a:moveTo>
                  <a:cubicBezTo>
                    <a:pt x="11293" y="1"/>
                    <a:pt x="11288" y="1"/>
                    <a:pt x="11283" y="1"/>
                  </a:cubicBezTo>
                  <a:cubicBezTo>
                    <a:pt x="9551" y="153"/>
                    <a:pt x="7867" y="354"/>
                    <a:pt x="6129" y="354"/>
                  </a:cubicBezTo>
                  <a:cubicBezTo>
                    <a:pt x="6034" y="354"/>
                    <a:pt x="5940" y="353"/>
                    <a:pt x="5845" y="352"/>
                  </a:cubicBezTo>
                  <a:cubicBezTo>
                    <a:pt x="5844" y="352"/>
                    <a:pt x="5844" y="352"/>
                    <a:pt x="5843" y="352"/>
                  </a:cubicBezTo>
                  <a:cubicBezTo>
                    <a:pt x="5689" y="352"/>
                    <a:pt x="5694" y="577"/>
                    <a:pt x="5845" y="591"/>
                  </a:cubicBezTo>
                  <a:lnTo>
                    <a:pt x="5857" y="593"/>
                  </a:lnTo>
                  <a:cubicBezTo>
                    <a:pt x="5341" y="2861"/>
                    <a:pt x="5011" y="5169"/>
                    <a:pt x="4869" y="7491"/>
                  </a:cubicBezTo>
                  <a:cubicBezTo>
                    <a:pt x="4405" y="7173"/>
                    <a:pt x="3939" y="7036"/>
                    <a:pt x="3501" y="7036"/>
                  </a:cubicBezTo>
                  <a:cubicBezTo>
                    <a:pt x="1451" y="7036"/>
                    <a:pt x="1" y="10028"/>
                    <a:pt x="2149" y="11579"/>
                  </a:cubicBezTo>
                  <a:cubicBezTo>
                    <a:pt x="2616" y="11916"/>
                    <a:pt x="3234" y="12107"/>
                    <a:pt x="3840" y="12107"/>
                  </a:cubicBezTo>
                  <a:cubicBezTo>
                    <a:pt x="4565" y="12107"/>
                    <a:pt x="5274" y="11834"/>
                    <a:pt x="5688" y="11211"/>
                  </a:cubicBezTo>
                  <a:cubicBezTo>
                    <a:pt x="6189" y="10460"/>
                    <a:pt x="6144" y="9301"/>
                    <a:pt x="6232" y="8452"/>
                  </a:cubicBezTo>
                  <a:cubicBezTo>
                    <a:pt x="6388" y="6944"/>
                    <a:pt x="6538" y="5436"/>
                    <a:pt x="6680" y="3929"/>
                  </a:cubicBezTo>
                  <a:cubicBezTo>
                    <a:pt x="7142" y="4247"/>
                    <a:pt x="7773" y="4373"/>
                    <a:pt x="8286" y="4552"/>
                  </a:cubicBezTo>
                  <a:cubicBezTo>
                    <a:pt x="9187" y="4867"/>
                    <a:pt x="10092" y="5173"/>
                    <a:pt x="10996" y="5479"/>
                  </a:cubicBezTo>
                  <a:cubicBezTo>
                    <a:pt x="11015" y="5486"/>
                    <a:pt x="11034" y="5488"/>
                    <a:pt x="11052" y="5488"/>
                  </a:cubicBezTo>
                  <a:cubicBezTo>
                    <a:pt x="11161" y="5488"/>
                    <a:pt x="11252" y="5388"/>
                    <a:pt x="11257" y="5280"/>
                  </a:cubicBezTo>
                  <a:cubicBezTo>
                    <a:pt x="11319" y="3670"/>
                    <a:pt x="11372" y="2059"/>
                    <a:pt x="11423" y="448"/>
                  </a:cubicBezTo>
                  <a:cubicBezTo>
                    <a:pt x="11426" y="394"/>
                    <a:pt x="11405" y="341"/>
                    <a:pt x="11366" y="303"/>
                  </a:cubicBezTo>
                  <a:cubicBezTo>
                    <a:pt x="11487" y="230"/>
                    <a:pt x="11454" y="1"/>
                    <a:pt x="11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SECTION_TITLE_AND_DESCRIPTION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6"/>
          <p:cNvSpPr txBox="1"/>
          <p:nvPr>
            <p:ph type="title"/>
          </p:nvPr>
        </p:nvSpPr>
        <p:spPr>
          <a:xfrm>
            <a:off x="720000" y="538714"/>
            <a:ext cx="3791700" cy="10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0" name="Google Shape;50;p56"/>
          <p:cNvSpPr txBox="1"/>
          <p:nvPr>
            <p:ph idx="1" type="subTitle"/>
          </p:nvPr>
        </p:nvSpPr>
        <p:spPr>
          <a:xfrm>
            <a:off x="720000" y="1708575"/>
            <a:ext cx="3791700" cy="27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Dela Gothic One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9pPr>
          </a:lstStyle>
          <a:p/>
        </p:txBody>
      </p:sp>
      <p:grpSp>
        <p:nvGrpSpPr>
          <p:cNvPr id="51" name="Google Shape;51;p56"/>
          <p:cNvGrpSpPr/>
          <p:nvPr/>
        </p:nvGrpSpPr>
        <p:grpSpPr>
          <a:xfrm flipH="1">
            <a:off x="7041911" y="4671817"/>
            <a:ext cx="1506300" cy="205983"/>
            <a:chOff x="65575" y="4697430"/>
            <a:chExt cx="1506300" cy="205983"/>
          </a:xfrm>
        </p:grpSpPr>
        <p:sp>
          <p:nvSpPr>
            <p:cNvPr id="52" name="Google Shape;52;p56"/>
            <p:cNvSpPr/>
            <p:nvPr/>
          </p:nvSpPr>
          <p:spPr>
            <a:xfrm>
              <a:off x="65575" y="4697430"/>
              <a:ext cx="1506300" cy="31450"/>
            </a:xfrm>
            <a:custGeom>
              <a:rect b="b" l="l" r="r" t="t"/>
              <a:pathLst>
                <a:path extrusionOk="0" h="1258" w="60252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6"/>
            <p:cNvSpPr/>
            <p:nvPr/>
          </p:nvSpPr>
          <p:spPr>
            <a:xfrm>
              <a:off x="74750" y="4885038"/>
              <a:ext cx="1322625" cy="18375"/>
            </a:xfrm>
            <a:custGeom>
              <a:rect b="b" l="l" r="r" t="t"/>
              <a:pathLst>
                <a:path extrusionOk="0" h="735" w="52905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6"/>
          <p:cNvSpPr/>
          <p:nvPr/>
        </p:nvSpPr>
        <p:spPr>
          <a:xfrm>
            <a:off x="127975" y="-92925"/>
            <a:ext cx="314505" cy="772588"/>
          </a:xfrm>
          <a:custGeom>
            <a:rect b="b" l="l" r="r" t="t"/>
            <a:pathLst>
              <a:path extrusionOk="0" h="15368" w="6256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56"/>
          <p:cNvSpPr/>
          <p:nvPr>
            <p:ph idx="2" type="pic"/>
          </p:nvPr>
        </p:nvSpPr>
        <p:spPr>
          <a:xfrm>
            <a:off x="5324300" y="978150"/>
            <a:ext cx="2800200" cy="3187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8900000" dist="247650">
              <a:schemeClr val="dk2"/>
            </a:outerShdw>
          </a:effectLst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8" name="Google Shape;58;p57"/>
          <p:cNvSpPr txBox="1"/>
          <p:nvPr>
            <p:ph idx="1" type="subTitle"/>
          </p:nvPr>
        </p:nvSpPr>
        <p:spPr>
          <a:xfrm>
            <a:off x="1700100" y="1986775"/>
            <a:ext cx="27045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57"/>
          <p:cNvSpPr txBox="1"/>
          <p:nvPr>
            <p:ph idx="2" type="title"/>
          </p:nvPr>
        </p:nvSpPr>
        <p:spPr>
          <a:xfrm>
            <a:off x="713225" y="1527000"/>
            <a:ext cx="8745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highlight>
                  <a:schemeClr val="dk2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0" name="Google Shape;60;p57"/>
          <p:cNvSpPr txBox="1"/>
          <p:nvPr>
            <p:ph idx="3" type="subTitle"/>
          </p:nvPr>
        </p:nvSpPr>
        <p:spPr>
          <a:xfrm>
            <a:off x="1700100" y="1527000"/>
            <a:ext cx="2704500" cy="438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1" name="Google Shape;61;p57"/>
          <p:cNvSpPr txBox="1"/>
          <p:nvPr>
            <p:ph idx="4" type="subTitle"/>
          </p:nvPr>
        </p:nvSpPr>
        <p:spPr>
          <a:xfrm>
            <a:off x="1700100" y="3397825"/>
            <a:ext cx="27045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57"/>
          <p:cNvSpPr txBox="1"/>
          <p:nvPr>
            <p:ph idx="5" type="title"/>
          </p:nvPr>
        </p:nvSpPr>
        <p:spPr>
          <a:xfrm>
            <a:off x="713225" y="2938050"/>
            <a:ext cx="8745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highlight>
                  <a:schemeClr val="dk2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3" name="Google Shape;63;p57"/>
          <p:cNvSpPr txBox="1"/>
          <p:nvPr>
            <p:ph idx="6" type="subTitle"/>
          </p:nvPr>
        </p:nvSpPr>
        <p:spPr>
          <a:xfrm>
            <a:off x="1700100" y="2938050"/>
            <a:ext cx="2704500" cy="438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4" name="Google Shape;64;p57"/>
          <p:cNvSpPr txBox="1"/>
          <p:nvPr>
            <p:ph idx="7" type="subTitle"/>
          </p:nvPr>
        </p:nvSpPr>
        <p:spPr>
          <a:xfrm>
            <a:off x="5720700" y="2624825"/>
            <a:ext cx="27036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57"/>
          <p:cNvSpPr txBox="1"/>
          <p:nvPr>
            <p:ph idx="8" type="title"/>
          </p:nvPr>
        </p:nvSpPr>
        <p:spPr>
          <a:xfrm>
            <a:off x="4732600" y="2165050"/>
            <a:ext cx="8745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highlight>
                  <a:schemeClr val="dk2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6" name="Google Shape;66;p57"/>
          <p:cNvSpPr txBox="1"/>
          <p:nvPr>
            <p:ph idx="9" type="subTitle"/>
          </p:nvPr>
        </p:nvSpPr>
        <p:spPr>
          <a:xfrm>
            <a:off x="5720700" y="2165050"/>
            <a:ext cx="2703600" cy="438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7" name="Google Shape;67;p57"/>
          <p:cNvSpPr txBox="1"/>
          <p:nvPr>
            <p:ph idx="13" type="subTitle"/>
          </p:nvPr>
        </p:nvSpPr>
        <p:spPr>
          <a:xfrm>
            <a:off x="5721734" y="4035875"/>
            <a:ext cx="270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57"/>
          <p:cNvSpPr txBox="1"/>
          <p:nvPr>
            <p:ph idx="14" type="title"/>
          </p:nvPr>
        </p:nvSpPr>
        <p:spPr>
          <a:xfrm>
            <a:off x="4732600" y="3576100"/>
            <a:ext cx="8745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highlight>
                  <a:schemeClr val="dk2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57"/>
          <p:cNvSpPr txBox="1"/>
          <p:nvPr>
            <p:ph idx="15" type="subTitle"/>
          </p:nvPr>
        </p:nvSpPr>
        <p:spPr>
          <a:xfrm>
            <a:off x="5721734" y="3576100"/>
            <a:ext cx="2703600" cy="438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70" name="Google Shape;70;p57"/>
          <p:cNvGrpSpPr/>
          <p:nvPr/>
        </p:nvGrpSpPr>
        <p:grpSpPr>
          <a:xfrm>
            <a:off x="-134460" y="-185785"/>
            <a:ext cx="1168098" cy="1340320"/>
            <a:chOff x="-134460" y="-185785"/>
            <a:chExt cx="1168098" cy="1340320"/>
          </a:xfrm>
        </p:grpSpPr>
        <p:sp>
          <p:nvSpPr>
            <p:cNvPr id="71" name="Google Shape;71;p57"/>
            <p:cNvSpPr/>
            <p:nvPr/>
          </p:nvSpPr>
          <p:spPr>
            <a:xfrm rot="5173116">
              <a:off x="90439" y="119594"/>
              <a:ext cx="909781" cy="863803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" name="Google Shape;72;p57"/>
            <p:cNvGrpSpPr/>
            <p:nvPr/>
          </p:nvGrpSpPr>
          <p:grpSpPr>
            <a:xfrm rot="7049447">
              <a:off x="-116577" y="120596"/>
              <a:ext cx="1132332" cy="727559"/>
              <a:chOff x="5426650" y="538075"/>
              <a:chExt cx="785175" cy="504500"/>
            </a:xfrm>
          </p:grpSpPr>
          <p:sp>
            <p:nvSpPr>
              <p:cNvPr id="73" name="Google Shape;73;p57"/>
              <p:cNvSpPr/>
              <p:nvPr/>
            </p:nvSpPr>
            <p:spPr>
              <a:xfrm>
                <a:off x="5426650" y="538075"/>
                <a:ext cx="785175" cy="504500"/>
              </a:xfrm>
              <a:custGeom>
                <a:rect b="b" l="l" r="r" t="t"/>
                <a:pathLst>
                  <a:path extrusionOk="0" h="20180" w="31407">
                    <a:moveTo>
                      <a:pt x="316" y="233"/>
                    </a:moveTo>
                    <a:lnTo>
                      <a:pt x="316" y="233"/>
                    </a:lnTo>
                    <a:cubicBezTo>
                      <a:pt x="10491" y="2783"/>
                      <a:pt x="20677" y="5213"/>
                      <a:pt x="30780" y="8049"/>
                    </a:cubicBezTo>
                    <a:cubicBezTo>
                      <a:pt x="29889" y="8516"/>
                      <a:pt x="29008" y="9004"/>
                      <a:pt x="28133" y="9501"/>
                    </a:cubicBezTo>
                    <a:cubicBezTo>
                      <a:pt x="28275" y="9322"/>
                      <a:pt x="28405" y="9134"/>
                      <a:pt x="28528" y="8941"/>
                    </a:cubicBezTo>
                    <a:cubicBezTo>
                      <a:pt x="28564" y="8884"/>
                      <a:pt x="28515" y="8833"/>
                      <a:pt x="28463" y="8833"/>
                    </a:cubicBezTo>
                    <a:cubicBezTo>
                      <a:pt x="28440" y="8833"/>
                      <a:pt x="28416" y="8843"/>
                      <a:pt x="28399" y="8866"/>
                    </a:cubicBezTo>
                    <a:cubicBezTo>
                      <a:pt x="28190" y="9155"/>
                      <a:pt x="27980" y="9442"/>
                      <a:pt x="27755" y="9718"/>
                    </a:cubicBezTo>
                    <a:cubicBezTo>
                      <a:pt x="27354" y="9947"/>
                      <a:pt x="26952" y="10180"/>
                      <a:pt x="26552" y="10414"/>
                    </a:cubicBezTo>
                    <a:cubicBezTo>
                      <a:pt x="26801" y="10052"/>
                      <a:pt x="27048" y="9690"/>
                      <a:pt x="27274" y="9314"/>
                    </a:cubicBezTo>
                    <a:cubicBezTo>
                      <a:pt x="27303" y="9267"/>
                      <a:pt x="27263" y="9226"/>
                      <a:pt x="27221" y="9226"/>
                    </a:cubicBezTo>
                    <a:cubicBezTo>
                      <a:pt x="27203" y="9226"/>
                      <a:pt x="27184" y="9234"/>
                      <a:pt x="27170" y="9252"/>
                    </a:cubicBezTo>
                    <a:cubicBezTo>
                      <a:pt x="26867" y="9671"/>
                      <a:pt x="26592" y="10106"/>
                      <a:pt x="26316" y="10542"/>
                    </a:cubicBezTo>
                    <a:cubicBezTo>
                      <a:pt x="26311" y="10546"/>
                      <a:pt x="26316" y="10551"/>
                      <a:pt x="26313" y="10556"/>
                    </a:cubicBezTo>
                    <a:cubicBezTo>
                      <a:pt x="25935" y="10779"/>
                      <a:pt x="25559" y="11002"/>
                      <a:pt x="25181" y="11225"/>
                    </a:cubicBezTo>
                    <a:cubicBezTo>
                      <a:pt x="25431" y="10814"/>
                      <a:pt x="25699" y="10414"/>
                      <a:pt x="25988" y="10028"/>
                    </a:cubicBezTo>
                    <a:cubicBezTo>
                      <a:pt x="26019" y="9986"/>
                      <a:pt x="25973" y="9934"/>
                      <a:pt x="25931" y="9934"/>
                    </a:cubicBezTo>
                    <a:cubicBezTo>
                      <a:pt x="25916" y="9934"/>
                      <a:pt x="25903" y="9940"/>
                      <a:pt x="25892" y="9953"/>
                    </a:cubicBezTo>
                    <a:cubicBezTo>
                      <a:pt x="25543" y="10389"/>
                      <a:pt x="25248" y="10854"/>
                      <a:pt x="24984" y="11343"/>
                    </a:cubicBezTo>
                    <a:cubicBezTo>
                      <a:pt x="24622" y="11560"/>
                      <a:pt x="24258" y="11777"/>
                      <a:pt x="23897" y="11994"/>
                    </a:cubicBezTo>
                    <a:cubicBezTo>
                      <a:pt x="24105" y="11675"/>
                      <a:pt x="24313" y="11354"/>
                      <a:pt x="24513" y="11031"/>
                    </a:cubicBezTo>
                    <a:cubicBezTo>
                      <a:pt x="24541" y="10988"/>
                      <a:pt x="24502" y="10947"/>
                      <a:pt x="24463" y="10947"/>
                    </a:cubicBezTo>
                    <a:cubicBezTo>
                      <a:pt x="24446" y="10947"/>
                      <a:pt x="24428" y="10955"/>
                      <a:pt x="24416" y="10973"/>
                    </a:cubicBezTo>
                    <a:cubicBezTo>
                      <a:pt x="24160" y="11354"/>
                      <a:pt x="23913" y="11743"/>
                      <a:pt x="23667" y="12132"/>
                    </a:cubicBezTo>
                    <a:cubicBezTo>
                      <a:pt x="23071" y="12489"/>
                      <a:pt x="22475" y="12846"/>
                      <a:pt x="21879" y="13202"/>
                    </a:cubicBezTo>
                    <a:cubicBezTo>
                      <a:pt x="21841" y="13224"/>
                      <a:pt x="21804" y="13246"/>
                      <a:pt x="21766" y="13267"/>
                    </a:cubicBezTo>
                    <a:cubicBezTo>
                      <a:pt x="22338" y="12378"/>
                      <a:pt x="22885" y="11468"/>
                      <a:pt x="23423" y="10557"/>
                    </a:cubicBezTo>
                    <a:cubicBezTo>
                      <a:pt x="23454" y="10507"/>
                      <a:pt x="23408" y="10459"/>
                      <a:pt x="23362" y="10459"/>
                    </a:cubicBezTo>
                    <a:cubicBezTo>
                      <a:pt x="23342" y="10459"/>
                      <a:pt x="23321" y="10468"/>
                      <a:pt x="23307" y="10491"/>
                    </a:cubicBezTo>
                    <a:cubicBezTo>
                      <a:pt x="22708" y="11450"/>
                      <a:pt x="22108" y="12413"/>
                      <a:pt x="21547" y="13396"/>
                    </a:cubicBezTo>
                    <a:cubicBezTo>
                      <a:pt x="20919" y="13769"/>
                      <a:pt x="20290" y="14139"/>
                      <a:pt x="19657" y="14510"/>
                    </a:cubicBezTo>
                    <a:cubicBezTo>
                      <a:pt x="19997" y="14053"/>
                      <a:pt x="20333" y="13595"/>
                      <a:pt x="20661" y="13131"/>
                    </a:cubicBezTo>
                    <a:cubicBezTo>
                      <a:pt x="20699" y="13077"/>
                      <a:pt x="20649" y="13026"/>
                      <a:pt x="20597" y="13026"/>
                    </a:cubicBezTo>
                    <a:cubicBezTo>
                      <a:pt x="20574" y="13026"/>
                      <a:pt x="20552" y="13036"/>
                      <a:pt x="20535" y="13058"/>
                    </a:cubicBezTo>
                    <a:cubicBezTo>
                      <a:pt x="20137" y="13594"/>
                      <a:pt x="19745" y="14136"/>
                      <a:pt x="19361" y="14684"/>
                    </a:cubicBezTo>
                    <a:lnTo>
                      <a:pt x="18052" y="15449"/>
                    </a:lnTo>
                    <a:cubicBezTo>
                      <a:pt x="18492" y="14746"/>
                      <a:pt x="18946" y="14051"/>
                      <a:pt x="19405" y="13359"/>
                    </a:cubicBezTo>
                    <a:cubicBezTo>
                      <a:pt x="19432" y="13320"/>
                      <a:pt x="19396" y="13284"/>
                      <a:pt x="19359" y="13284"/>
                    </a:cubicBezTo>
                    <a:cubicBezTo>
                      <a:pt x="19343" y="13284"/>
                      <a:pt x="19326" y="13291"/>
                      <a:pt x="19314" y="13307"/>
                    </a:cubicBezTo>
                    <a:cubicBezTo>
                      <a:pt x="18784" y="14038"/>
                      <a:pt x="18301" y="14799"/>
                      <a:pt x="17839" y="15575"/>
                    </a:cubicBezTo>
                    <a:cubicBezTo>
                      <a:pt x="17327" y="15873"/>
                      <a:pt x="16815" y="16172"/>
                      <a:pt x="16307" y="16475"/>
                    </a:cubicBezTo>
                    <a:cubicBezTo>
                      <a:pt x="16836" y="15763"/>
                      <a:pt x="17335" y="15031"/>
                      <a:pt x="17783" y="14265"/>
                    </a:cubicBezTo>
                    <a:cubicBezTo>
                      <a:pt x="17806" y="14226"/>
                      <a:pt x="17773" y="14191"/>
                      <a:pt x="17739" y="14191"/>
                    </a:cubicBezTo>
                    <a:cubicBezTo>
                      <a:pt x="17724" y="14191"/>
                      <a:pt x="17709" y="14198"/>
                      <a:pt x="17698" y="14214"/>
                    </a:cubicBezTo>
                    <a:cubicBezTo>
                      <a:pt x="17163" y="15027"/>
                      <a:pt x="16623" y="15835"/>
                      <a:pt x="16057" y="16628"/>
                    </a:cubicBezTo>
                    <a:cubicBezTo>
                      <a:pt x="15671" y="16859"/>
                      <a:pt x="15284" y="17092"/>
                      <a:pt x="14901" y="17328"/>
                    </a:cubicBezTo>
                    <a:cubicBezTo>
                      <a:pt x="15237" y="16853"/>
                      <a:pt x="15559" y="16369"/>
                      <a:pt x="15873" y="15882"/>
                    </a:cubicBezTo>
                    <a:cubicBezTo>
                      <a:pt x="15898" y="15846"/>
                      <a:pt x="15865" y="15811"/>
                      <a:pt x="15831" y="15811"/>
                    </a:cubicBezTo>
                    <a:cubicBezTo>
                      <a:pt x="15816" y="15811"/>
                      <a:pt x="15801" y="15818"/>
                      <a:pt x="15791" y="15833"/>
                    </a:cubicBezTo>
                    <a:cubicBezTo>
                      <a:pt x="15419" y="16365"/>
                      <a:pt x="15046" y="16902"/>
                      <a:pt x="14702" y="17454"/>
                    </a:cubicBezTo>
                    <a:cubicBezTo>
                      <a:pt x="13988" y="17899"/>
                      <a:pt x="13280" y="18351"/>
                      <a:pt x="12585" y="18820"/>
                    </a:cubicBezTo>
                    <a:cubicBezTo>
                      <a:pt x="13229" y="17867"/>
                      <a:pt x="13878" y="16918"/>
                      <a:pt x="14555" y="15988"/>
                    </a:cubicBezTo>
                    <a:cubicBezTo>
                      <a:pt x="14584" y="15948"/>
                      <a:pt x="14541" y="15899"/>
                      <a:pt x="14501" y="15899"/>
                    </a:cubicBezTo>
                    <a:cubicBezTo>
                      <a:pt x="14488" y="15899"/>
                      <a:pt x="14474" y="15904"/>
                      <a:pt x="14465" y="15917"/>
                    </a:cubicBezTo>
                    <a:cubicBezTo>
                      <a:pt x="13755" y="16835"/>
                      <a:pt x="13091" y="17785"/>
                      <a:pt x="12499" y="18786"/>
                    </a:cubicBezTo>
                    <a:cubicBezTo>
                      <a:pt x="12480" y="18821"/>
                      <a:pt x="12509" y="18850"/>
                      <a:pt x="12539" y="18850"/>
                    </a:cubicBezTo>
                    <a:cubicBezTo>
                      <a:pt x="12491" y="18884"/>
                      <a:pt x="12442" y="18914"/>
                      <a:pt x="12393" y="18947"/>
                    </a:cubicBezTo>
                    <a:cubicBezTo>
                      <a:pt x="12385" y="18952"/>
                      <a:pt x="12378" y="18960"/>
                      <a:pt x="12373" y="18968"/>
                    </a:cubicBezTo>
                    <a:cubicBezTo>
                      <a:pt x="12373" y="18965"/>
                      <a:pt x="12372" y="18963"/>
                      <a:pt x="12370" y="18962"/>
                    </a:cubicBezTo>
                    <a:cubicBezTo>
                      <a:pt x="12410" y="18925"/>
                      <a:pt x="12415" y="18864"/>
                      <a:pt x="12383" y="18821"/>
                    </a:cubicBezTo>
                    <a:cubicBezTo>
                      <a:pt x="12260" y="18627"/>
                      <a:pt x="12136" y="18432"/>
                      <a:pt x="12012" y="18238"/>
                    </a:cubicBezTo>
                    <a:cubicBezTo>
                      <a:pt x="12554" y="17556"/>
                      <a:pt x="13019" y="16800"/>
                      <a:pt x="13499" y="16077"/>
                    </a:cubicBezTo>
                    <a:cubicBezTo>
                      <a:pt x="13526" y="16035"/>
                      <a:pt x="13489" y="15996"/>
                      <a:pt x="13451" y="15996"/>
                    </a:cubicBezTo>
                    <a:cubicBezTo>
                      <a:pt x="13434" y="15996"/>
                      <a:pt x="13417" y="16004"/>
                      <a:pt x="13405" y="16021"/>
                    </a:cubicBezTo>
                    <a:cubicBezTo>
                      <a:pt x="12915" y="16721"/>
                      <a:pt x="12391" y="17419"/>
                      <a:pt x="11961" y="18158"/>
                    </a:cubicBezTo>
                    <a:cubicBezTo>
                      <a:pt x="11777" y="17871"/>
                      <a:pt x="11594" y="17586"/>
                      <a:pt x="11411" y="17301"/>
                    </a:cubicBezTo>
                    <a:cubicBezTo>
                      <a:pt x="11986" y="16491"/>
                      <a:pt x="12511" y="15640"/>
                      <a:pt x="13035" y="14797"/>
                    </a:cubicBezTo>
                    <a:cubicBezTo>
                      <a:pt x="13065" y="14749"/>
                      <a:pt x="13023" y="14707"/>
                      <a:pt x="12980" y="14707"/>
                    </a:cubicBezTo>
                    <a:cubicBezTo>
                      <a:pt x="12961" y="14707"/>
                      <a:pt x="12942" y="14715"/>
                      <a:pt x="12928" y="14735"/>
                    </a:cubicBezTo>
                    <a:cubicBezTo>
                      <a:pt x="12386" y="15545"/>
                      <a:pt x="11836" y="16356"/>
                      <a:pt x="11342" y="17194"/>
                    </a:cubicBezTo>
                    <a:cubicBezTo>
                      <a:pt x="10863" y="16448"/>
                      <a:pt x="10383" y="15701"/>
                      <a:pt x="9903" y="14955"/>
                    </a:cubicBezTo>
                    <a:cubicBezTo>
                      <a:pt x="10249" y="14400"/>
                      <a:pt x="10608" y="13853"/>
                      <a:pt x="10974" y="13313"/>
                    </a:cubicBezTo>
                    <a:cubicBezTo>
                      <a:pt x="11004" y="13269"/>
                      <a:pt x="10965" y="13230"/>
                      <a:pt x="10923" y="13230"/>
                    </a:cubicBezTo>
                    <a:cubicBezTo>
                      <a:pt x="10906" y="13230"/>
                      <a:pt x="10887" y="13237"/>
                      <a:pt x="10874" y="13254"/>
                    </a:cubicBezTo>
                    <a:cubicBezTo>
                      <a:pt x="10496" y="13764"/>
                      <a:pt x="10150" y="14298"/>
                      <a:pt x="9836" y="14851"/>
                    </a:cubicBezTo>
                    <a:cubicBezTo>
                      <a:pt x="9667" y="14587"/>
                      <a:pt x="9498" y="14324"/>
                      <a:pt x="9329" y="14061"/>
                    </a:cubicBezTo>
                    <a:cubicBezTo>
                      <a:pt x="9543" y="13673"/>
                      <a:pt x="9777" y="13300"/>
                      <a:pt x="10032" y="12940"/>
                    </a:cubicBezTo>
                    <a:cubicBezTo>
                      <a:pt x="10058" y="12903"/>
                      <a:pt x="10019" y="12857"/>
                      <a:pt x="9982" y="12857"/>
                    </a:cubicBezTo>
                    <a:cubicBezTo>
                      <a:pt x="9970" y="12857"/>
                      <a:pt x="9957" y="12862"/>
                      <a:pt x="9948" y="12875"/>
                    </a:cubicBezTo>
                    <a:cubicBezTo>
                      <a:pt x="9680" y="13211"/>
                      <a:pt x="9452" y="13578"/>
                      <a:pt x="9269" y="13967"/>
                    </a:cubicBezTo>
                    <a:cubicBezTo>
                      <a:pt x="8926" y="13431"/>
                      <a:pt x="8583" y="12896"/>
                      <a:pt x="8241" y="12358"/>
                    </a:cubicBezTo>
                    <a:cubicBezTo>
                      <a:pt x="8244" y="12357"/>
                      <a:pt x="8246" y="12357"/>
                      <a:pt x="8247" y="12354"/>
                    </a:cubicBezTo>
                    <a:cubicBezTo>
                      <a:pt x="8649" y="11692"/>
                      <a:pt x="9012" y="11005"/>
                      <a:pt x="9364" y="10317"/>
                    </a:cubicBezTo>
                    <a:cubicBezTo>
                      <a:pt x="9386" y="10273"/>
                      <a:pt x="9350" y="10234"/>
                      <a:pt x="9313" y="10234"/>
                    </a:cubicBezTo>
                    <a:cubicBezTo>
                      <a:pt x="9297" y="10234"/>
                      <a:pt x="9280" y="10242"/>
                      <a:pt x="9269" y="10261"/>
                    </a:cubicBezTo>
                    <a:cubicBezTo>
                      <a:pt x="8888" y="10918"/>
                      <a:pt x="8515" y="11582"/>
                      <a:pt x="8182" y="12264"/>
                    </a:cubicBezTo>
                    <a:lnTo>
                      <a:pt x="7799" y="11667"/>
                    </a:lnTo>
                    <a:cubicBezTo>
                      <a:pt x="8078" y="11251"/>
                      <a:pt x="8327" y="10813"/>
                      <a:pt x="8540" y="10358"/>
                    </a:cubicBezTo>
                    <a:cubicBezTo>
                      <a:pt x="8559" y="10320"/>
                      <a:pt x="8526" y="10284"/>
                      <a:pt x="8495" y="10284"/>
                    </a:cubicBezTo>
                    <a:cubicBezTo>
                      <a:pt x="8480" y="10284"/>
                      <a:pt x="8466" y="10292"/>
                      <a:pt x="8457" y="10309"/>
                    </a:cubicBezTo>
                    <a:cubicBezTo>
                      <a:pt x="8231" y="10741"/>
                      <a:pt x="7987" y="11160"/>
                      <a:pt x="7743" y="11581"/>
                    </a:cubicBezTo>
                    <a:cubicBezTo>
                      <a:pt x="7611" y="11374"/>
                      <a:pt x="7477" y="11166"/>
                      <a:pt x="7345" y="10959"/>
                    </a:cubicBezTo>
                    <a:cubicBezTo>
                      <a:pt x="7584" y="10494"/>
                      <a:pt x="7833" y="10038"/>
                      <a:pt x="8113" y="9596"/>
                    </a:cubicBezTo>
                    <a:cubicBezTo>
                      <a:pt x="8137" y="9559"/>
                      <a:pt x="8103" y="9526"/>
                      <a:pt x="8069" y="9526"/>
                    </a:cubicBezTo>
                    <a:cubicBezTo>
                      <a:pt x="8055" y="9526"/>
                      <a:pt x="8039" y="9532"/>
                      <a:pt x="8029" y="9547"/>
                    </a:cubicBezTo>
                    <a:cubicBezTo>
                      <a:pt x="7735" y="9961"/>
                      <a:pt x="7487" y="10404"/>
                      <a:pt x="7289" y="10871"/>
                    </a:cubicBezTo>
                    <a:cubicBezTo>
                      <a:pt x="7130" y="10621"/>
                      <a:pt x="6970" y="10371"/>
                      <a:pt x="6811" y="10122"/>
                    </a:cubicBezTo>
                    <a:cubicBezTo>
                      <a:pt x="7141" y="9703"/>
                      <a:pt x="7431" y="9255"/>
                      <a:pt x="7680" y="8784"/>
                    </a:cubicBezTo>
                    <a:cubicBezTo>
                      <a:pt x="7698" y="8747"/>
                      <a:pt x="7668" y="8714"/>
                      <a:pt x="7637" y="8714"/>
                    </a:cubicBezTo>
                    <a:cubicBezTo>
                      <a:pt x="7623" y="8714"/>
                      <a:pt x="7609" y="8721"/>
                      <a:pt x="7600" y="8737"/>
                    </a:cubicBezTo>
                    <a:cubicBezTo>
                      <a:pt x="7345" y="9188"/>
                      <a:pt x="7065" y="9625"/>
                      <a:pt x="6762" y="10046"/>
                    </a:cubicBezTo>
                    <a:cubicBezTo>
                      <a:pt x="6543" y="9703"/>
                      <a:pt x="6323" y="9359"/>
                      <a:pt x="6105" y="9016"/>
                    </a:cubicBezTo>
                    <a:cubicBezTo>
                      <a:pt x="6234" y="8741"/>
                      <a:pt x="6378" y="8473"/>
                      <a:pt x="6535" y="8211"/>
                    </a:cubicBezTo>
                    <a:cubicBezTo>
                      <a:pt x="6553" y="8183"/>
                      <a:pt x="6526" y="8150"/>
                      <a:pt x="6499" y="8150"/>
                    </a:cubicBezTo>
                    <a:cubicBezTo>
                      <a:pt x="6490" y="8150"/>
                      <a:pt x="6481" y="8154"/>
                      <a:pt x="6473" y="8164"/>
                    </a:cubicBezTo>
                    <a:cubicBezTo>
                      <a:pt x="6292" y="8388"/>
                      <a:pt x="6143" y="8637"/>
                      <a:pt x="6032" y="8903"/>
                    </a:cubicBezTo>
                    <a:cubicBezTo>
                      <a:pt x="5726" y="8428"/>
                      <a:pt x="5421" y="7955"/>
                      <a:pt x="5115" y="7480"/>
                    </a:cubicBezTo>
                    <a:cubicBezTo>
                      <a:pt x="5380" y="6887"/>
                      <a:pt x="5700" y="6321"/>
                      <a:pt x="6072" y="5789"/>
                    </a:cubicBezTo>
                    <a:cubicBezTo>
                      <a:pt x="6101" y="5748"/>
                      <a:pt x="6062" y="5709"/>
                      <a:pt x="6023" y="5709"/>
                    </a:cubicBezTo>
                    <a:cubicBezTo>
                      <a:pt x="6006" y="5709"/>
                      <a:pt x="5988" y="5716"/>
                      <a:pt x="5976" y="5733"/>
                    </a:cubicBezTo>
                    <a:cubicBezTo>
                      <a:pt x="5593" y="6235"/>
                      <a:pt x="5281" y="6787"/>
                      <a:pt x="5048" y="7373"/>
                    </a:cubicBezTo>
                    <a:cubicBezTo>
                      <a:pt x="4750" y="6914"/>
                      <a:pt x="4455" y="6452"/>
                      <a:pt x="4156" y="5994"/>
                    </a:cubicBezTo>
                    <a:cubicBezTo>
                      <a:pt x="4161" y="5990"/>
                      <a:pt x="4167" y="5990"/>
                      <a:pt x="4172" y="5983"/>
                    </a:cubicBezTo>
                    <a:cubicBezTo>
                      <a:pt x="4489" y="5499"/>
                      <a:pt x="4793" y="5011"/>
                      <a:pt x="5080" y="4509"/>
                    </a:cubicBezTo>
                    <a:cubicBezTo>
                      <a:pt x="5109" y="4458"/>
                      <a:pt x="5067" y="4414"/>
                      <a:pt x="5023" y="4414"/>
                    </a:cubicBezTo>
                    <a:cubicBezTo>
                      <a:pt x="5004" y="4414"/>
                      <a:pt x="4984" y="4423"/>
                      <a:pt x="4970" y="4444"/>
                    </a:cubicBezTo>
                    <a:cubicBezTo>
                      <a:pt x="4658" y="4915"/>
                      <a:pt x="4368" y="5398"/>
                      <a:pt x="4086" y="5888"/>
                    </a:cubicBezTo>
                    <a:cubicBezTo>
                      <a:pt x="3893" y="5591"/>
                      <a:pt x="3702" y="5293"/>
                      <a:pt x="3507" y="4998"/>
                    </a:cubicBezTo>
                    <a:cubicBezTo>
                      <a:pt x="3710" y="4597"/>
                      <a:pt x="3957" y="4243"/>
                      <a:pt x="4251" y="3895"/>
                    </a:cubicBezTo>
                    <a:cubicBezTo>
                      <a:pt x="4283" y="3853"/>
                      <a:pt x="4247" y="3801"/>
                      <a:pt x="4203" y="3801"/>
                    </a:cubicBezTo>
                    <a:cubicBezTo>
                      <a:pt x="4192" y="3801"/>
                      <a:pt x="4180" y="3804"/>
                      <a:pt x="4169" y="3813"/>
                    </a:cubicBezTo>
                    <a:cubicBezTo>
                      <a:pt x="3837" y="4091"/>
                      <a:pt x="3588" y="4471"/>
                      <a:pt x="3427" y="4876"/>
                    </a:cubicBezTo>
                    <a:cubicBezTo>
                      <a:pt x="3255" y="4616"/>
                      <a:pt x="3088" y="4351"/>
                      <a:pt x="2916" y="4091"/>
                    </a:cubicBezTo>
                    <a:cubicBezTo>
                      <a:pt x="2917" y="4090"/>
                      <a:pt x="2921" y="4091"/>
                      <a:pt x="2922" y="4088"/>
                    </a:cubicBezTo>
                    <a:cubicBezTo>
                      <a:pt x="3223" y="3714"/>
                      <a:pt x="3502" y="3318"/>
                      <a:pt x="3772" y="2922"/>
                    </a:cubicBezTo>
                    <a:cubicBezTo>
                      <a:pt x="3801" y="2879"/>
                      <a:pt x="3763" y="2841"/>
                      <a:pt x="3723" y="2841"/>
                    </a:cubicBezTo>
                    <a:cubicBezTo>
                      <a:pt x="3705" y="2841"/>
                      <a:pt x="3688" y="2848"/>
                      <a:pt x="3674" y="2866"/>
                    </a:cubicBezTo>
                    <a:cubicBezTo>
                      <a:pt x="3391" y="3236"/>
                      <a:pt x="3112" y="3613"/>
                      <a:pt x="2858" y="4005"/>
                    </a:cubicBezTo>
                    <a:cubicBezTo>
                      <a:pt x="2723" y="3801"/>
                      <a:pt x="2589" y="3596"/>
                      <a:pt x="2452" y="3392"/>
                    </a:cubicBezTo>
                    <a:cubicBezTo>
                      <a:pt x="2758" y="3006"/>
                      <a:pt x="3051" y="2606"/>
                      <a:pt x="3348" y="2212"/>
                    </a:cubicBezTo>
                    <a:cubicBezTo>
                      <a:pt x="3369" y="2182"/>
                      <a:pt x="3338" y="2147"/>
                      <a:pt x="3307" y="2147"/>
                    </a:cubicBezTo>
                    <a:cubicBezTo>
                      <a:pt x="3297" y="2147"/>
                      <a:pt x="3287" y="2151"/>
                      <a:pt x="3279" y="2160"/>
                    </a:cubicBezTo>
                    <a:cubicBezTo>
                      <a:pt x="2962" y="2518"/>
                      <a:pt x="2656" y="2896"/>
                      <a:pt x="2388" y="3295"/>
                    </a:cubicBezTo>
                    <a:cubicBezTo>
                      <a:pt x="2224" y="3049"/>
                      <a:pt x="2062" y="2804"/>
                      <a:pt x="1897" y="2558"/>
                    </a:cubicBezTo>
                    <a:cubicBezTo>
                      <a:pt x="1901" y="2557"/>
                      <a:pt x="1905" y="2557"/>
                      <a:pt x="1909" y="2553"/>
                    </a:cubicBezTo>
                    <a:cubicBezTo>
                      <a:pt x="2186" y="2275"/>
                      <a:pt x="2452" y="1984"/>
                      <a:pt x="2713" y="1690"/>
                    </a:cubicBezTo>
                    <a:cubicBezTo>
                      <a:pt x="2744" y="1655"/>
                      <a:pt x="2714" y="1608"/>
                      <a:pt x="2678" y="1608"/>
                    </a:cubicBezTo>
                    <a:cubicBezTo>
                      <a:pt x="2668" y="1608"/>
                      <a:pt x="2656" y="1612"/>
                      <a:pt x="2646" y="1623"/>
                    </a:cubicBezTo>
                    <a:cubicBezTo>
                      <a:pt x="2372" y="1902"/>
                      <a:pt x="2103" y="2184"/>
                      <a:pt x="1843" y="2479"/>
                    </a:cubicBezTo>
                    <a:cubicBezTo>
                      <a:pt x="1722" y="2297"/>
                      <a:pt x="1601" y="2115"/>
                      <a:pt x="1480" y="1935"/>
                    </a:cubicBezTo>
                    <a:cubicBezTo>
                      <a:pt x="1618" y="1763"/>
                      <a:pt x="1748" y="1583"/>
                      <a:pt x="1866" y="1396"/>
                    </a:cubicBezTo>
                    <a:cubicBezTo>
                      <a:pt x="1886" y="1364"/>
                      <a:pt x="1855" y="1328"/>
                      <a:pt x="1824" y="1328"/>
                    </a:cubicBezTo>
                    <a:cubicBezTo>
                      <a:pt x="1814" y="1328"/>
                      <a:pt x="1803" y="1332"/>
                      <a:pt x="1794" y="1342"/>
                    </a:cubicBezTo>
                    <a:cubicBezTo>
                      <a:pt x="1658" y="1498"/>
                      <a:pt x="1529" y="1662"/>
                      <a:pt x="1410" y="1833"/>
                    </a:cubicBezTo>
                    <a:cubicBezTo>
                      <a:pt x="1046" y="1299"/>
                      <a:pt x="685" y="764"/>
                      <a:pt x="316" y="233"/>
                    </a:cubicBezTo>
                    <a:close/>
                    <a:moveTo>
                      <a:pt x="265" y="507"/>
                    </a:moveTo>
                    <a:lnTo>
                      <a:pt x="265" y="507"/>
                    </a:lnTo>
                    <a:cubicBezTo>
                      <a:pt x="4041" y="6761"/>
                      <a:pt x="8201" y="12813"/>
                      <a:pt x="12168" y="18947"/>
                    </a:cubicBezTo>
                    <a:cubicBezTo>
                      <a:pt x="12179" y="18965"/>
                      <a:pt x="12197" y="18979"/>
                      <a:pt x="12216" y="18990"/>
                    </a:cubicBezTo>
                    <a:cubicBezTo>
                      <a:pt x="12166" y="19266"/>
                      <a:pt x="12130" y="19598"/>
                      <a:pt x="12174" y="19889"/>
                    </a:cubicBezTo>
                    <a:cubicBezTo>
                      <a:pt x="12173" y="19888"/>
                      <a:pt x="12171" y="19886"/>
                      <a:pt x="12169" y="19884"/>
                    </a:cubicBezTo>
                    <a:cubicBezTo>
                      <a:pt x="12169" y="19884"/>
                      <a:pt x="12168" y="19884"/>
                      <a:pt x="12168" y="19884"/>
                    </a:cubicBezTo>
                    <a:cubicBezTo>
                      <a:pt x="12167" y="19884"/>
                      <a:pt x="12165" y="19884"/>
                      <a:pt x="12163" y="19884"/>
                    </a:cubicBezTo>
                    <a:cubicBezTo>
                      <a:pt x="12163" y="19872"/>
                      <a:pt x="12158" y="19859"/>
                      <a:pt x="12150" y="19846"/>
                    </a:cubicBezTo>
                    <a:cubicBezTo>
                      <a:pt x="10176" y="16808"/>
                      <a:pt x="8040" y="13873"/>
                      <a:pt x="6059" y="10836"/>
                    </a:cubicBezTo>
                    <a:cubicBezTo>
                      <a:pt x="4083" y="7810"/>
                      <a:pt x="2321" y="4593"/>
                      <a:pt x="218" y="1658"/>
                    </a:cubicBezTo>
                    <a:cubicBezTo>
                      <a:pt x="214" y="1653"/>
                      <a:pt x="211" y="1653"/>
                      <a:pt x="208" y="1651"/>
                    </a:cubicBezTo>
                    <a:cubicBezTo>
                      <a:pt x="237" y="1435"/>
                      <a:pt x="237" y="1213"/>
                      <a:pt x="246" y="993"/>
                    </a:cubicBezTo>
                    <a:cubicBezTo>
                      <a:pt x="253" y="835"/>
                      <a:pt x="269" y="670"/>
                      <a:pt x="265" y="507"/>
                    </a:cubicBezTo>
                    <a:close/>
                    <a:moveTo>
                      <a:pt x="31136" y="8146"/>
                    </a:moveTo>
                    <a:cubicBezTo>
                      <a:pt x="31153" y="8152"/>
                      <a:pt x="31172" y="8157"/>
                      <a:pt x="31190" y="8162"/>
                    </a:cubicBezTo>
                    <a:cubicBezTo>
                      <a:pt x="31182" y="8168"/>
                      <a:pt x="31172" y="8175"/>
                      <a:pt x="31169" y="8181"/>
                    </a:cubicBezTo>
                    <a:cubicBezTo>
                      <a:pt x="31139" y="8242"/>
                      <a:pt x="31136" y="8313"/>
                      <a:pt x="31161" y="8376"/>
                    </a:cubicBezTo>
                    <a:cubicBezTo>
                      <a:pt x="24985" y="12433"/>
                      <a:pt x="18655" y="16179"/>
                      <a:pt x="12373" y="20060"/>
                    </a:cubicBezTo>
                    <a:cubicBezTo>
                      <a:pt x="12386" y="19886"/>
                      <a:pt x="12356" y="19706"/>
                      <a:pt x="12358" y="19531"/>
                    </a:cubicBezTo>
                    <a:cubicBezTo>
                      <a:pt x="12358" y="19373"/>
                      <a:pt x="12365" y="19217"/>
                      <a:pt x="12377" y="19059"/>
                    </a:cubicBezTo>
                    <a:cubicBezTo>
                      <a:pt x="12391" y="19079"/>
                      <a:pt x="12413" y="19091"/>
                      <a:pt x="12436" y="19091"/>
                    </a:cubicBezTo>
                    <a:cubicBezTo>
                      <a:pt x="12449" y="19091"/>
                      <a:pt x="12462" y="19087"/>
                      <a:pt x="12474" y="19080"/>
                    </a:cubicBezTo>
                    <a:cubicBezTo>
                      <a:pt x="16230" y="17046"/>
                      <a:pt x="19844" y="14752"/>
                      <a:pt x="23497" y="12527"/>
                    </a:cubicBezTo>
                    <a:cubicBezTo>
                      <a:pt x="23504" y="12531"/>
                      <a:pt x="23511" y="12532"/>
                      <a:pt x="23519" y="12532"/>
                    </a:cubicBezTo>
                    <a:cubicBezTo>
                      <a:pt x="23537" y="12532"/>
                      <a:pt x="23554" y="12524"/>
                      <a:pt x="23564" y="12508"/>
                    </a:cubicBezTo>
                    <a:lnTo>
                      <a:pt x="23587" y="12473"/>
                    </a:lnTo>
                    <a:cubicBezTo>
                      <a:pt x="26056" y="10970"/>
                      <a:pt x="28543" y="9502"/>
                      <a:pt x="31107" y="8170"/>
                    </a:cubicBezTo>
                    <a:cubicBezTo>
                      <a:pt x="31117" y="8164"/>
                      <a:pt x="31128" y="8156"/>
                      <a:pt x="31136" y="8146"/>
                    </a:cubicBezTo>
                    <a:close/>
                    <a:moveTo>
                      <a:pt x="258" y="1"/>
                    </a:moveTo>
                    <a:cubicBezTo>
                      <a:pt x="210" y="1"/>
                      <a:pt x="167" y="32"/>
                      <a:pt x="154" y="80"/>
                    </a:cubicBezTo>
                    <a:cubicBezTo>
                      <a:pt x="96" y="86"/>
                      <a:pt x="45" y="144"/>
                      <a:pt x="84" y="211"/>
                    </a:cubicBezTo>
                    <a:cubicBezTo>
                      <a:pt x="96" y="230"/>
                      <a:pt x="108" y="249"/>
                      <a:pt x="120" y="268"/>
                    </a:cubicBezTo>
                    <a:cubicBezTo>
                      <a:pt x="58" y="480"/>
                      <a:pt x="63" y="716"/>
                      <a:pt x="50" y="934"/>
                    </a:cubicBezTo>
                    <a:cubicBezTo>
                      <a:pt x="34" y="1213"/>
                      <a:pt x="1" y="1502"/>
                      <a:pt x="31" y="1780"/>
                    </a:cubicBezTo>
                    <a:cubicBezTo>
                      <a:pt x="36" y="1826"/>
                      <a:pt x="79" y="1858"/>
                      <a:pt x="119" y="1858"/>
                    </a:cubicBezTo>
                    <a:cubicBezTo>
                      <a:pt x="148" y="1858"/>
                      <a:pt x="174" y="1841"/>
                      <a:pt x="182" y="1801"/>
                    </a:cubicBezTo>
                    <a:cubicBezTo>
                      <a:pt x="186" y="1792"/>
                      <a:pt x="186" y="1780"/>
                      <a:pt x="187" y="1771"/>
                    </a:cubicBezTo>
                    <a:cubicBezTo>
                      <a:pt x="1802" y="4955"/>
                      <a:pt x="3933" y="7955"/>
                      <a:pt x="5883" y="10937"/>
                    </a:cubicBezTo>
                    <a:cubicBezTo>
                      <a:pt x="7863" y="13963"/>
                      <a:pt x="9820" y="17047"/>
                      <a:pt x="12007" y="19929"/>
                    </a:cubicBezTo>
                    <a:cubicBezTo>
                      <a:pt x="12024" y="19953"/>
                      <a:pt x="12051" y="19965"/>
                      <a:pt x="12078" y="19965"/>
                    </a:cubicBezTo>
                    <a:cubicBezTo>
                      <a:pt x="12100" y="19965"/>
                      <a:pt x="12123" y="19957"/>
                      <a:pt x="12141" y="19940"/>
                    </a:cubicBezTo>
                    <a:cubicBezTo>
                      <a:pt x="12161" y="20026"/>
                      <a:pt x="12206" y="20104"/>
                      <a:pt x="12267" y="20168"/>
                    </a:cubicBezTo>
                    <a:cubicBezTo>
                      <a:pt x="12275" y="20176"/>
                      <a:pt x="12285" y="20179"/>
                      <a:pt x="12295" y="20179"/>
                    </a:cubicBezTo>
                    <a:cubicBezTo>
                      <a:pt x="12316" y="20179"/>
                      <a:pt x="12336" y="20163"/>
                      <a:pt x="12337" y="20138"/>
                    </a:cubicBezTo>
                    <a:lnTo>
                      <a:pt x="12338" y="20136"/>
                    </a:lnTo>
                    <a:cubicBezTo>
                      <a:pt x="12346" y="20158"/>
                      <a:pt x="12367" y="20170"/>
                      <a:pt x="12388" y="20170"/>
                    </a:cubicBezTo>
                    <a:cubicBezTo>
                      <a:pt x="12396" y="20170"/>
                      <a:pt x="12405" y="20168"/>
                      <a:pt x="12413" y="20163"/>
                    </a:cubicBezTo>
                    <a:cubicBezTo>
                      <a:pt x="18965" y="16784"/>
                      <a:pt x="25133" y="12585"/>
                      <a:pt x="31289" y="8546"/>
                    </a:cubicBezTo>
                    <a:cubicBezTo>
                      <a:pt x="31316" y="8529"/>
                      <a:pt x="31335" y="8500"/>
                      <a:pt x="31336" y="8466"/>
                    </a:cubicBezTo>
                    <a:cubicBezTo>
                      <a:pt x="31373" y="8435"/>
                      <a:pt x="31387" y="8376"/>
                      <a:pt x="31346" y="8336"/>
                    </a:cubicBezTo>
                    <a:cubicBezTo>
                      <a:pt x="31328" y="8321"/>
                      <a:pt x="31360" y="8237"/>
                      <a:pt x="31362" y="8211"/>
                    </a:cubicBezTo>
                    <a:cubicBezTo>
                      <a:pt x="31362" y="8189"/>
                      <a:pt x="31352" y="8167"/>
                      <a:pt x="31333" y="8152"/>
                    </a:cubicBezTo>
                    <a:cubicBezTo>
                      <a:pt x="31402" y="8097"/>
                      <a:pt x="31407" y="7961"/>
                      <a:pt x="31295" y="7929"/>
                    </a:cubicBezTo>
                    <a:cubicBezTo>
                      <a:pt x="21042" y="5038"/>
                      <a:pt x="10708" y="2204"/>
                      <a:pt x="283" y="3"/>
                    </a:cubicBezTo>
                    <a:cubicBezTo>
                      <a:pt x="275" y="2"/>
                      <a:pt x="266" y="1"/>
                      <a:pt x="2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57"/>
              <p:cNvSpPr/>
              <p:nvPr/>
            </p:nvSpPr>
            <p:spPr>
              <a:xfrm>
                <a:off x="5616350" y="653950"/>
                <a:ext cx="352650" cy="220550"/>
              </a:xfrm>
              <a:custGeom>
                <a:rect b="b" l="l" r="r" t="t"/>
                <a:pathLst>
                  <a:path extrusionOk="0" h="8822" w="14106">
                    <a:moveTo>
                      <a:pt x="167" y="180"/>
                    </a:moveTo>
                    <a:lnTo>
                      <a:pt x="167" y="180"/>
                    </a:lnTo>
                    <a:cubicBezTo>
                      <a:pt x="4373" y="2403"/>
                      <a:pt x="9301" y="2773"/>
                      <a:pt x="13698" y="4525"/>
                    </a:cubicBezTo>
                    <a:cubicBezTo>
                      <a:pt x="13363" y="4692"/>
                      <a:pt x="13025" y="4859"/>
                      <a:pt x="12684" y="5024"/>
                    </a:cubicBezTo>
                    <a:cubicBezTo>
                      <a:pt x="12673" y="5008"/>
                      <a:pt x="12657" y="4996"/>
                      <a:pt x="12638" y="4990"/>
                    </a:cubicBezTo>
                    <a:cubicBezTo>
                      <a:pt x="8553" y="3664"/>
                      <a:pt x="4510" y="2450"/>
                      <a:pt x="556" y="749"/>
                    </a:cubicBezTo>
                    <a:cubicBezTo>
                      <a:pt x="554" y="748"/>
                      <a:pt x="553" y="748"/>
                      <a:pt x="552" y="748"/>
                    </a:cubicBezTo>
                    <a:cubicBezTo>
                      <a:pt x="550" y="748"/>
                      <a:pt x="548" y="749"/>
                      <a:pt x="544" y="749"/>
                    </a:cubicBezTo>
                    <a:cubicBezTo>
                      <a:pt x="417" y="561"/>
                      <a:pt x="294" y="368"/>
                      <a:pt x="167" y="180"/>
                    </a:cubicBezTo>
                    <a:close/>
                    <a:moveTo>
                      <a:pt x="673" y="940"/>
                    </a:moveTo>
                    <a:cubicBezTo>
                      <a:pt x="4334" y="2901"/>
                      <a:pt x="8513" y="3895"/>
                      <a:pt x="12455" y="5134"/>
                    </a:cubicBezTo>
                    <a:cubicBezTo>
                      <a:pt x="10158" y="6240"/>
                      <a:pt x="7772" y="7308"/>
                      <a:pt x="5654" y="8662"/>
                    </a:cubicBezTo>
                    <a:cubicBezTo>
                      <a:pt x="5637" y="8643"/>
                      <a:pt x="5613" y="8634"/>
                      <a:pt x="5587" y="8632"/>
                    </a:cubicBezTo>
                    <a:lnTo>
                      <a:pt x="5541" y="8630"/>
                    </a:lnTo>
                    <a:lnTo>
                      <a:pt x="5531" y="8630"/>
                    </a:lnTo>
                    <a:cubicBezTo>
                      <a:pt x="5528" y="8618"/>
                      <a:pt x="5523" y="8603"/>
                      <a:pt x="5515" y="8591"/>
                    </a:cubicBezTo>
                    <a:cubicBezTo>
                      <a:pt x="3915" y="6037"/>
                      <a:pt x="2352" y="3446"/>
                      <a:pt x="673" y="940"/>
                    </a:cubicBezTo>
                    <a:close/>
                    <a:moveTo>
                      <a:pt x="222" y="1"/>
                    </a:moveTo>
                    <a:cubicBezTo>
                      <a:pt x="142" y="1"/>
                      <a:pt x="84" y="93"/>
                      <a:pt x="132" y="153"/>
                    </a:cubicBezTo>
                    <a:cubicBezTo>
                      <a:pt x="122" y="149"/>
                      <a:pt x="112" y="147"/>
                      <a:pt x="102" y="147"/>
                    </a:cubicBezTo>
                    <a:cubicBezTo>
                      <a:pt x="50" y="147"/>
                      <a:pt x="1" y="198"/>
                      <a:pt x="34" y="257"/>
                    </a:cubicBezTo>
                    <a:cubicBezTo>
                      <a:pt x="1692" y="3130"/>
                      <a:pt x="3534" y="5910"/>
                      <a:pt x="5307" y="8712"/>
                    </a:cubicBezTo>
                    <a:cubicBezTo>
                      <a:pt x="5328" y="8747"/>
                      <a:pt x="5367" y="8768"/>
                      <a:pt x="5406" y="8768"/>
                    </a:cubicBezTo>
                    <a:cubicBezTo>
                      <a:pt x="5422" y="8768"/>
                      <a:pt x="5438" y="8765"/>
                      <a:pt x="5453" y="8758"/>
                    </a:cubicBezTo>
                    <a:cubicBezTo>
                      <a:pt x="5462" y="8796"/>
                      <a:pt x="5496" y="8822"/>
                      <a:pt x="5534" y="8822"/>
                    </a:cubicBezTo>
                    <a:cubicBezTo>
                      <a:pt x="5536" y="8822"/>
                      <a:pt x="5539" y="8822"/>
                      <a:pt x="5541" y="8822"/>
                    </a:cubicBezTo>
                    <a:lnTo>
                      <a:pt x="5587" y="8818"/>
                    </a:lnTo>
                    <a:cubicBezTo>
                      <a:pt x="5614" y="8818"/>
                      <a:pt x="5638" y="8806"/>
                      <a:pt x="5656" y="8787"/>
                    </a:cubicBezTo>
                    <a:cubicBezTo>
                      <a:pt x="8531" y="7760"/>
                      <a:pt x="11323" y="6076"/>
                      <a:pt x="14018" y="4651"/>
                    </a:cubicBezTo>
                    <a:cubicBezTo>
                      <a:pt x="14063" y="4630"/>
                      <a:pt x="14088" y="4582"/>
                      <a:pt x="14080" y="4533"/>
                    </a:cubicBezTo>
                    <a:cubicBezTo>
                      <a:pt x="14106" y="4458"/>
                      <a:pt x="14069" y="4377"/>
                      <a:pt x="13996" y="4346"/>
                    </a:cubicBezTo>
                    <a:cubicBezTo>
                      <a:pt x="9537" y="2517"/>
                      <a:pt x="4717" y="1892"/>
                      <a:pt x="265" y="9"/>
                    </a:cubicBezTo>
                    <a:cubicBezTo>
                      <a:pt x="251" y="3"/>
                      <a:pt x="236" y="1"/>
                      <a:pt x="2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57"/>
              <p:cNvSpPr/>
              <p:nvPr/>
            </p:nvSpPr>
            <p:spPr>
              <a:xfrm>
                <a:off x="5538400" y="617325"/>
                <a:ext cx="51200" cy="82975"/>
              </a:xfrm>
              <a:custGeom>
                <a:rect b="b" l="l" r="r" t="t"/>
                <a:pathLst>
                  <a:path extrusionOk="0" h="3319" w="2048">
                    <a:moveTo>
                      <a:pt x="1969" y="0"/>
                    </a:moveTo>
                    <a:cubicBezTo>
                      <a:pt x="1952" y="0"/>
                      <a:pt x="1934" y="9"/>
                      <a:pt x="1922" y="29"/>
                    </a:cubicBezTo>
                    <a:cubicBezTo>
                      <a:pt x="1237" y="1059"/>
                      <a:pt x="626" y="2149"/>
                      <a:pt x="27" y="3229"/>
                    </a:cubicBezTo>
                    <a:cubicBezTo>
                      <a:pt x="0" y="3276"/>
                      <a:pt x="41" y="3318"/>
                      <a:pt x="82" y="3318"/>
                    </a:cubicBezTo>
                    <a:cubicBezTo>
                      <a:pt x="100" y="3318"/>
                      <a:pt x="118" y="3310"/>
                      <a:pt x="130" y="3290"/>
                    </a:cubicBezTo>
                    <a:cubicBezTo>
                      <a:pt x="789" y="2243"/>
                      <a:pt x="1450" y="1184"/>
                      <a:pt x="2021" y="88"/>
                    </a:cubicBezTo>
                    <a:cubicBezTo>
                      <a:pt x="2047" y="42"/>
                      <a:pt x="2008" y="0"/>
                      <a:pt x="19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57"/>
              <p:cNvSpPr/>
              <p:nvPr/>
            </p:nvSpPr>
            <p:spPr>
              <a:xfrm>
                <a:off x="5565675" y="713025"/>
                <a:ext cx="19275" cy="30750"/>
              </a:xfrm>
              <a:custGeom>
                <a:rect b="b" l="l" r="r" t="t"/>
                <a:pathLst>
                  <a:path extrusionOk="0" h="1230" w="771">
                    <a:moveTo>
                      <a:pt x="702" y="1"/>
                    </a:moveTo>
                    <a:cubicBezTo>
                      <a:pt x="686" y="1"/>
                      <a:pt x="671" y="8"/>
                      <a:pt x="660" y="26"/>
                    </a:cubicBezTo>
                    <a:cubicBezTo>
                      <a:pt x="440" y="397"/>
                      <a:pt x="217" y="772"/>
                      <a:pt x="23" y="1158"/>
                    </a:cubicBezTo>
                    <a:cubicBezTo>
                      <a:pt x="1" y="1195"/>
                      <a:pt x="32" y="1229"/>
                      <a:pt x="64" y="1229"/>
                    </a:cubicBezTo>
                    <a:cubicBezTo>
                      <a:pt x="78" y="1229"/>
                      <a:pt x="93" y="1222"/>
                      <a:pt x="103" y="1205"/>
                    </a:cubicBezTo>
                    <a:cubicBezTo>
                      <a:pt x="335" y="840"/>
                      <a:pt x="542" y="458"/>
                      <a:pt x="750" y="77"/>
                    </a:cubicBezTo>
                    <a:cubicBezTo>
                      <a:pt x="771" y="37"/>
                      <a:pt x="736" y="1"/>
                      <a:pt x="7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57"/>
              <p:cNvSpPr/>
              <p:nvPr/>
            </p:nvSpPr>
            <p:spPr>
              <a:xfrm>
                <a:off x="5586825" y="711825"/>
                <a:ext cx="38575" cy="62875"/>
              </a:xfrm>
              <a:custGeom>
                <a:rect b="b" l="l" r="r" t="t"/>
                <a:pathLst>
                  <a:path extrusionOk="0" h="2515" w="1543">
                    <a:moveTo>
                      <a:pt x="1472" y="1"/>
                    </a:moveTo>
                    <a:cubicBezTo>
                      <a:pt x="1456" y="1"/>
                      <a:pt x="1440" y="7"/>
                      <a:pt x="1429" y="23"/>
                    </a:cubicBezTo>
                    <a:cubicBezTo>
                      <a:pt x="884" y="785"/>
                      <a:pt x="382" y="1598"/>
                      <a:pt x="12" y="2460"/>
                    </a:cubicBezTo>
                    <a:cubicBezTo>
                      <a:pt x="1" y="2488"/>
                      <a:pt x="24" y="2515"/>
                      <a:pt x="47" y="2515"/>
                    </a:cubicBezTo>
                    <a:cubicBezTo>
                      <a:pt x="57" y="2515"/>
                      <a:pt x="67" y="2509"/>
                      <a:pt x="74" y="2497"/>
                    </a:cubicBezTo>
                    <a:cubicBezTo>
                      <a:pt x="532" y="1673"/>
                      <a:pt x="987" y="857"/>
                      <a:pt x="1517" y="74"/>
                    </a:cubicBezTo>
                    <a:cubicBezTo>
                      <a:pt x="1542" y="36"/>
                      <a:pt x="1508" y="1"/>
                      <a:pt x="14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57"/>
              <p:cNvSpPr/>
              <p:nvPr/>
            </p:nvSpPr>
            <p:spPr>
              <a:xfrm>
                <a:off x="5646900" y="837775"/>
                <a:ext cx="21650" cy="30150"/>
              </a:xfrm>
              <a:custGeom>
                <a:rect b="b" l="l" r="r" t="t"/>
                <a:pathLst>
                  <a:path extrusionOk="0" h="1206" w="866">
                    <a:moveTo>
                      <a:pt x="784" y="1"/>
                    </a:moveTo>
                    <a:cubicBezTo>
                      <a:pt x="771" y="1"/>
                      <a:pt x="757" y="6"/>
                      <a:pt x="744" y="20"/>
                    </a:cubicBezTo>
                    <a:cubicBezTo>
                      <a:pt x="436" y="348"/>
                      <a:pt x="189" y="728"/>
                      <a:pt x="16" y="1142"/>
                    </a:cubicBezTo>
                    <a:cubicBezTo>
                      <a:pt x="1" y="1177"/>
                      <a:pt x="35" y="1205"/>
                      <a:pt x="68" y="1205"/>
                    </a:cubicBezTo>
                    <a:cubicBezTo>
                      <a:pt x="84" y="1205"/>
                      <a:pt x="100" y="1198"/>
                      <a:pt x="110" y="1182"/>
                    </a:cubicBezTo>
                    <a:cubicBezTo>
                      <a:pt x="315" y="801"/>
                      <a:pt x="556" y="441"/>
                      <a:pt x="828" y="106"/>
                    </a:cubicBezTo>
                    <a:cubicBezTo>
                      <a:pt x="865" y="61"/>
                      <a:pt x="828" y="1"/>
                      <a:pt x="7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57"/>
              <p:cNvSpPr/>
              <p:nvPr/>
            </p:nvSpPr>
            <p:spPr>
              <a:xfrm>
                <a:off x="5686800" y="881950"/>
                <a:ext cx="26750" cy="42725"/>
              </a:xfrm>
              <a:custGeom>
                <a:rect b="b" l="l" r="r" t="t"/>
                <a:pathLst>
                  <a:path extrusionOk="0" h="1709" w="1070">
                    <a:moveTo>
                      <a:pt x="994" y="0"/>
                    </a:moveTo>
                    <a:cubicBezTo>
                      <a:pt x="978" y="0"/>
                      <a:pt x="961" y="8"/>
                      <a:pt x="949" y="27"/>
                    </a:cubicBezTo>
                    <a:cubicBezTo>
                      <a:pt x="613" y="554"/>
                      <a:pt x="299" y="1101"/>
                      <a:pt x="10" y="1656"/>
                    </a:cubicBezTo>
                    <a:cubicBezTo>
                      <a:pt x="0" y="1685"/>
                      <a:pt x="24" y="1709"/>
                      <a:pt x="48" y="1709"/>
                    </a:cubicBezTo>
                    <a:cubicBezTo>
                      <a:pt x="58" y="1709"/>
                      <a:pt x="69" y="1705"/>
                      <a:pt x="77" y="1695"/>
                    </a:cubicBezTo>
                    <a:cubicBezTo>
                      <a:pt x="423" y="1174"/>
                      <a:pt x="748" y="634"/>
                      <a:pt x="1046" y="84"/>
                    </a:cubicBezTo>
                    <a:cubicBezTo>
                      <a:pt x="1069" y="40"/>
                      <a:pt x="1032" y="0"/>
                      <a:pt x="9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57"/>
              <p:cNvSpPr/>
              <p:nvPr/>
            </p:nvSpPr>
            <p:spPr>
              <a:xfrm>
                <a:off x="5696400" y="905650"/>
                <a:ext cx="23425" cy="37425"/>
              </a:xfrm>
              <a:custGeom>
                <a:rect b="b" l="l" r="r" t="t"/>
                <a:pathLst>
                  <a:path extrusionOk="0" h="1497" w="937">
                    <a:moveTo>
                      <a:pt x="851" y="1"/>
                    </a:moveTo>
                    <a:cubicBezTo>
                      <a:pt x="832" y="1"/>
                      <a:pt x="814" y="9"/>
                      <a:pt x="801" y="30"/>
                    </a:cubicBezTo>
                    <a:cubicBezTo>
                      <a:pt x="528" y="481"/>
                      <a:pt x="203" y="945"/>
                      <a:pt x="12" y="1439"/>
                    </a:cubicBezTo>
                    <a:cubicBezTo>
                      <a:pt x="1" y="1469"/>
                      <a:pt x="30" y="1497"/>
                      <a:pt x="58" y="1497"/>
                    </a:cubicBezTo>
                    <a:cubicBezTo>
                      <a:pt x="69" y="1497"/>
                      <a:pt x="80" y="1493"/>
                      <a:pt x="88" y="1482"/>
                    </a:cubicBezTo>
                    <a:cubicBezTo>
                      <a:pt x="418" y="1071"/>
                      <a:pt x="656" y="556"/>
                      <a:pt x="909" y="94"/>
                    </a:cubicBezTo>
                    <a:cubicBezTo>
                      <a:pt x="937" y="45"/>
                      <a:pt x="894" y="1"/>
                      <a:pt x="8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1" name="Google Shape;81;p57"/>
          <p:cNvGrpSpPr/>
          <p:nvPr/>
        </p:nvGrpSpPr>
        <p:grpSpPr>
          <a:xfrm>
            <a:off x="-134844" y="679665"/>
            <a:ext cx="602695" cy="1251540"/>
            <a:chOff x="-134844" y="679665"/>
            <a:chExt cx="602695" cy="1251540"/>
          </a:xfrm>
        </p:grpSpPr>
        <p:sp>
          <p:nvSpPr>
            <p:cNvPr id="82" name="Google Shape;82;p57"/>
            <p:cNvSpPr/>
            <p:nvPr/>
          </p:nvSpPr>
          <p:spPr>
            <a:xfrm rot="836941">
              <a:off x="3335" y="744070"/>
              <a:ext cx="238946" cy="117567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3" name="Google Shape;83;p57"/>
            <p:cNvGrpSpPr/>
            <p:nvPr/>
          </p:nvGrpSpPr>
          <p:grpSpPr>
            <a:xfrm rot="-4702051">
              <a:off x="-380380" y="1143314"/>
              <a:ext cx="1179269" cy="285271"/>
              <a:chOff x="2936000" y="4207525"/>
              <a:chExt cx="817675" cy="197800"/>
            </a:xfrm>
          </p:grpSpPr>
          <p:sp>
            <p:nvSpPr>
              <p:cNvPr id="84" name="Google Shape;84;p57"/>
              <p:cNvSpPr/>
              <p:nvPr/>
            </p:nvSpPr>
            <p:spPr>
              <a:xfrm>
                <a:off x="3671125" y="4298050"/>
                <a:ext cx="49275" cy="47825"/>
              </a:xfrm>
              <a:custGeom>
                <a:rect b="b" l="l" r="r" t="t"/>
                <a:pathLst>
                  <a:path extrusionOk="0" h="1913" w="1971">
                    <a:moveTo>
                      <a:pt x="983" y="276"/>
                    </a:moveTo>
                    <a:cubicBezTo>
                      <a:pt x="1251" y="276"/>
                      <a:pt x="1482" y="474"/>
                      <a:pt x="1572" y="724"/>
                    </a:cubicBezTo>
                    <a:cubicBezTo>
                      <a:pt x="1526" y="734"/>
                      <a:pt x="1496" y="777"/>
                      <a:pt x="1505" y="823"/>
                    </a:cubicBezTo>
                    <a:cubicBezTo>
                      <a:pt x="1542" y="1148"/>
                      <a:pt x="1524" y="1497"/>
                      <a:pt x="1135" y="1601"/>
                    </a:cubicBezTo>
                    <a:cubicBezTo>
                      <a:pt x="1116" y="1604"/>
                      <a:pt x="1097" y="1605"/>
                      <a:pt x="1078" y="1608"/>
                    </a:cubicBezTo>
                    <a:cubicBezTo>
                      <a:pt x="1338" y="1330"/>
                      <a:pt x="1333" y="812"/>
                      <a:pt x="1016" y="577"/>
                    </a:cubicBezTo>
                    <a:cubicBezTo>
                      <a:pt x="933" y="515"/>
                      <a:pt x="834" y="484"/>
                      <a:pt x="735" y="484"/>
                    </a:cubicBezTo>
                    <a:cubicBezTo>
                      <a:pt x="643" y="484"/>
                      <a:pt x="551" y="512"/>
                      <a:pt x="471" y="566"/>
                    </a:cubicBezTo>
                    <a:cubicBezTo>
                      <a:pt x="558" y="432"/>
                      <a:pt x="692" y="337"/>
                      <a:pt x="845" y="294"/>
                    </a:cubicBezTo>
                    <a:cubicBezTo>
                      <a:pt x="892" y="282"/>
                      <a:pt x="938" y="276"/>
                      <a:pt x="983" y="276"/>
                    </a:cubicBezTo>
                    <a:close/>
                    <a:moveTo>
                      <a:pt x="690" y="683"/>
                    </a:moveTo>
                    <a:cubicBezTo>
                      <a:pt x="804" y="683"/>
                      <a:pt x="922" y="742"/>
                      <a:pt x="990" y="850"/>
                    </a:cubicBezTo>
                    <a:cubicBezTo>
                      <a:pt x="1142" y="1091"/>
                      <a:pt x="1002" y="1310"/>
                      <a:pt x="906" y="1534"/>
                    </a:cubicBezTo>
                    <a:cubicBezTo>
                      <a:pt x="895" y="1559"/>
                      <a:pt x="895" y="1588"/>
                      <a:pt x="907" y="1613"/>
                    </a:cubicBezTo>
                    <a:cubicBezTo>
                      <a:pt x="603" y="1573"/>
                      <a:pt x="353" y="1302"/>
                      <a:pt x="343" y="979"/>
                    </a:cubicBezTo>
                    <a:cubicBezTo>
                      <a:pt x="343" y="955"/>
                      <a:pt x="345" y="933"/>
                      <a:pt x="348" y="909"/>
                    </a:cubicBezTo>
                    <a:cubicBezTo>
                      <a:pt x="374" y="909"/>
                      <a:pt x="396" y="894"/>
                      <a:pt x="407" y="872"/>
                    </a:cubicBezTo>
                    <a:cubicBezTo>
                      <a:pt x="462" y="743"/>
                      <a:pt x="574" y="683"/>
                      <a:pt x="690" y="683"/>
                    </a:cubicBezTo>
                    <a:close/>
                    <a:moveTo>
                      <a:pt x="969" y="0"/>
                    </a:moveTo>
                    <a:cubicBezTo>
                      <a:pt x="929" y="0"/>
                      <a:pt x="888" y="3"/>
                      <a:pt x="847" y="10"/>
                    </a:cubicBezTo>
                    <a:cubicBezTo>
                      <a:pt x="346" y="88"/>
                      <a:pt x="1" y="593"/>
                      <a:pt x="66" y="1086"/>
                    </a:cubicBezTo>
                    <a:cubicBezTo>
                      <a:pt x="126" y="1553"/>
                      <a:pt x="518" y="1912"/>
                      <a:pt x="975" y="1912"/>
                    </a:cubicBezTo>
                    <a:cubicBezTo>
                      <a:pt x="1038" y="1912"/>
                      <a:pt x="1103" y="1905"/>
                      <a:pt x="1169" y="1891"/>
                    </a:cubicBezTo>
                    <a:cubicBezTo>
                      <a:pt x="1593" y="1797"/>
                      <a:pt x="1971" y="1264"/>
                      <a:pt x="1755" y="845"/>
                    </a:cubicBezTo>
                    <a:cubicBezTo>
                      <a:pt x="1765" y="836"/>
                      <a:pt x="1770" y="821"/>
                      <a:pt x="1773" y="808"/>
                    </a:cubicBezTo>
                    <a:cubicBezTo>
                      <a:pt x="1786" y="361"/>
                      <a:pt x="1402" y="0"/>
                      <a:pt x="9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57"/>
              <p:cNvSpPr/>
              <p:nvPr/>
            </p:nvSpPr>
            <p:spPr>
              <a:xfrm>
                <a:off x="2936000" y="4207525"/>
                <a:ext cx="817675" cy="197800"/>
              </a:xfrm>
              <a:custGeom>
                <a:rect b="b" l="l" r="r" t="t"/>
                <a:pathLst>
                  <a:path extrusionOk="0" h="7912" w="32707">
                    <a:moveTo>
                      <a:pt x="818" y="383"/>
                    </a:moveTo>
                    <a:cubicBezTo>
                      <a:pt x="867" y="2273"/>
                      <a:pt x="940" y="4162"/>
                      <a:pt x="971" y="6052"/>
                    </a:cubicBezTo>
                    <a:cubicBezTo>
                      <a:pt x="964" y="6066"/>
                      <a:pt x="961" y="6082"/>
                      <a:pt x="961" y="6097"/>
                    </a:cubicBezTo>
                    <a:lnTo>
                      <a:pt x="961" y="6100"/>
                    </a:lnTo>
                    <a:cubicBezTo>
                      <a:pt x="952" y="6114"/>
                      <a:pt x="945" y="6132"/>
                      <a:pt x="940" y="6148"/>
                    </a:cubicBezTo>
                    <a:cubicBezTo>
                      <a:pt x="821" y="6219"/>
                      <a:pt x="706" y="6297"/>
                      <a:pt x="596" y="6385"/>
                    </a:cubicBezTo>
                    <a:cubicBezTo>
                      <a:pt x="473" y="6484"/>
                      <a:pt x="324" y="6599"/>
                      <a:pt x="249" y="6744"/>
                    </a:cubicBezTo>
                    <a:cubicBezTo>
                      <a:pt x="252" y="6734"/>
                      <a:pt x="255" y="6726"/>
                      <a:pt x="257" y="6717"/>
                    </a:cubicBezTo>
                    <a:cubicBezTo>
                      <a:pt x="367" y="4794"/>
                      <a:pt x="443" y="2801"/>
                      <a:pt x="196" y="883"/>
                    </a:cubicBezTo>
                    <a:cubicBezTo>
                      <a:pt x="296" y="853"/>
                      <a:pt x="355" y="788"/>
                      <a:pt x="434" y="719"/>
                    </a:cubicBezTo>
                    <a:cubicBezTo>
                      <a:pt x="526" y="636"/>
                      <a:pt x="618" y="553"/>
                      <a:pt x="711" y="470"/>
                    </a:cubicBezTo>
                    <a:cubicBezTo>
                      <a:pt x="738" y="445"/>
                      <a:pt x="778" y="416"/>
                      <a:pt x="818" y="383"/>
                    </a:cubicBezTo>
                    <a:close/>
                    <a:moveTo>
                      <a:pt x="1036" y="300"/>
                    </a:moveTo>
                    <a:cubicBezTo>
                      <a:pt x="1388" y="308"/>
                      <a:pt x="1739" y="322"/>
                      <a:pt x="2090" y="332"/>
                    </a:cubicBezTo>
                    <a:cubicBezTo>
                      <a:pt x="2788" y="885"/>
                      <a:pt x="3508" y="1412"/>
                      <a:pt x="4225" y="1941"/>
                    </a:cubicBezTo>
                    <a:cubicBezTo>
                      <a:pt x="4236" y="1949"/>
                      <a:pt x="4247" y="1953"/>
                      <a:pt x="4256" y="1953"/>
                    </a:cubicBezTo>
                    <a:cubicBezTo>
                      <a:pt x="4304" y="1953"/>
                      <a:pt x="4334" y="1876"/>
                      <a:pt x="4284" y="1838"/>
                    </a:cubicBezTo>
                    <a:cubicBezTo>
                      <a:pt x="3628" y="1331"/>
                      <a:pt x="2969" y="824"/>
                      <a:pt x="2297" y="338"/>
                    </a:cubicBezTo>
                    <a:lnTo>
                      <a:pt x="2297" y="338"/>
                    </a:lnTo>
                    <a:cubicBezTo>
                      <a:pt x="2987" y="357"/>
                      <a:pt x="3679" y="381"/>
                      <a:pt x="4370" y="405"/>
                    </a:cubicBezTo>
                    <a:cubicBezTo>
                      <a:pt x="4993" y="913"/>
                      <a:pt x="5626" y="1414"/>
                      <a:pt x="6264" y="1905"/>
                    </a:cubicBezTo>
                    <a:cubicBezTo>
                      <a:pt x="6273" y="1912"/>
                      <a:pt x="6282" y="1915"/>
                      <a:pt x="6292" y="1915"/>
                    </a:cubicBezTo>
                    <a:cubicBezTo>
                      <a:pt x="6336" y="1915"/>
                      <a:pt x="6376" y="1848"/>
                      <a:pt x="6334" y="1814"/>
                    </a:cubicBezTo>
                    <a:cubicBezTo>
                      <a:pt x="5749" y="1339"/>
                      <a:pt x="5159" y="872"/>
                      <a:pt x="4561" y="411"/>
                    </a:cubicBezTo>
                    <a:lnTo>
                      <a:pt x="4561" y="411"/>
                    </a:lnTo>
                    <a:cubicBezTo>
                      <a:pt x="5158" y="431"/>
                      <a:pt x="5754" y="456"/>
                      <a:pt x="6351" y="478"/>
                    </a:cubicBezTo>
                    <a:cubicBezTo>
                      <a:pt x="7077" y="937"/>
                      <a:pt x="7763" y="1459"/>
                      <a:pt x="8403" y="2032"/>
                    </a:cubicBezTo>
                    <a:cubicBezTo>
                      <a:pt x="8414" y="2043"/>
                      <a:pt x="8426" y="2047"/>
                      <a:pt x="8438" y="2047"/>
                    </a:cubicBezTo>
                    <a:cubicBezTo>
                      <a:pt x="8481" y="2047"/>
                      <a:pt x="8518" y="1993"/>
                      <a:pt x="8479" y="1956"/>
                    </a:cubicBezTo>
                    <a:cubicBezTo>
                      <a:pt x="7896" y="1398"/>
                      <a:pt x="7253" y="906"/>
                      <a:pt x="6563" y="486"/>
                    </a:cubicBezTo>
                    <a:lnTo>
                      <a:pt x="6563" y="486"/>
                    </a:lnTo>
                    <a:cubicBezTo>
                      <a:pt x="7281" y="515"/>
                      <a:pt x="7998" y="550"/>
                      <a:pt x="8713" y="582"/>
                    </a:cubicBezTo>
                    <a:cubicBezTo>
                      <a:pt x="9349" y="1057"/>
                      <a:pt x="9992" y="1516"/>
                      <a:pt x="10600" y="2028"/>
                    </a:cubicBezTo>
                    <a:cubicBezTo>
                      <a:pt x="10609" y="2035"/>
                      <a:pt x="10619" y="2038"/>
                      <a:pt x="10629" y="2038"/>
                    </a:cubicBezTo>
                    <a:cubicBezTo>
                      <a:pt x="10663" y="2038"/>
                      <a:pt x="10693" y="1996"/>
                      <a:pt x="10659" y="1967"/>
                    </a:cubicBezTo>
                    <a:cubicBezTo>
                      <a:pt x="10102" y="1470"/>
                      <a:pt x="9507" y="988"/>
                      <a:pt x="8868" y="590"/>
                    </a:cubicBezTo>
                    <a:lnTo>
                      <a:pt x="8868" y="590"/>
                    </a:lnTo>
                    <a:cubicBezTo>
                      <a:pt x="9577" y="620"/>
                      <a:pt x="10285" y="657"/>
                      <a:pt x="10992" y="689"/>
                    </a:cubicBezTo>
                    <a:cubicBezTo>
                      <a:pt x="11322" y="933"/>
                      <a:pt x="12564" y="1806"/>
                      <a:pt x="12699" y="1900"/>
                    </a:cubicBezTo>
                    <a:cubicBezTo>
                      <a:pt x="12706" y="1905"/>
                      <a:pt x="12714" y="1907"/>
                      <a:pt x="12721" y="1907"/>
                    </a:cubicBezTo>
                    <a:cubicBezTo>
                      <a:pt x="12758" y="1907"/>
                      <a:pt x="12791" y="1853"/>
                      <a:pt x="12757" y="1827"/>
                    </a:cubicBezTo>
                    <a:cubicBezTo>
                      <a:pt x="12393" y="1545"/>
                      <a:pt x="12027" y="1269"/>
                      <a:pt x="11654" y="1001"/>
                    </a:cubicBezTo>
                    <a:cubicBezTo>
                      <a:pt x="11560" y="933"/>
                      <a:pt x="11431" y="808"/>
                      <a:pt x="11295" y="703"/>
                    </a:cubicBezTo>
                    <a:lnTo>
                      <a:pt x="11295" y="703"/>
                    </a:lnTo>
                    <a:cubicBezTo>
                      <a:pt x="11906" y="733"/>
                      <a:pt x="12516" y="764"/>
                      <a:pt x="13125" y="796"/>
                    </a:cubicBezTo>
                    <a:cubicBezTo>
                      <a:pt x="13480" y="1089"/>
                      <a:pt x="13829" y="1385"/>
                      <a:pt x="14175" y="1691"/>
                    </a:cubicBezTo>
                    <a:cubicBezTo>
                      <a:pt x="14185" y="1700"/>
                      <a:pt x="14195" y="1703"/>
                      <a:pt x="14204" y="1703"/>
                    </a:cubicBezTo>
                    <a:cubicBezTo>
                      <a:pt x="14238" y="1703"/>
                      <a:pt x="14265" y="1662"/>
                      <a:pt x="14234" y="1631"/>
                    </a:cubicBezTo>
                    <a:cubicBezTo>
                      <a:pt x="13931" y="1331"/>
                      <a:pt x="13606" y="1055"/>
                      <a:pt x="13262" y="804"/>
                    </a:cubicBezTo>
                    <a:lnTo>
                      <a:pt x="13262" y="804"/>
                    </a:lnTo>
                    <a:cubicBezTo>
                      <a:pt x="13686" y="826"/>
                      <a:pt x="14110" y="851"/>
                      <a:pt x="14534" y="874"/>
                    </a:cubicBezTo>
                    <a:cubicBezTo>
                      <a:pt x="14864" y="1122"/>
                      <a:pt x="15191" y="1377"/>
                      <a:pt x="15508" y="1645"/>
                    </a:cubicBezTo>
                    <a:cubicBezTo>
                      <a:pt x="15517" y="1653"/>
                      <a:pt x="15527" y="1656"/>
                      <a:pt x="15537" y="1656"/>
                    </a:cubicBezTo>
                    <a:cubicBezTo>
                      <a:pt x="15572" y="1656"/>
                      <a:pt x="15602" y="1614"/>
                      <a:pt x="15570" y="1583"/>
                    </a:cubicBezTo>
                    <a:cubicBezTo>
                      <a:pt x="15301" y="1336"/>
                      <a:pt x="15018" y="1102"/>
                      <a:pt x="14725" y="885"/>
                    </a:cubicBezTo>
                    <a:lnTo>
                      <a:pt x="14725" y="885"/>
                    </a:lnTo>
                    <a:cubicBezTo>
                      <a:pt x="15071" y="904"/>
                      <a:pt x="15418" y="923"/>
                      <a:pt x="15764" y="942"/>
                    </a:cubicBezTo>
                    <a:cubicBezTo>
                      <a:pt x="16104" y="1192"/>
                      <a:pt x="16435" y="1452"/>
                      <a:pt x="16746" y="1741"/>
                    </a:cubicBezTo>
                    <a:cubicBezTo>
                      <a:pt x="16755" y="1748"/>
                      <a:pt x="16765" y="1752"/>
                      <a:pt x="16775" y="1752"/>
                    </a:cubicBezTo>
                    <a:cubicBezTo>
                      <a:pt x="16808" y="1752"/>
                      <a:pt x="16836" y="1711"/>
                      <a:pt x="16808" y="1679"/>
                    </a:cubicBezTo>
                    <a:cubicBezTo>
                      <a:pt x="16548" y="1409"/>
                      <a:pt x="16265" y="1167"/>
                      <a:pt x="15959" y="953"/>
                    </a:cubicBezTo>
                    <a:lnTo>
                      <a:pt x="15959" y="953"/>
                    </a:lnTo>
                    <a:cubicBezTo>
                      <a:pt x="16187" y="966"/>
                      <a:pt x="16413" y="977"/>
                      <a:pt x="16641" y="990"/>
                    </a:cubicBezTo>
                    <a:cubicBezTo>
                      <a:pt x="16759" y="998"/>
                      <a:pt x="16878" y="1006"/>
                      <a:pt x="16996" y="1014"/>
                    </a:cubicBezTo>
                    <a:cubicBezTo>
                      <a:pt x="17344" y="1282"/>
                      <a:pt x="17670" y="1569"/>
                      <a:pt x="17965" y="1902"/>
                    </a:cubicBezTo>
                    <a:cubicBezTo>
                      <a:pt x="17977" y="1915"/>
                      <a:pt x="17991" y="1921"/>
                      <a:pt x="18004" y="1921"/>
                    </a:cubicBezTo>
                    <a:cubicBezTo>
                      <a:pt x="18045" y="1921"/>
                      <a:pt x="18080" y="1864"/>
                      <a:pt x="18047" y="1820"/>
                    </a:cubicBezTo>
                    <a:cubicBezTo>
                      <a:pt x="17806" y="1522"/>
                      <a:pt x="17529" y="1256"/>
                      <a:pt x="17223" y="1028"/>
                    </a:cubicBezTo>
                    <a:lnTo>
                      <a:pt x="17223" y="1028"/>
                    </a:lnTo>
                    <a:cubicBezTo>
                      <a:pt x="17686" y="1059"/>
                      <a:pt x="18150" y="1090"/>
                      <a:pt x="18614" y="1124"/>
                    </a:cubicBezTo>
                    <a:cubicBezTo>
                      <a:pt x="19338" y="1613"/>
                      <a:pt x="20066" y="2094"/>
                      <a:pt x="20805" y="2558"/>
                    </a:cubicBezTo>
                    <a:cubicBezTo>
                      <a:pt x="20814" y="2563"/>
                      <a:pt x="20822" y="2566"/>
                      <a:pt x="20830" y="2566"/>
                    </a:cubicBezTo>
                    <a:cubicBezTo>
                      <a:pt x="20870" y="2566"/>
                      <a:pt x="20896" y="2503"/>
                      <a:pt x="20853" y="2474"/>
                    </a:cubicBezTo>
                    <a:cubicBezTo>
                      <a:pt x="20173" y="2015"/>
                      <a:pt x="19481" y="1572"/>
                      <a:pt x="18785" y="1133"/>
                    </a:cubicBezTo>
                    <a:lnTo>
                      <a:pt x="18785" y="1133"/>
                    </a:lnTo>
                    <a:cubicBezTo>
                      <a:pt x="19413" y="1178"/>
                      <a:pt x="20042" y="1224"/>
                      <a:pt x="20672" y="1272"/>
                    </a:cubicBezTo>
                    <a:cubicBezTo>
                      <a:pt x="21096" y="1511"/>
                      <a:pt x="21500" y="1782"/>
                      <a:pt x="21883" y="2083"/>
                    </a:cubicBezTo>
                    <a:cubicBezTo>
                      <a:pt x="21893" y="2091"/>
                      <a:pt x="21904" y="2094"/>
                      <a:pt x="21914" y="2094"/>
                    </a:cubicBezTo>
                    <a:cubicBezTo>
                      <a:pt x="21954" y="2094"/>
                      <a:pt x="21988" y="2048"/>
                      <a:pt x="21950" y="2016"/>
                    </a:cubicBezTo>
                    <a:cubicBezTo>
                      <a:pt x="21625" y="1747"/>
                      <a:pt x="21277" y="1503"/>
                      <a:pt x="20912" y="1291"/>
                    </a:cubicBezTo>
                    <a:lnTo>
                      <a:pt x="20912" y="1291"/>
                    </a:lnTo>
                    <a:cubicBezTo>
                      <a:pt x="21607" y="1344"/>
                      <a:pt x="22302" y="1396"/>
                      <a:pt x="22997" y="1451"/>
                    </a:cubicBezTo>
                    <a:cubicBezTo>
                      <a:pt x="23349" y="1677"/>
                      <a:pt x="23678" y="1935"/>
                      <a:pt x="23980" y="2224"/>
                    </a:cubicBezTo>
                    <a:cubicBezTo>
                      <a:pt x="23991" y="2233"/>
                      <a:pt x="24002" y="2237"/>
                      <a:pt x="24014" y="2237"/>
                    </a:cubicBezTo>
                    <a:cubicBezTo>
                      <a:pt x="24052" y="2237"/>
                      <a:pt x="24085" y="2190"/>
                      <a:pt x="24050" y="2155"/>
                    </a:cubicBezTo>
                    <a:cubicBezTo>
                      <a:pt x="23799" y="1902"/>
                      <a:pt x="23526" y="1672"/>
                      <a:pt x="23233" y="1468"/>
                    </a:cubicBezTo>
                    <a:lnTo>
                      <a:pt x="23233" y="1468"/>
                    </a:lnTo>
                    <a:cubicBezTo>
                      <a:pt x="23636" y="1498"/>
                      <a:pt x="24039" y="1530"/>
                      <a:pt x="24443" y="1561"/>
                    </a:cubicBezTo>
                    <a:cubicBezTo>
                      <a:pt x="24967" y="1910"/>
                      <a:pt x="25498" y="2247"/>
                      <a:pt x="26047" y="2555"/>
                    </a:cubicBezTo>
                    <a:cubicBezTo>
                      <a:pt x="26055" y="2559"/>
                      <a:pt x="26062" y="2561"/>
                      <a:pt x="26068" y="2561"/>
                    </a:cubicBezTo>
                    <a:cubicBezTo>
                      <a:pt x="26104" y="2561"/>
                      <a:pt x="26126" y="2508"/>
                      <a:pt x="26087" y="2485"/>
                    </a:cubicBezTo>
                    <a:cubicBezTo>
                      <a:pt x="25596" y="2182"/>
                      <a:pt x="25106" y="1879"/>
                      <a:pt x="24616" y="1573"/>
                    </a:cubicBezTo>
                    <a:lnTo>
                      <a:pt x="24616" y="1573"/>
                    </a:lnTo>
                    <a:cubicBezTo>
                      <a:pt x="25169" y="1615"/>
                      <a:pt x="25721" y="1656"/>
                      <a:pt x="26274" y="1696"/>
                    </a:cubicBezTo>
                    <a:cubicBezTo>
                      <a:pt x="26733" y="1992"/>
                      <a:pt x="27174" y="2313"/>
                      <a:pt x="27603" y="2652"/>
                    </a:cubicBezTo>
                    <a:cubicBezTo>
                      <a:pt x="27613" y="2660"/>
                      <a:pt x="27623" y="2663"/>
                      <a:pt x="27634" y="2663"/>
                    </a:cubicBezTo>
                    <a:cubicBezTo>
                      <a:pt x="27672" y="2663"/>
                      <a:pt x="27707" y="2617"/>
                      <a:pt x="27670" y="2584"/>
                    </a:cubicBezTo>
                    <a:cubicBezTo>
                      <a:pt x="27303" y="2267"/>
                      <a:pt x="26915" y="1975"/>
                      <a:pt x="26505" y="1712"/>
                    </a:cubicBezTo>
                    <a:lnTo>
                      <a:pt x="26505" y="1712"/>
                    </a:lnTo>
                    <a:cubicBezTo>
                      <a:pt x="26927" y="1742"/>
                      <a:pt x="27350" y="1771"/>
                      <a:pt x="27772" y="1800"/>
                    </a:cubicBezTo>
                    <a:cubicBezTo>
                      <a:pt x="28365" y="2149"/>
                      <a:pt x="28923" y="2552"/>
                      <a:pt x="29439" y="3006"/>
                    </a:cubicBezTo>
                    <a:cubicBezTo>
                      <a:pt x="29450" y="3015"/>
                      <a:pt x="29461" y="3019"/>
                      <a:pt x="29473" y="3019"/>
                    </a:cubicBezTo>
                    <a:cubicBezTo>
                      <a:pt x="29512" y="3019"/>
                      <a:pt x="29545" y="2972"/>
                      <a:pt x="29509" y="2936"/>
                    </a:cubicBezTo>
                    <a:cubicBezTo>
                      <a:pt x="29079" y="2496"/>
                      <a:pt x="28586" y="2120"/>
                      <a:pt x="28049" y="1817"/>
                    </a:cubicBezTo>
                    <a:lnTo>
                      <a:pt x="28049" y="1817"/>
                    </a:lnTo>
                    <a:cubicBezTo>
                      <a:pt x="28594" y="1852"/>
                      <a:pt x="29139" y="1884"/>
                      <a:pt x="29683" y="1916"/>
                    </a:cubicBezTo>
                    <a:cubicBezTo>
                      <a:pt x="30089" y="2200"/>
                      <a:pt x="30473" y="2510"/>
                      <a:pt x="30837" y="2847"/>
                    </a:cubicBezTo>
                    <a:cubicBezTo>
                      <a:pt x="30849" y="2858"/>
                      <a:pt x="30863" y="2863"/>
                      <a:pt x="30875" y="2863"/>
                    </a:cubicBezTo>
                    <a:cubicBezTo>
                      <a:pt x="30919" y="2863"/>
                      <a:pt x="30956" y="2808"/>
                      <a:pt x="30917" y="2767"/>
                    </a:cubicBezTo>
                    <a:cubicBezTo>
                      <a:pt x="30611" y="2453"/>
                      <a:pt x="30273" y="2171"/>
                      <a:pt x="29908" y="1929"/>
                    </a:cubicBezTo>
                    <a:lnTo>
                      <a:pt x="29908" y="1929"/>
                    </a:lnTo>
                    <a:cubicBezTo>
                      <a:pt x="30690" y="1972"/>
                      <a:pt x="31473" y="2012"/>
                      <a:pt x="32255" y="2042"/>
                    </a:cubicBezTo>
                    <a:cubicBezTo>
                      <a:pt x="32278" y="3601"/>
                      <a:pt x="32367" y="5155"/>
                      <a:pt x="32351" y="6717"/>
                    </a:cubicBezTo>
                    <a:cubicBezTo>
                      <a:pt x="32351" y="6724"/>
                      <a:pt x="32353" y="6732"/>
                      <a:pt x="32356" y="6740"/>
                    </a:cubicBezTo>
                    <a:cubicBezTo>
                      <a:pt x="31463" y="6757"/>
                      <a:pt x="30572" y="6763"/>
                      <a:pt x="29680" y="6763"/>
                    </a:cubicBezTo>
                    <a:cubicBezTo>
                      <a:pt x="29563" y="6763"/>
                      <a:pt x="29445" y="6763"/>
                      <a:pt x="29328" y="6763"/>
                    </a:cubicBezTo>
                    <a:cubicBezTo>
                      <a:pt x="29353" y="6589"/>
                      <a:pt x="29369" y="6415"/>
                      <a:pt x="29375" y="6240"/>
                    </a:cubicBezTo>
                    <a:cubicBezTo>
                      <a:pt x="29378" y="6187"/>
                      <a:pt x="29341" y="6162"/>
                      <a:pt x="29302" y="6162"/>
                    </a:cubicBezTo>
                    <a:cubicBezTo>
                      <a:pt x="29262" y="6162"/>
                      <a:pt x="29219" y="6189"/>
                      <a:pt x="29213" y="6240"/>
                    </a:cubicBezTo>
                    <a:cubicBezTo>
                      <a:pt x="29187" y="6414"/>
                      <a:pt x="29173" y="6587"/>
                      <a:pt x="29168" y="6763"/>
                    </a:cubicBezTo>
                    <a:lnTo>
                      <a:pt x="28325" y="6763"/>
                    </a:lnTo>
                    <a:cubicBezTo>
                      <a:pt x="28360" y="6579"/>
                      <a:pt x="28341" y="6383"/>
                      <a:pt x="28344" y="6197"/>
                    </a:cubicBezTo>
                    <a:cubicBezTo>
                      <a:pt x="28347" y="5958"/>
                      <a:pt x="28376" y="5719"/>
                      <a:pt x="28371" y="5480"/>
                    </a:cubicBezTo>
                    <a:cubicBezTo>
                      <a:pt x="28370" y="5433"/>
                      <a:pt x="28330" y="5405"/>
                      <a:pt x="28291" y="5405"/>
                    </a:cubicBezTo>
                    <a:cubicBezTo>
                      <a:pt x="28261" y="5405"/>
                      <a:pt x="28231" y="5423"/>
                      <a:pt x="28221" y="5461"/>
                    </a:cubicBezTo>
                    <a:cubicBezTo>
                      <a:pt x="28166" y="5684"/>
                      <a:pt x="28154" y="5918"/>
                      <a:pt x="28145" y="6148"/>
                    </a:cubicBezTo>
                    <a:cubicBezTo>
                      <a:pt x="28137" y="6348"/>
                      <a:pt x="28123" y="6567"/>
                      <a:pt x="28180" y="6763"/>
                    </a:cubicBezTo>
                    <a:cubicBezTo>
                      <a:pt x="27783" y="6761"/>
                      <a:pt x="27385" y="6761"/>
                      <a:pt x="26988" y="6756"/>
                    </a:cubicBezTo>
                    <a:cubicBezTo>
                      <a:pt x="27052" y="6570"/>
                      <a:pt x="27039" y="6358"/>
                      <a:pt x="27010" y="6167"/>
                    </a:cubicBezTo>
                    <a:cubicBezTo>
                      <a:pt x="27003" y="6120"/>
                      <a:pt x="26964" y="6099"/>
                      <a:pt x="26923" y="6099"/>
                    </a:cubicBezTo>
                    <a:cubicBezTo>
                      <a:pt x="26871" y="6099"/>
                      <a:pt x="26817" y="6133"/>
                      <a:pt x="26822" y="6192"/>
                    </a:cubicBezTo>
                    <a:cubicBezTo>
                      <a:pt x="26843" y="6383"/>
                      <a:pt x="26817" y="6565"/>
                      <a:pt x="26809" y="6755"/>
                    </a:cubicBezTo>
                    <a:cubicBezTo>
                      <a:pt x="26545" y="6752"/>
                      <a:pt x="26279" y="6748"/>
                      <a:pt x="26014" y="6745"/>
                    </a:cubicBezTo>
                    <a:cubicBezTo>
                      <a:pt x="26030" y="6216"/>
                      <a:pt x="25968" y="5676"/>
                      <a:pt x="25969" y="5147"/>
                    </a:cubicBezTo>
                    <a:cubicBezTo>
                      <a:pt x="25969" y="5107"/>
                      <a:pt x="25940" y="5087"/>
                      <a:pt x="25910" y="5087"/>
                    </a:cubicBezTo>
                    <a:cubicBezTo>
                      <a:pt x="25880" y="5087"/>
                      <a:pt x="25849" y="5107"/>
                      <a:pt x="25847" y="5147"/>
                    </a:cubicBezTo>
                    <a:cubicBezTo>
                      <a:pt x="25813" y="5665"/>
                      <a:pt x="25764" y="6222"/>
                      <a:pt x="25828" y="6742"/>
                    </a:cubicBezTo>
                    <a:cubicBezTo>
                      <a:pt x="25523" y="6737"/>
                      <a:pt x="25219" y="6734"/>
                      <a:pt x="24914" y="6728"/>
                    </a:cubicBezTo>
                    <a:cubicBezTo>
                      <a:pt x="24922" y="6543"/>
                      <a:pt x="24886" y="6353"/>
                      <a:pt x="24860" y="6171"/>
                    </a:cubicBezTo>
                    <a:cubicBezTo>
                      <a:pt x="24854" y="6131"/>
                      <a:pt x="24822" y="6113"/>
                      <a:pt x="24788" y="6113"/>
                    </a:cubicBezTo>
                    <a:cubicBezTo>
                      <a:pt x="24746" y="6113"/>
                      <a:pt x="24701" y="6142"/>
                      <a:pt x="24701" y="6192"/>
                    </a:cubicBezTo>
                    <a:cubicBezTo>
                      <a:pt x="24704" y="6367"/>
                      <a:pt x="24699" y="6551"/>
                      <a:pt x="24731" y="6724"/>
                    </a:cubicBezTo>
                    <a:cubicBezTo>
                      <a:pt x="24364" y="6717"/>
                      <a:pt x="23998" y="6712"/>
                      <a:pt x="23633" y="6702"/>
                    </a:cubicBezTo>
                    <a:cubicBezTo>
                      <a:pt x="23649" y="6240"/>
                      <a:pt x="23576" y="5743"/>
                      <a:pt x="23553" y="5288"/>
                    </a:cubicBezTo>
                    <a:cubicBezTo>
                      <a:pt x="23550" y="5236"/>
                      <a:pt x="23510" y="5210"/>
                      <a:pt x="23470" y="5210"/>
                    </a:cubicBezTo>
                    <a:cubicBezTo>
                      <a:pt x="23431" y="5210"/>
                      <a:pt x="23392" y="5236"/>
                      <a:pt x="23391" y="5288"/>
                    </a:cubicBezTo>
                    <a:cubicBezTo>
                      <a:pt x="23381" y="5730"/>
                      <a:pt x="23346" y="6243"/>
                      <a:pt x="23418" y="6697"/>
                    </a:cubicBezTo>
                    <a:cubicBezTo>
                      <a:pt x="22989" y="6686"/>
                      <a:pt x="22560" y="6678"/>
                      <a:pt x="22132" y="6667"/>
                    </a:cubicBezTo>
                    <a:cubicBezTo>
                      <a:pt x="22141" y="6493"/>
                      <a:pt x="22130" y="6318"/>
                      <a:pt x="22127" y="6146"/>
                    </a:cubicBezTo>
                    <a:cubicBezTo>
                      <a:pt x="22126" y="6093"/>
                      <a:pt x="22085" y="6066"/>
                      <a:pt x="22044" y="6066"/>
                    </a:cubicBezTo>
                    <a:cubicBezTo>
                      <a:pt x="22003" y="6066"/>
                      <a:pt x="21962" y="6093"/>
                      <a:pt x="21961" y="6146"/>
                    </a:cubicBezTo>
                    <a:cubicBezTo>
                      <a:pt x="21958" y="6316"/>
                      <a:pt x="21947" y="6490"/>
                      <a:pt x="21956" y="6662"/>
                    </a:cubicBezTo>
                    <a:cubicBezTo>
                      <a:pt x="21623" y="6653"/>
                      <a:pt x="21290" y="6645"/>
                      <a:pt x="20957" y="6635"/>
                    </a:cubicBezTo>
                    <a:cubicBezTo>
                      <a:pt x="21032" y="6184"/>
                      <a:pt x="21008" y="5689"/>
                      <a:pt x="20978" y="5241"/>
                    </a:cubicBezTo>
                    <a:cubicBezTo>
                      <a:pt x="20974" y="5191"/>
                      <a:pt x="20934" y="5166"/>
                      <a:pt x="20896" y="5166"/>
                    </a:cubicBezTo>
                    <a:cubicBezTo>
                      <a:pt x="20858" y="5166"/>
                      <a:pt x="20821" y="5191"/>
                      <a:pt x="20821" y="5241"/>
                    </a:cubicBezTo>
                    <a:cubicBezTo>
                      <a:pt x="20820" y="5701"/>
                      <a:pt x="20766" y="6170"/>
                      <a:pt x="20767" y="6630"/>
                    </a:cubicBezTo>
                    <a:cubicBezTo>
                      <a:pt x="20498" y="6622"/>
                      <a:pt x="20229" y="6616"/>
                      <a:pt x="19959" y="6607"/>
                    </a:cubicBezTo>
                    <a:cubicBezTo>
                      <a:pt x="19924" y="6465"/>
                      <a:pt x="19872" y="6345"/>
                      <a:pt x="19867" y="6194"/>
                    </a:cubicBezTo>
                    <a:cubicBezTo>
                      <a:pt x="19866" y="6154"/>
                      <a:pt x="19837" y="6134"/>
                      <a:pt x="19808" y="6134"/>
                    </a:cubicBezTo>
                    <a:cubicBezTo>
                      <a:pt x="19778" y="6134"/>
                      <a:pt x="19746" y="6154"/>
                      <a:pt x="19742" y="6194"/>
                    </a:cubicBezTo>
                    <a:cubicBezTo>
                      <a:pt x="19728" y="6326"/>
                      <a:pt x="19738" y="6479"/>
                      <a:pt x="19801" y="6602"/>
                    </a:cubicBezTo>
                    <a:cubicBezTo>
                      <a:pt x="19374" y="6589"/>
                      <a:pt x="18947" y="6575"/>
                      <a:pt x="18522" y="6559"/>
                    </a:cubicBezTo>
                    <a:cubicBezTo>
                      <a:pt x="18587" y="6084"/>
                      <a:pt x="18568" y="5564"/>
                      <a:pt x="18568" y="5097"/>
                    </a:cubicBezTo>
                    <a:cubicBezTo>
                      <a:pt x="18568" y="5061"/>
                      <a:pt x="18542" y="5043"/>
                      <a:pt x="18515" y="5043"/>
                    </a:cubicBezTo>
                    <a:cubicBezTo>
                      <a:pt x="18488" y="5043"/>
                      <a:pt x="18459" y="5062"/>
                      <a:pt x="18455" y="5097"/>
                    </a:cubicBezTo>
                    <a:cubicBezTo>
                      <a:pt x="18400" y="5561"/>
                      <a:pt x="18322" y="6074"/>
                      <a:pt x="18335" y="6552"/>
                    </a:cubicBezTo>
                    <a:cubicBezTo>
                      <a:pt x="17892" y="6536"/>
                      <a:pt x="17449" y="6520"/>
                      <a:pt x="17006" y="6505"/>
                    </a:cubicBezTo>
                    <a:cubicBezTo>
                      <a:pt x="16996" y="6369"/>
                      <a:pt x="16971" y="6238"/>
                      <a:pt x="16985" y="6098"/>
                    </a:cubicBezTo>
                    <a:cubicBezTo>
                      <a:pt x="16990" y="6048"/>
                      <a:pt x="16945" y="6020"/>
                      <a:pt x="16902" y="6020"/>
                    </a:cubicBezTo>
                    <a:cubicBezTo>
                      <a:pt x="16867" y="6020"/>
                      <a:pt x="16834" y="6038"/>
                      <a:pt x="16826" y="6077"/>
                    </a:cubicBezTo>
                    <a:cubicBezTo>
                      <a:pt x="16802" y="6213"/>
                      <a:pt x="16784" y="6361"/>
                      <a:pt x="16816" y="6498"/>
                    </a:cubicBezTo>
                    <a:lnTo>
                      <a:pt x="15691" y="6457"/>
                    </a:lnTo>
                    <a:cubicBezTo>
                      <a:pt x="15734" y="5956"/>
                      <a:pt x="15632" y="5394"/>
                      <a:pt x="15600" y="4906"/>
                    </a:cubicBezTo>
                    <a:cubicBezTo>
                      <a:pt x="15598" y="4863"/>
                      <a:pt x="15563" y="4841"/>
                      <a:pt x="15530" y="4841"/>
                    </a:cubicBezTo>
                    <a:cubicBezTo>
                      <a:pt x="15497" y="4841"/>
                      <a:pt x="15465" y="4863"/>
                      <a:pt x="15466" y="4906"/>
                    </a:cubicBezTo>
                    <a:cubicBezTo>
                      <a:pt x="15473" y="5390"/>
                      <a:pt x="15414" y="5956"/>
                      <a:pt x="15493" y="6449"/>
                    </a:cubicBezTo>
                    <a:lnTo>
                      <a:pt x="14033" y="6395"/>
                    </a:lnTo>
                    <a:cubicBezTo>
                      <a:pt x="14064" y="6199"/>
                      <a:pt x="14016" y="5987"/>
                      <a:pt x="13928" y="5816"/>
                    </a:cubicBezTo>
                    <a:cubicBezTo>
                      <a:pt x="13916" y="5793"/>
                      <a:pt x="13895" y="5783"/>
                      <a:pt x="13873" y="5783"/>
                    </a:cubicBezTo>
                    <a:cubicBezTo>
                      <a:pt x="13830" y="5783"/>
                      <a:pt x="13784" y="5821"/>
                      <a:pt x="13802" y="5870"/>
                    </a:cubicBezTo>
                    <a:cubicBezTo>
                      <a:pt x="13866" y="6049"/>
                      <a:pt x="13871" y="6208"/>
                      <a:pt x="13861" y="6388"/>
                    </a:cubicBezTo>
                    <a:lnTo>
                      <a:pt x="12913" y="6352"/>
                    </a:lnTo>
                    <a:cubicBezTo>
                      <a:pt x="12915" y="6347"/>
                      <a:pt x="12919" y="6342"/>
                      <a:pt x="12919" y="6337"/>
                    </a:cubicBezTo>
                    <a:cubicBezTo>
                      <a:pt x="12940" y="6077"/>
                      <a:pt x="12891" y="5811"/>
                      <a:pt x="12887" y="5550"/>
                    </a:cubicBezTo>
                    <a:cubicBezTo>
                      <a:pt x="12884" y="5290"/>
                      <a:pt x="12900" y="5025"/>
                      <a:pt x="12921" y="4764"/>
                    </a:cubicBezTo>
                    <a:cubicBezTo>
                      <a:pt x="12924" y="4723"/>
                      <a:pt x="12886" y="4700"/>
                      <a:pt x="12851" y="4700"/>
                    </a:cubicBezTo>
                    <a:cubicBezTo>
                      <a:pt x="12823" y="4700"/>
                      <a:pt x="12797" y="4714"/>
                      <a:pt x="12792" y="4747"/>
                    </a:cubicBezTo>
                    <a:cubicBezTo>
                      <a:pt x="12715" y="5242"/>
                      <a:pt x="12632" y="5856"/>
                      <a:pt x="12768" y="6347"/>
                    </a:cubicBezTo>
                    <a:cubicBezTo>
                      <a:pt x="12220" y="6326"/>
                      <a:pt x="11670" y="6305"/>
                      <a:pt x="11122" y="6286"/>
                    </a:cubicBezTo>
                    <a:cubicBezTo>
                      <a:pt x="11134" y="6081"/>
                      <a:pt x="11118" y="5865"/>
                      <a:pt x="11104" y="5669"/>
                    </a:cubicBezTo>
                    <a:cubicBezTo>
                      <a:pt x="11104" y="5625"/>
                      <a:pt x="11071" y="5602"/>
                      <a:pt x="11037" y="5602"/>
                    </a:cubicBezTo>
                    <a:cubicBezTo>
                      <a:pt x="11004" y="5602"/>
                      <a:pt x="10970" y="5625"/>
                      <a:pt x="10970" y="5669"/>
                    </a:cubicBezTo>
                    <a:cubicBezTo>
                      <a:pt x="10956" y="5864"/>
                      <a:pt x="10940" y="6077"/>
                      <a:pt x="10953" y="6280"/>
                    </a:cubicBezTo>
                    <a:cubicBezTo>
                      <a:pt x="10090" y="6250"/>
                      <a:pt x="9228" y="6219"/>
                      <a:pt x="8366" y="6192"/>
                    </a:cubicBezTo>
                    <a:cubicBezTo>
                      <a:pt x="8358" y="6114"/>
                      <a:pt x="8347" y="6036"/>
                      <a:pt x="8340" y="5958"/>
                    </a:cubicBezTo>
                    <a:cubicBezTo>
                      <a:pt x="8332" y="5846"/>
                      <a:pt x="8332" y="5733"/>
                      <a:pt x="8340" y="5622"/>
                    </a:cubicBezTo>
                    <a:cubicBezTo>
                      <a:pt x="8343" y="5582"/>
                      <a:pt x="8315" y="5562"/>
                      <a:pt x="8286" y="5562"/>
                    </a:cubicBezTo>
                    <a:cubicBezTo>
                      <a:pt x="8255" y="5562"/>
                      <a:pt x="8223" y="5583"/>
                      <a:pt x="8218" y="5622"/>
                    </a:cubicBezTo>
                    <a:cubicBezTo>
                      <a:pt x="8194" y="5795"/>
                      <a:pt x="8171" y="6002"/>
                      <a:pt x="8203" y="6187"/>
                    </a:cubicBezTo>
                    <a:cubicBezTo>
                      <a:pt x="7934" y="6178"/>
                      <a:pt x="7665" y="6168"/>
                      <a:pt x="7397" y="6160"/>
                    </a:cubicBezTo>
                    <a:cubicBezTo>
                      <a:pt x="7478" y="5673"/>
                      <a:pt x="7394" y="5110"/>
                      <a:pt x="7381" y="4621"/>
                    </a:cubicBezTo>
                    <a:cubicBezTo>
                      <a:pt x="7380" y="4582"/>
                      <a:pt x="7351" y="4562"/>
                      <a:pt x="7321" y="4562"/>
                    </a:cubicBezTo>
                    <a:cubicBezTo>
                      <a:pt x="7292" y="4562"/>
                      <a:pt x="7262" y="4582"/>
                      <a:pt x="7261" y="4621"/>
                    </a:cubicBezTo>
                    <a:cubicBezTo>
                      <a:pt x="7247" y="5110"/>
                      <a:pt x="7164" y="5671"/>
                      <a:pt x="7245" y="6157"/>
                    </a:cubicBezTo>
                    <a:cubicBezTo>
                      <a:pt x="6807" y="6144"/>
                      <a:pt x="6370" y="6132"/>
                      <a:pt x="5932" y="6120"/>
                    </a:cubicBezTo>
                    <a:cubicBezTo>
                      <a:pt x="5950" y="5940"/>
                      <a:pt x="5943" y="5751"/>
                      <a:pt x="5953" y="5574"/>
                    </a:cubicBezTo>
                    <a:cubicBezTo>
                      <a:pt x="5954" y="5538"/>
                      <a:pt x="5929" y="5520"/>
                      <a:pt x="5901" y="5520"/>
                    </a:cubicBezTo>
                    <a:cubicBezTo>
                      <a:pt x="5873" y="5520"/>
                      <a:pt x="5844" y="5538"/>
                      <a:pt x="5840" y="5574"/>
                    </a:cubicBezTo>
                    <a:cubicBezTo>
                      <a:pt x="5822" y="5749"/>
                      <a:pt x="5787" y="5936"/>
                      <a:pt x="5778" y="6117"/>
                    </a:cubicBezTo>
                    <a:cubicBezTo>
                      <a:pt x="5464" y="6109"/>
                      <a:pt x="5150" y="6101"/>
                      <a:pt x="4836" y="6095"/>
                    </a:cubicBezTo>
                    <a:cubicBezTo>
                      <a:pt x="4853" y="5655"/>
                      <a:pt x="4810" y="5196"/>
                      <a:pt x="4791" y="4764"/>
                    </a:cubicBezTo>
                    <a:cubicBezTo>
                      <a:pt x="4789" y="4738"/>
                      <a:pt x="4769" y="4725"/>
                      <a:pt x="4749" y="4725"/>
                    </a:cubicBezTo>
                    <a:cubicBezTo>
                      <a:pt x="4729" y="4725"/>
                      <a:pt x="4709" y="4738"/>
                      <a:pt x="4707" y="4764"/>
                    </a:cubicBezTo>
                    <a:cubicBezTo>
                      <a:pt x="4687" y="5194"/>
                      <a:pt x="4646" y="5652"/>
                      <a:pt x="4662" y="6092"/>
                    </a:cubicBezTo>
                    <a:cubicBezTo>
                      <a:pt x="4251" y="6082"/>
                      <a:pt x="3838" y="6074"/>
                      <a:pt x="3427" y="6068"/>
                    </a:cubicBezTo>
                    <a:cubicBezTo>
                      <a:pt x="3427" y="5923"/>
                      <a:pt x="3428" y="5781"/>
                      <a:pt x="3460" y="5634"/>
                    </a:cubicBezTo>
                    <a:cubicBezTo>
                      <a:pt x="3468" y="5597"/>
                      <a:pt x="3438" y="5573"/>
                      <a:pt x="3409" y="5573"/>
                    </a:cubicBezTo>
                    <a:cubicBezTo>
                      <a:pt x="3391" y="5573"/>
                      <a:pt x="3372" y="5583"/>
                      <a:pt x="3366" y="5607"/>
                    </a:cubicBezTo>
                    <a:cubicBezTo>
                      <a:pt x="3326" y="5754"/>
                      <a:pt x="3293" y="5912"/>
                      <a:pt x="3298" y="6066"/>
                    </a:cubicBezTo>
                    <a:cubicBezTo>
                      <a:pt x="3059" y="6063"/>
                      <a:pt x="2819" y="6061"/>
                      <a:pt x="2580" y="6058"/>
                    </a:cubicBezTo>
                    <a:cubicBezTo>
                      <a:pt x="2580" y="5991"/>
                      <a:pt x="2580" y="5924"/>
                      <a:pt x="2576" y="5859"/>
                    </a:cubicBezTo>
                    <a:cubicBezTo>
                      <a:pt x="2577" y="5671"/>
                      <a:pt x="2544" y="5477"/>
                      <a:pt x="2536" y="5290"/>
                    </a:cubicBezTo>
                    <a:cubicBezTo>
                      <a:pt x="2526" y="5069"/>
                      <a:pt x="2528" y="4845"/>
                      <a:pt x="2537" y="4622"/>
                    </a:cubicBezTo>
                    <a:cubicBezTo>
                      <a:pt x="2539" y="4575"/>
                      <a:pt x="2504" y="4552"/>
                      <a:pt x="2468" y="4552"/>
                    </a:cubicBezTo>
                    <a:cubicBezTo>
                      <a:pt x="2432" y="4552"/>
                      <a:pt x="2394" y="4576"/>
                      <a:pt x="2391" y="4622"/>
                    </a:cubicBezTo>
                    <a:cubicBezTo>
                      <a:pt x="2365" y="5029"/>
                      <a:pt x="2314" y="5539"/>
                      <a:pt x="2439" y="5937"/>
                    </a:cubicBezTo>
                    <a:cubicBezTo>
                      <a:pt x="2437" y="5977"/>
                      <a:pt x="2435" y="6017"/>
                      <a:pt x="2437" y="6057"/>
                    </a:cubicBezTo>
                    <a:cubicBezTo>
                      <a:pt x="2051" y="6053"/>
                      <a:pt x="1667" y="6047"/>
                      <a:pt x="1281" y="6044"/>
                    </a:cubicBezTo>
                    <a:cubicBezTo>
                      <a:pt x="1253" y="4217"/>
                      <a:pt x="1195" y="2391"/>
                      <a:pt x="1055" y="569"/>
                    </a:cubicBezTo>
                    <a:lnTo>
                      <a:pt x="1055" y="569"/>
                    </a:lnTo>
                    <a:cubicBezTo>
                      <a:pt x="1446" y="987"/>
                      <a:pt x="1863" y="1380"/>
                      <a:pt x="2305" y="1745"/>
                    </a:cubicBezTo>
                    <a:cubicBezTo>
                      <a:pt x="2317" y="1755"/>
                      <a:pt x="2330" y="1760"/>
                      <a:pt x="2343" y="1760"/>
                    </a:cubicBezTo>
                    <a:cubicBezTo>
                      <a:pt x="2389" y="1760"/>
                      <a:pt x="2428" y="1704"/>
                      <a:pt x="2384" y="1666"/>
                    </a:cubicBezTo>
                    <a:cubicBezTo>
                      <a:pt x="1921" y="1258"/>
                      <a:pt x="1473" y="832"/>
                      <a:pt x="1041" y="391"/>
                    </a:cubicBezTo>
                    <a:cubicBezTo>
                      <a:pt x="1041" y="357"/>
                      <a:pt x="1039" y="329"/>
                      <a:pt x="1036" y="300"/>
                    </a:cubicBezTo>
                    <a:close/>
                    <a:moveTo>
                      <a:pt x="996" y="6329"/>
                    </a:moveTo>
                    <a:cubicBezTo>
                      <a:pt x="1025" y="6390"/>
                      <a:pt x="1086" y="6422"/>
                      <a:pt x="1145" y="6422"/>
                    </a:cubicBezTo>
                    <a:cubicBezTo>
                      <a:pt x="1196" y="6422"/>
                      <a:pt x="1245" y="6398"/>
                      <a:pt x="1270" y="6348"/>
                    </a:cubicBezTo>
                    <a:cubicBezTo>
                      <a:pt x="2407" y="6355"/>
                      <a:pt x="3543" y="6367"/>
                      <a:pt x="4681" y="6385"/>
                    </a:cubicBezTo>
                    <a:cubicBezTo>
                      <a:pt x="4685" y="6426"/>
                      <a:pt x="4717" y="6447"/>
                      <a:pt x="4748" y="6447"/>
                    </a:cubicBezTo>
                    <a:cubicBezTo>
                      <a:pt x="4779" y="6447"/>
                      <a:pt x="4810" y="6427"/>
                      <a:pt x="4815" y="6387"/>
                    </a:cubicBezTo>
                    <a:cubicBezTo>
                      <a:pt x="8395" y="6439"/>
                      <a:pt x="11971" y="6538"/>
                      <a:pt x="15549" y="6662"/>
                    </a:cubicBezTo>
                    <a:cubicBezTo>
                      <a:pt x="15563" y="6679"/>
                      <a:pt x="15582" y="6687"/>
                      <a:pt x="15602" y="6687"/>
                    </a:cubicBezTo>
                    <a:cubicBezTo>
                      <a:pt x="15620" y="6687"/>
                      <a:pt x="15638" y="6681"/>
                      <a:pt x="15651" y="6667"/>
                    </a:cubicBezTo>
                    <a:cubicBezTo>
                      <a:pt x="16032" y="6680"/>
                      <a:pt x="16413" y="6693"/>
                      <a:pt x="16792" y="6707"/>
                    </a:cubicBezTo>
                    <a:cubicBezTo>
                      <a:pt x="17309" y="6724"/>
                      <a:pt x="17827" y="6748"/>
                      <a:pt x="18346" y="6772"/>
                    </a:cubicBezTo>
                    <a:cubicBezTo>
                      <a:pt x="18355" y="6811"/>
                      <a:pt x="18393" y="6837"/>
                      <a:pt x="18428" y="6837"/>
                    </a:cubicBezTo>
                    <a:cubicBezTo>
                      <a:pt x="18456" y="6837"/>
                      <a:pt x="18482" y="6821"/>
                      <a:pt x="18490" y="6783"/>
                    </a:cubicBezTo>
                    <a:cubicBezTo>
                      <a:pt x="18490" y="6782"/>
                      <a:pt x="18490" y="6780"/>
                      <a:pt x="18490" y="6779"/>
                    </a:cubicBezTo>
                    <a:cubicBezTo>
                      <a:pt x="21669" y="6928"/>
                      <a:pt x="24878" y="7148"/>
                      <a:pt x="28070" y="7148"/>
                    </a:cubicBezTo>
                    <a:cubicBezTo>
                      <a:pt x="29502" y="7148"/>
                      <a:pt x="30930" y="7104"/>
                      <a:pt x="32351" y="6989"/>
                    </a:cubicBezTo>
                    <a:lnTo>
                      <a:pt x="32351" y="6989"/>
                    </a:lnTo>
                    <a:cubicBezTo>
                      <a:pt x="32259" y="7074"/>
                      <a:pt x="32163" y="7155"/>
                      <a:pt x="32072" y="7242"/>
                    </a:cubicBezTo>
                    <a:cubicBezTo>
                      <a:pt x="31937" y="7372"/>
                      <a:pt x="31777" y="7501"/>
                      <a:pt x="31664" y="7654"/>
                    </a:cubicBezTo>
                    <a:cubicBezTo>
                      <a:pt x="26428" y="7389"/>
                      <a:pt x="21188" y="7212"/>
                      <a:pt x="15949" y="7056"/>
                    </a:cubicBezTo>
                    <a:lnTo>
                      <a:pt x="15949" y="7054"/>
                    </a:lnTo>
                    <a:cubicBezTo>
                      <a:pt x="11809" y="6931"/>
                      <a:pt x="7638" y="6745"/>
                      <a:pt x="3484" y="6745"/>
                    </a:cubicBezTo>
                    <a:cubicBezTo>
                      <a:pt x="2492" y="6745"/>
                      <a:pt x="1501" y="6756"/>
                      <a:pt x="512" y="6780"/>
                    </a:cubicBezTo>
                    <a:cubicBezTo>
                      <a:pt x="585" y="6705"/>
                      <a:pt x="653" y="6621"/>
                      <a:pt x="725" y="6552"/>
                    </a:cubicBezTo>
                    <a:cubicBezTo>
                      <a:pt x="811" y="6473"/>
                      <a:pt x="904" y="6399"/>
                      <a:pt x="996" y="6329"/>
                    </a:cubicBezTo>
                    <a:close/>
                    <a:moveTo>
                      <a:pt x="969" y="0"/>
                    </a:moveTo>
                    <a:cubicBezTo>
                      <a:pt x="908" y="0"/>
                      <a:pt x="855" y="41"/>
                      <a:pt x="842" y="101"/>
                    </a:cubicBezTo>
                    <a:cubicBezTo>
                      <a:pt x="813" y="121"/>
                      <a:pt x="784" y="144"/>
                      <a:pt x="755" y="166"/>
                    </a:cubicBezTo>
                    <a:cubicBezTo>
                      <a:pt x="676" y="231"/>
                      <a:pt x="598" y="300"/>
                      <a:pt x="518" y="367"/>
                    </a:cubicBezTo>
                    <a:cubicBezTo>
                      <a:pt x="406" y="462"/>
                      <a:pt x="242" y="568"/>
                      <a:pt x="148" y="695"/>
                    </a:cubicBezTo>
                    <a:cubicBezTo>
                      <a:pt x="138" y="689"/>
                      <a:pt x="126" y="687"/>
                      <a:pt x="114" y="687"/>
                    </a:cubicBezTo>
                    <a:cubicBezTo>
                      <a:pt x="75" y="687"/>
                      <a:pt x="33" y="714"/>
                      <a:pt x="32" y="760"/>
                    </a:cubicBezTo>
                    <a:cubicBezTo>
                      <a:pt x="2" y="2750"/>
                      <a:pt x="104" y="4727"/>
                      <a:pt x="5" y="6718"/>
                    </a:cubicBezTo>
                    <a:cubicBezTo>
                      <a:pt x="0" y="6796"/>
                      <a:pt x="56" y="6831"/>
                      <a:pt x="116" y="6833"/>
                    </a:cubicBezTo>
                    <a:cubicBezTo>
                      <a:pt x="102" y="6873"/>
                      <a:pt x="120" y="6924"/>
                      <a:pt x="174" y="6927"/>
                    </a:cubicBezTo>
                    <a:cubicBezTo>
                      <a:pt x="5421" y="7190"/>
                      <a:pt x="10696" y="7140"/>
                      <a:pt x="15949" y="7292"/>
                    </a:cubicBezTo>
                    <a:cubicBezTo>
                      <a:pt x="21207" y="7443"/>
                      <a:pt x="26460" y="7676"/>
                      <a:pt x="31715" y="7912"/>
                    </a:cubicBezTo>
                    <a:cubicBezTo>
                      <a:pt x="31716" y="7912"/>
                      <a:pt x="31717" y="7912"/>
                      <a:pt x="31718" y="7912"/>
                    </a:cubicBezTo>
                    <a:cubicBezTo>
                      <a:pt x="31802" y="7912"/>
                      <a:pt x="31841" y="7843"/>
                      <a:pt x="31835" y="7775"/>
                    </a:cubicBezTo>
                    <a:cubicBezTo>
                      <a:pt x="31973" y="7663"/>
                      <a:pt x="32093" y="7513"/>
                      <a:pt x="32215" y="7384"/>
                    </a:cubicBezTo>
                    <a:cubicBezTo>
                      <a:pt x="32340" y="7250"/>
                      <a:pt x="32461" y="7112"/>
                      <a:pt x="32580" y="6973"/>
                    </a:cubicBezTo>
                    <a:cubicBezTo>
                      <a:pt x="32655" y="6967"/>
                      <a:pt x="32706" y="6897"/>
                      <a:pt x="32690" y="6823"/>
                    </a:cubicBezTo>
                    <a:cubicBezTo>
                      <a:pt x="32690" y="6803"/>
                      <a:pt x="32681" y="6783"/>
                      <a:pt x="32663" y="6772"/>
                    </a:cubicBezTo>
                    <a:cubicBezTo>
                      <a:pt x="32662" y="6771"/>
                      <a:pt x="32662" y="6768"/>
                      <a:pt x="32659" y="6766"/>
                    </a:cubicBezTo>
                    <a:cubicBezTo>
                      <a:pt x="32665" y="6750"/>
                      <a:pt x="32668" y="6732"/>
                      <a:pt x="32670" y="6717"/>
                    </a:cubicBezTo>
                    <a:cubicBezTo>
                      <a:pt x="32692" y="5131"/>
                      <a:pt x="32694" y="3523"/>
                      <a:pt x="32491" y="1949"/>
                    </a:cubicBezTo>
                    <a:cubicBezTo>
                      <a:pt x="32484" y="1884"/>
                      <a:pt x="32430" y="1836"/>
                      <a:pt x="32365" y="1836"/>
                    </a:cubicBezTo>
                    <a:cubicBezTo>
                      <a:pt x="32358" y="1836"/>
                      <a:pt x="32351" y="1837"/>
                      <a:pt x="32343" y="1838"/>
                    </a:cubicBezTo>
                    <a:cubicBezTo>
                      <a:pt x="32327" y="1827"/>
                      <a:pt x="32310" y="1820"/>
                      <a:pt x="32290" y="1819"/>
                    </a:cubicBezTo>
                    <a:cubicBezTo>
                      <a:pt x="22981" y="804"/>
                      <a:pt x="13519" y="354"/>
                      <a:pt x="4139" y="85"/>
                    </a:cubicBezTo>
                    <a:cubicBezTo>
                      <a:pt x="4110" y="64"/>
                      <a:pt x="4083" y="42"/>
                      <a:pt x="4055" y="19"/>
                    </a:cubicBezTo>
                    <a:cubicBezTo>
                      <a:pt x="4047" y="14"/>
                      <a:pt x="4038" y="11"/>
                      <a:pt x="4030" y="11"/>
                    </a:cubicBezTo>
                    <a:cubicBezTo>
                      <a:pt x="3999" y="11"/>
                      <a:pt x="3973" y="49"/>
                      <a:pt x="3983" y="80"/>
                    </a:cubicBezTo>
                    <a:cubicBezTo>
                      <a:pt x="2980" y="51"/>
                      <a:pt x="1976" y="26"/>
                      <a:pt x="975" y="0"/>
                    </a:cubicBezTo>
                    <a:cubicBezTo>
                      <a:pt x="973" y="0"/>
                      <a:pt x="971" y="0"/>
                      <a:pt x="9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57"/>
              <p:cNvSpPr/>
              <p:nvPr/>
            </p:nvSpPr>
            <p:spPr>
              <a:xfrm>
                <a:off x="3180625" y="4318825"/>
                <a:ext cx="8475" cy="43900"/>
              </a:xfrm>
              <a:custGeom>
                <a:rect b="b" l="l" r="r" t="t"/>
                <a:pathLst>
                  <a:path extrusionOk="0" h="1756" w="339">
                    <a:moveTo>
                      <a:pt x="150" y="1"/>
                    </a:moveTo>
                    <a:cubicBezTo>
                      <a:pt x="113" y="1"/>
                      <a:pt x="76" y="25"/>
                      <a:pt x="74" y="73"/>
                    </a:cubicBezTo>
                    <a:cubicBezTo>
                      <a:pt x="50" y="578"/>
                      <a:pt x="1" y="1232"/>
                      <a:pt x="191" y="1710"/>
                    </a:cubicBezTo>
                    <a:cubicBezTo>
                      <a:pt x="200" y="1741"/>
                      <a:pt x="225" y="1756"/>
                      <a:pt x="251" y="1756"/>
                    </a:cubicBezTo>
                    <a:cubicBezTo>
                      <a:pt x="283" y="1756"/>
                      <a:pt x="316" y="1733"/>
                      <a:pt x="317" y="1692"/>
                    </a:cubicBezTo>
                    <a:cubicBezTo>
                      <a:pt x="339" y="1426"/>
                      <a:pt x="272" y="1150"/>
                      <a:pt x="251" y="884"/>
                    </a:cubicBezTo>
                    <a:cubicBezTo>
                      <a:pt x="230" y="615"/>
                      <a:pt x="224" y="344"/>
                      <a:pt x="222" y="73"/>
                    </a:cubicBezTo>
                    <a:cubicBezTo>
                      <a:pt x="222" y="25"/>
                      <a:pt x="187" y="1"/>
                      <a:pt x="1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7" name="Google Shape;87;p57"/>
          <p:cNvGrpSpPr/>
          <p:nvPr/>
        </p:nvGrpSpPr>
        <p:grpSpPr>
          <a:xfrm flipH="1">
            <a:off x="7559300" y="3544038"/>
            <a:ext cx="1506300" cy="1469575"/>
            <a:chOff x="65575" y="3544038"/>
            <a:chExt cx="1506300" cy="1469575"/>
          </a:xfrm>
        </p:grpSpPr>
        <p:sp>
          <p:nvSpPr>
            <p:cNvPr id="88" name="Google Shape;88;p57"/>
            <p:cNvSpPr/>
            <p:nvPr/>
          </p:nvSpPr>
          <p:spPr>
            <a:xfrm>
              <a:off x="175775" y="3544038"/>
              <a:ext cx="73500" cy="1313450"/>
            </a:xfrm>
            <a:custGeom>
              <a:rect b="b" l="l" r="r" t="t"/>
              <a:pathLst>
                <a:path extrusionOk="0" h="52538" w="294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57"/>
            <p:cNvSpPr/>
            <p:nvPr/>
          </p:nvSpPr>
          <p:spPr>
            <a:xfrm>
              <a:off x="304375" y="3736938"/>
              <a:ext cx="73475" cy="1276675"/>
            </a:xfrm>
            <a:custGeom>
              <a:rect b="b" l="l" r="r" t="t"/>
              <a:pathLst>
                <a:path extrusionOk="0" h="51067" w="2939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57"/>
            <p:cNvSpPr/>
            <p:nvPr/>
          </p:nvSpPr>
          <p:spPr>
            <a:xfrm>
              <a:off x="65575" y="4697430"/>
              <a:ext cx="1506300" cy="31450"/>
            </a:xfrm>
            <a:custGeom>
              <a:rect b="b" l="l" r="r" t="t"/>
              <a:pathLst>
                <a:path extrusionOk="0" h="1258" w="60252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57"/>
            <p:cNvSpPr/>
            <p:nvPr/>
          </p:nvSpPr>
          <p:spPr>
            <a:xfrm>
              <a:off x="74750" y="4885038"/>
              <a:ext cx="1322625" cy="18375"/>
            </a:xfrm>
            <a:custGeom>
              <a:rect b="b" l="l" r="r" t="t"/>
              <a:pathLst>
                <a:path extrusionOk="0" h="735" w="52905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57"/>
          <p:cNvSpPr/>
          <p:nvPr/>
        </p:nvSpPr>
        <p:spPr>
          <a:xfrm rot="5400000">
            <a:off x="8653050" y="98075"/>
            <a:ext cx="314505" cy="772588"/>
          </a:xfrm>
          <a:custGeom>
            <a:rect b="b" l="l" r="r" t="t"/>
            <a:pathLst>
              <a:path extrusionOk="0" h="15368" w="6256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8"/>
          <p:cNvSpPr txBox="1"/>
          <p:nvPr>
            <p:ph type="title"/>
          </p:nvPr>
        </p:nvSpPr>
        <p:spPr>
          <a:xfrm>
            <a:off x="1174800" y="2448800"/>
            <a:ext cx="5706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5" name="Google Shape;95;p58"/>
          <p:cNvSpPr txBox="1"/>
          <p:nvPr>
            <p:ph idx="2" type="title"/>
          </p:nvPr>
        </p:nvSpPr>
        <p:spPr>
          <a:xfrm>
            <a:off x="713225" y="711250"/>
            <a:ext cx="1593000" cy="11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6000">
                <a:highlight>
                  <a:schemeClr val="dk2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96" name="Google Shape;96;p58"/>
          <p:cNvSpPr txBox="1"/>
          <p:nvPr>
            <p:ph idx="1" type="subTitle"/>
          </p:nvPr>
        </p:nvSpPr>
        <p:spPr>
          <a:xfrm>
            <a:off x="1174800" y="3477075"/>
            <a:ext cx="5706600" cy="533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58"/>
          <p:cNvSpPr/>
          <p:nvPr/>
        </p:nvSpPr>
        <p:spPr>
          <a:xfrm>
            <a:off x="398725" y="-92925"/>
            <a:ext cx="314505" cy="772588"/>
          </a:xfrm>
          <a:custGeom>
            <a:rect b="b" l="l" r="r" t="t"/>
            <a:pathLst>
              <a:path extrusionOk="0" h="15368" w="6256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" name="Google Shape;98;p58"/>
          <p:cNvGrpSpPr/>
          <p:nvPr/>
        </p:nvGrpSpPr>
        <p:grpSpPr>
          <a:xfrm>
            <a:off x="8492000" y="4418825"/>
            <a:ext cx="512325" cy="631600"/>
            <a:chOff x="8492000" y="4418825"/>
            <a:chExt cx="512325" cy="631600"/>
          </a:xfrm>
        </p:grpSpPr>
        <p:sp>
          <p:nvSpPr>
            <p:cNvPr id="99" name="Google Shape;99;p58"/>
            <p:cNvSpPr/>
            <p:nvPr/>
          </p:nvSpPr>
          <p:spPr>
            <a:xfrm>
              <a:off x="8553425" y="4616325"/>
              <a:ext cx="450900" cy="43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58"/>
            <p:cNvSpPr/>
            <p:nvPr/>
          </p:nvSpPr>
          <p:spPr>
            <a:xfrm>
              <a:off x="8492000" y="4418825"/>
              <a:ext cx="450942" cy="533087"/>
            </a:xfrm>
            <a:custGeom>
              <a:rect b="b" l="l" r="r" t="t"/>
              <a:pathLst>
                <a:path extrusionOk="0" h="15205" w="12862">
                  <a:moveTo>
                    <a:pt x="3699" y="243"/>
                  </a:moveTo>
                  <a:cubicBezTo>
                    <a:pt x="4083" y="243"/>
                    <a:pt x="4470" y="292"/>
                    <a:pt x="4835" y="412"/>
                  </a:cubicBezTo>
                  <a:cubicBezTo>
                    <a:pt x="5463" y="621"/>
                    <a:pt x="5968" y="1014"/>
                    <a:pt x="6355" y="1526"/>
                  </a:cubicBezTo>
                  <a:cubicBezTo>
                    <a:pt x="4942" y="1265"/>
                    <a:pt x="3533" y="1129"/>
                    <a:pt x="2181" y="626"/>
                  </a:cubicBezTo>
                  <a:cubicBezTo>
                    <a:pt x="2188" y="581"/>
                    <a:pt x="2204" y="538"/>
                    <a:pt x="2227" y="500"/>
                  </a:cubicBezTo>
                  <a:cubicBezTo>
                    <a:pt x="2357" y="299"/>
                    <a:pt x="3482" y="248"/>
                    <a:pt x="3563" y="245"/>
                  </a:cubicBezTo>
                  <a:cubicBezTo>
                    <a:pt x="3608" y="243"/>
                    <a:pt x="3654" y="243"/>
                    <a:pt x="3699" y="243"/>
                  </a:cubicBezTo>
                  <a:close/>
                  <a:moveTo>
                    <a:pt x="2180" y="775"/>
                  </a:moveTo>
                  <a:lnTo>
                    <a:pt x="2180" y="775"/>
                  </a:lnTo>
                  <a:cubicBezTo>
                    <a:pt x="3434" y="1391"/>
                    <a:pt x="4900" y="1561"/>
                    <a:pt x="6276" y="1719"/>
                  </a:cubicBezTo>
                  <a:cubicBezTo>
                    <a:pt x="5646" y="2037"/>
                    <a:pt x="4978" y="2321"/>
                    <a:pt x="4265" y="2321"/>
                  </a:cubicBezTo>
                  <a:cubicBezTo>
                    <a:pt x="4228" y="2321"/>
                    <a:pt x="4190" y="2320"/>
                    <a:pt x="4153" y="2318"/>
                  </a:cubicBezTo>
                  <a:cubicBezTo>
                    <a:pt x="3600" y="2296"/>
                    <a:pt x="3034" y="2023"/>
                    <a:pt x="2656" y="1622"/>
                  </a:cubicBezTo>
                  <a:cubicBezTo>
                    <a:pt x="2521" y="1477"/>
                    <a:pt x="2224" y="1094"/>
                    <a:pt x="2180" y="775"/>
                  </a:cubicBezTo>
                  <a:close/>
                  <a:moveTo>
                    <a:pt x="7463" y="820"/>
                  </a:moveTo>
                  <a:cubicBezTo>
                    <a:pt x="7538" y="820"/>
                    <a:pt x="7662" y="881"/>
                    <a:pt x="7688" y="895"/>
                  </a:cubicBezTo>
                  <a:cubicBezTo>
                    <a:pt x="7775" y="944"/>
                    <a:pt x="7857" y="1008"/>
                    <a:pt x="7925" y="1085"/>
                  </a:cubicBezTo>
                  <a:cubicBezTo>
                    <a:pt x="7999" y="1164"/>
                    <a:pt x="8056" y="1255"/>
                    <a:pt x="8097" y="1356"/>
                  </a:cubicBezTo>
                  <a:cubicBezTo>
                    <a:pt x="8126" y="1427"/>
                    <a:pt x="8139" y="1489"/>
                    <a:pt x="8174" y="1550"/>
                  </a:cubicBezTo>
                  <a:cubicBezTo>
                    <a:pt x="7530" y="2195"/>
                    <a:pt x="7038" y="3053"/>
                    <a:pt x="6800" y="3926"/>
                  </a:cubicBezTo>
                  <a:cubicBezTo>
                    <a:pt x="6704" y="4279"/>
                    <a:pt x="6604" y="4750"/>
                    <a:pt x="6641" y="5173"/>
                  </a:cubicBezTo>
                  <a:lnTo>
                    <a:pt x="6641" y="5174"/>
                  </a:lnTo>
                  <a:cubicBezTo>
                    <a:pt x="6225" y="3674"/>
                    <a:pt x="6523" y="2286"/>
                    <a:pt x="7425" y="903"/>
                  </a:cubicBezTo>
                  <a:cubicBezTo>
                    <a:pt x="7439" y="881"/>
                    <a:pt x="7442" y="852"/>
                    <a:pt x="7430" y="826"/>
                  </a:cubicBezTo>
                  <a:cubicBezTo>
                    <a:pt x="7439" y="822"/>
                    <a:pt x="7450" y="820"/>
                    <a:pt x="7463" y="820"/>
                  </a:cubicBezTo>
                  <a:close/>
                  <a:moveTo>
                    <a:pt x="9563" y="5285"/>
                  </a:moveTo>
                  <a:cubicBezTo>
                    <a:pt x="11921" y="5285"/>
                    <a:pt x="12637" y="8026"/>
                    <a:pt x="12323" y="9917"/>
                  </a:cubicBezTo>
                  <a:cubicBezTo>
                    <a:pt x="11809" y="12985"/>
                    <a:pt x="9741" y="14743"/>
                    <a:pt x="6724" y="14881"/>
                  </a:cubicBezTo>
                  <a:cubicBezTo>
                    <a:pt x="6760" y="14842"/>
                    <a:pt x="6794" y="14801"/>
                    <a:pt x="6832" y="14764"/>
                  </a:cubicBezTo>
                  <a:cubicBezTo>
                    <a:pt x="6867" y="14732"/>
                    <a:pt x="6905" y="14705"/>
                    <a:pt x="6942" y="14675"/>
                  </a:cubicBezTo>
                  <a:cubicBezTo>
                    <a:pt x="6948" y="14677"/>
                    <a:pt x="6955" y="14677"/>
                    <a:pt x="6961" y="14677"/>
                  </a:cubicBezTo>
                  <a:cubicBezTo>
                    <a:pt x="6980" y="14677"/>
                    <a:pt x="6997" y="14670"/>
                    <a:pt x="7010" y="14657"/>
                  </a:cubicBezTo>
                  <a:cubicBezTo>
                    <a:pt x="7407" y="14289"/>
                    <a:pt x="7820" y="13940"/>
                    <a:pt x="8239" y="13599"/>
                  </a:cubicBezTo>
                  <a:cubicBezTo>
                    <a:pt x="8284" y="13562"/>
                    <a:pt x="8243" y="13492"/>
                    <a:pt x="8194" y="13492"/>
                  </a:cubicBezTo>
                  <a:cubicBezTo>
                    <a:pt x="8184" y="13492"/>
                    <a:pt x="8174" y="13495"/>
                    <a:pt x="8164" y="13502"/>
                  </a:cubicBezTo>
                  <a:cubicBezTo>
                    <a:pt x="7804" y="13763"/>
                    <a:pt x="7458" y="14045"/>
                    <a:pt x="7132" y="14347"/>
                  </a:cubicBezTo>
                  <a:cubicBezTo>
                    <a:pt x="7130" y="14347"/>
                    <a:pt x="7128" y="14347"/>
                    <a:pt x="7126" y="14347"/>
                  </a:cubicBezTo>
                  <a:cubicBezTo>
                    <a:pt x="7124" y="14347"/>
                    <a:pt x="7122" y="14347"/>
                    <a:pt x="7121" y="14347"/>
                  </a:cubicBezTo>
                  <a:cubicBezTo>
                    <a:pt x="7117" y="14347"/>
                    <a:pt x="7114" y="14347"/>
                    <a:pt x="7111" y="14350"/>
                  </a:cubicBezTo>
                  <a:cubicBezTo>
                    <a:pt x="6892" y="14463"/>
                    <a:pt x="6703" y="14677"/>
                    <a:pt x="6545" y="14884"/>
                  </a:cubicBezTo>
                  <a:cubicBezTo>
                    <a:pt x="6440" y="14887"/>
                    <a:pt x="6336" y="14892"/>
                    <a:pt x="6229" y="14892"/>
                  </a:cubicBezTo>
                  <a:cubicBezTo>
                    <a:pt x="6053" y="14888"/>
                    <a:pt x="5877" y="14877"/>
                    <a:pt x="5707" y="14861"/>
                  </a:cubicBezTo>
                  <a:cubicBezTo>
                    <a:pt x="6094" y="14476"/>
                    <a:pt x="6497" y="14106"/>
                    <a:pt x="6915" y="13751"/>
                  </a:cubicBezTo>
                  <a:cubicBezTo>
                    <a:pt x="6972" y="13703"/>
                    <a:pt x="6919" y="13632"/>
                    <a:pt x="6860" y="13632"/>
                  </a:cubicBezTo>
                  <a:cubicBezTo>
                    <a:pt x="6844" y="13632"/>
                    <a:pt x="6828" y="13637"/>
                    <a:pt x="6813" y="13649"/>
                  </a:cubicBezTo>
                  <a:cubicBezTo>
                    <a:pt x="6349" y="14012"/>
                    <a:pt x="5912" y="14409"/>
                    <a:pt x="5506" y="14834"/>
                  </a:cubicBezTo>
                  <a:cubicBezTo>
                    <a:pt x="5123" y="14786"/>
                    <a:pt x="4747" y="14699"/>
                    <a:pt x="4381" y="14576"/>
                  </a:cubicBezTo>
                  <a:cubicBezTo>
                    <a:pt x="4852" y="14253"/>
                    <a:pt x="5300" y="13896"/>
                    <a:pt x="5718" y="13507"/>
                  </a:cubicBezTo>
                  <a:cubicBezTo>
                    <a:pt x="5768" y="13461"/>
                    <a:pt x="5721" y="13393"/>
                    <a:pt x="5667" y="13393"/>
                  </a:cubicBezTo>
                  <a:cubicBezTo>
                    <a:pt x="5652" y="13393"/>
                    <a:pt x="5637" y="13398"/>
                    <a:pt x="5622" y="13411"/>
                  </a:cubicBezTo>
                  <a:cubicBezTo>
                    <a:pt x="5187" y="13798"/>
                    <a:pt x="4731" y="14162"/>
                    <a:pt x="4256" y="14500"/>
                  </a:cubicBezTo>
                  <a:cubicBezTo>
                    <a:pt x="4247" y="14508"/>
                    <a:pt x="4245" y="14517"/>
                    <a:pt x="4240" y="14525"/>
                  </a:cubicBezTo>
                  <a:cubicBezTo>
                    <a:pt x="4005" y="14437"/>
                    <a:pt x="3775" y="14332"/>
                    <a:pt x="3555" y="14211"/>
                  </a:cubicBezTo>
                  <a:cubicBezTo>
                    <a:pt x="4024" y="13951"/>
                    <a:pt x="4438" y="13604"/>
                    <a:pt x="4800" y="13209"/>
                  </a:cubicBezTo>
                  <a:cubicBezTo>
                    <a:pt x="4839" y="13166"/>
                    <a:pt x="4799" y="13106"/>
                    <a:pt x="4755" y="13106"/>
                  </a:cubicBezTo>
                  <a:cubicBezTo>
                    <a:pt x="4741" y="13106"/>
                    <a:pt x="4728" y="13111"/>
                    <a:pt x="4715" y="13124"/>
                  </a:cubicBezTo>
                  <a:cubicBezTo>
                    <a:pt x="4338" y="13521"/>
                    <a:pt x="3909" y="13848"/>
                    <a:pt x="3456" y="14154"/>
                  </a:cubicBezTo>
                  <a:cubicBezTo>
                    <a:pt x="3268" y="14047"/>
                    <a:pt x="3087" y="13926"/>
                    <a:pt x="2914" y="13795"/>
                  </a:cubicBezTo>
                  <a:cubicBezTo>
                    <a:pt x="3448" y="13476"/>
                    <a:pt x="3934" y="13080"/>
                    <a:pt x="4371" y="12636"/>
                  </a:cubicBezTo>
                  <a:cubicBezTo>
                    <a:pt x="4408" y="12598"/>
                    <a:pt x="4372" y="12545"/>
                    <a:pt x="4331" y="12545"/>
                  </a:cubicBezTo>
                  <a:cubicBezTo>
                    <a:pt x="4319" y="12545"/>
                    <a:pt x="4306" y="12550"/>
                    <a:pt x="4295" y="12562"/>
                  </a:cubicBezTo>
                  <a:cubicBezTo>
                    <a:pt x="3847" y="13005"/>
                    <a:pt x="3354" y="13381"/>
                    <a:pt x="2838" y="13735"/>
                  </a:cubicBezTo>
                  <a:cubicBezTo>
                    <a:pt x="2651" y="13586"/>
                    <a:pt x="2476" y="13425"/>
                    <a:pt x="2315" y="13250"/>
                  </a:cubicBezTo>
                  <a:cubicBezTo>
                    <a:pt x="3211" y="12568"/>
                    <a:pt x="4054" y="11816"/>
                    <a:pt x="4854" y="11024"/>
                  </a:cubicBezTo>
                  <a:cubicBezTo>
                    <a:pt x="4896" y="10983"/>
                    <a:pt x="4856" y="10924"/>
                    <a:pt x="4810" y="10924"/>
                  </a:cubicBezTo>
                  <a:cubicBezTo>
                    <a:pt x="4797" y="10924"/>
                    <a:pt x="4783" y="10929"/>
                    <a:pt x="4771" y="10941"/>
                  </a:cubicBezTo>
                  <a:cubicBezTo>
                    <a:pt x="3960" y="11720"/>
                    <a:pt x="3112" y="12455"/>
                    <a:pt x="2243" y="13170"/>
                  </a:cubicBezTo>
                  <a:cubicBezTo>
                    <a:pt x="2082" y="12984"/>
                    <a:pt x="1936" y="12785"/>
                    <a:pt x="1807" y="12574"/>
                  </a:cubicBezTo>
                  <a:cubicBezTo>
                    <a:pt x="2078" y="12381"/>
                    <a:pt x="2331" y="12163"/>
                    <a:pt x="2562" y="11924"/>
                  </a:cubicBezTo>
                  <a:cubicBezTo>
                    <a:pt x="2596" y="11887"/>
                    <a:pt x="2563" y="11837"/>
                    <a:pt x="2524" y="11837"/>
                  </a:cubicBezTo>
                  <a:cubicBezTo>
                    <a:pt x="2513" y="11837"/>
                    <a:pt x="2501" y="11842"/>
                    <a:pt x="2490" y="11852"/>
                  </a:cubicBezTo>
                  <a:cubicBezTo>
                    <a:pt x="2258" y="12077"/>
                    <a:pt x="2012" y="12287"/>
                    <a:pt x="1756" y="12482"/>
                  </a:cubicBezTo>
                  <a:cubicBezTo>
                    <a:pt x="1658" y="12316"/>
                    <a:pt x="1572" y="12146"/>
                    <a:pt x="1499" y="11969"/>
                  </a:cubicBezTo>
                  <a:cubicBezTo>
                    <a:pt x="1773" y="11731"/>
                    <a:pt x="2047" y="11494"/>
                    <a:pt x="2315" y="11248"/>
                  </a:cubicBezTo>
                  <a:cubicBezTo>
                    <a:pt x="2347" y="11218"/>
                    <a:pt x="2318" y="11177"/>
                    <a:pt x="2284" y="11177"/>
                  </a:cubicBezTo>
                  <a:cubicBezTo>
                    <a:pt x="2275" y="11177"/>
                    <a:pt x="2265" y="11180"/>
                    <a:pt x="2256" y="11188"/>
                  </a:cubicBezTo>
                  <a:cubicBezTo>
                    <a:pt x="1988" y="11414"/>
                    <a:pt x="1729" y="11648"/>
                    <a:pt x="1467" y="11881"/>
                  </a:cubicBezTo>
                  <a:cubicBezTo>
                    <a:pt x="1378" y="11656"/>
                    <a:pt x="1308" y="11425"/>
                    <a:pt x="1255" y="11189"/>
                  </a:cubicBezTo>
                  <a:cubicBezTo>
                    <a:pt x="1730" y="10859"/>
                    <a:pt x="2180" y="10499"/>
                    <a:pt x="2605" y="10107"/>
                  </a:cubicBezTo>
                  <a:cubicBezTo>
                    <a:pt x="2639" y="10076"/>
                    <a:pt x="2607" y="10031"/>
                    <a:pt x="2571" y="10031"/>
                  </a:cubicBezTo>
                  <a:cubicBezTo>
                    <a:pt x="2560" y="10031"/>
                    <a:pt x="2550" y="10035"/>
                    <a:pt x="2540" y="10043"/>
                  </a:cubicBezTo>
                  <a:cubicBezTo>
                    <a:pt x="2117" y="10408"/>
                    <a:pt x="1681" y="10756"/>
                    <a:pt x="1233" y="11089"/>
                  </a:cubicBezTo>
                  <a:cubicBezTo>
                    <a:pt x="1161" y="10724"/>
                    <a:pt x="1133" y="10353"/>
                    <a:pt x="1145" y="9981"/>
                  </a:cubicBezTo>
                  <a:lnTo>
                    <a:pt x="1145" y="9981"/>
                  </a:lnTo>
                  <a:cubicBezTo>
                    <a:pt x="1149" y="9983"/>
                    <a:pt x="1153" y="9983"/>
                    <a:pt x="1157" y="9983"/>
                  </a:cubicBezTo>
                  <a:cubicBezTo>
                    <a:pt x="1167" y="9983"/>
                    <a:pt x="1176" y="9980"/>
                    <a:pt x="1184" y="9973"/>
                  </a:cubicBezTo>
                  <a:lnTo>
                    <a:pt x="1203" y="9952"/>
                  </a:lnTo>
                  <a:cubicBezTo>
                    <a:pt x="1222" y="9929"/>
                    <a:pt x="1204" y="9893"/>
                    <a:pt x="1178" y="9893"/>
                  </a:cubicBezTo>
                  <a:cubicBezTo>
                    <a:pt x="1173" y="9893"/>
                    <a:pt x="1167" y="9895"/>
                    <a:pt x="1162" y="9898"/>
                  </a:cubicBezTo>
                  <a:lnTo>
                    <a:pt x="1162" y="9898"/>
                  </a:lnTo>
                  <a:cubicBezTo>
                    <a:pt x="1412" y="9745"/>
                    <a:pt x="1639" y="9482"/>
                    <a:pt x="1872" y="9283"/>
                  </a:cubicBezTo>
                  <a:cubicBezTo>
                    <a:pt x="2129" y="9062"/>
                    <a:pt x="2390" y="8846"/>
                    <a:pt x="2658" y="8636"/>
                  </a:cubicBezTo>
                  <a:cubicBezTo>
                    <a:pt x="2696" y="8607"/>
                    <a:pt x="2661" y="8546"/>
                    <a:pt x="2621" y="8546"/>
                  </a:cubicBezTo>
                  <a:cubicBezTo>
                    <a:pt x="2612" y="8546"/>
                    <a:pt x="2604" y="8549"/>
                    <a:pt x="2596" y="8555"/>
                  </a:cubicBezTo>
                  <a:cubicBezTo>
                    <a:pt x="2270" y="8786"/>
                    <a:pt x="1958" y="9034"/>
                    <a:pt x="1662" y="9302"/>
                  </a:cubicBezTo>
                  <a:cubicBezTo>
                    <a:pt x="1502" y="9444"/>
                    <a:pt x="1344" y="9592"/>
                    <a:pt x="1196" y="9747"/>
                  </a:cubicBezTo>
                  <a:cubicBezTo>
                    <a:pt x="1182" y="9763"/>
                    <a:pt x="1168" y="9777"/>
                    <a:pt x="1153" y="9790"/>
                  </a:cubicBezTo>
                  <a:cubicBezTo>
                    <a:pt x="1174" y="9500"/>
                    <a:pt x="1217" y="9213"/>
                    <a:pt x="1281" y="8929"/>
                  </a:cubicBezTo>
                  <a:cubicBezTo>
                    <a:pt x="1284" y="8912"/>
                    <a:pt x="1290" y="8894"/>
                    <a:pt x="1293" y="8878"/>
                  </a:cubicBezTo>
                  <a:cubicBezTo>
                    <a:pt x="1721" y="8418"/>
                    <a:pt x="2165" y="7981"/>
                    <a:pt x="2656" y="7587"/>
                  </a:cubicBezTo>
                  <a:cubicBezTo>
                    <a:pt x="2690" y="7560"/>
                    <a:pt x="2658" y="7505"/>
                    <a:pt x="2622" y="7505"/>
                  </a:cubicBezTo>
                  <a:cubicBezTo>
                    <a:pt x="2614" y="7505"/>
                    <a:pt x="2606" y="7507"/>
                    <a:pt x="2599" y="7512"/>
                  </a:cubicBezTo>
                  <a:cubicBezTo>
                    <a:pt x="2141" y="7863"/>
                    <a:pt x="1719" y="8258"/>
                    <a:pt x="1341" y="8693"/>
                  </a:cubicBezTo>
                  <a:cubicBezTo>
                    <a:pt x="1464" y="8231"/>
                    <a:pt x="1641" y="7786"/>
                    <a:pt x="1869" y="7367"/>
                  </a:cubicBezTo>
                  <a:cubicBezTo>
                    <a:pt x="1875" y="7377"/>
                    <a:pt x="1886" y="7383"/>
                    <a:pt x="1897" y="7383"/>
                  </a:cubicBezTo>
                  <a:cubicBezTo>
                    <a:pt x="1905" y="7383"/>
                    <a:pt x="1913" y="7380"/>
                    <a:pt x="1920" y="7374"/>
                  </a:cubicBezTo>
                  <a:cubicBezTo>
                    <a:pt x="2345" y="6975"/>
                    <a:pt x="2795" y="6602"/>
                    <a:pt x="3263" y="6256"/>
                  </a:cubicBezTo>
                  <a:cubicBezTo>
                    <a:pt x="3300" y="6229"/>
                    <a:pt x="3278" y="6172"/>
                    <a:pt x="3243" y="6172"/>
                  </a:cubicBezTo>
                  <a:cubicBezTo>
                    <a:pt x="3235" y="6172"/>
                    <a:pt x="3227" y="6174"/>
                    <a:pt x="3219" y="6180"/>
                  </a:cubicBezTo>
                  <a:cubicBezTo>
                    <a:pt x="2757" y="6503"/>
                    <a:pt x="2323" y="6868"/>
                    <a:pt x="1926" y="7270"/>
                  </a:cubicBezTo>
                  <a:cubicBezTo>
                    <a:pt x="2530" y="6223"/>
                    <a:pt x="3479" y="5393"/>
                    <a:pt x="4746" y="5318"/>
                  </a:cubicBezTo>
                  <a:cubicBezTo>
                    <a:pt x="4802" y="5314"/>
                    <a:pt x="4856" y="5313"/>
                    <a:pt x="4910" y="5313"/>
                  </a:cubicBezTo>
                  <a:cubicBezTo>
                    <a:pt x="6356" y="5313"/>
                    <a:pt x="6857" y="6529"/>
                    <a:pt x="8051" y="7037"/>
                  </a:cubicBezTo>
                  <a:cubicBezTo>
                    <a:pt x="8067" y="7044"/>
                    <a:pt x="8082" y="7047"/>
                    <a:pt x="8097" y="7047"/>
                  </a:cubicBezTo>
                  <a:cubicBezTo>
                    <a:pt x="8196" y="7047"/>
                    <a:pt x="8265" y="6911"/>
                    <a:pt x="8158" y="6854"/>
                  </a:cubicBezTo>
                  <a:cubicBezTo>
                    <a:pt x="7691" y="6607"/>
                    <a:pt x="7326" y="6303"/>
                    <a:pt x="6985" y="6014"/>
                  </a:cubicBezTo>
                  <a:lnTo>
                    <a:pt x="6985" y="6014"/>
                  </a:lnTo>
                  <a:cubicBezTo>
                    <a:pt x="7067" y="6028"/>
                    <a:pt x="7146" y="6035"/>
                    <a:pt x="7223" y="6035"/>
                  </a:cubicBezTo>
                  <a:cubicBezTo>
                    <a:pt x="8044" y="6035"/>
                    <a:pt x="8593" y="5302"/>
                    <a:pt x="9506" y="5286"/>
                  </a:cubicBezTo>
                  <a:cubicBezTo>
                    <a:pt x="9525" y="5285"/>
                    <a:pt x="9545" y="5285"/>
                    <a:pt x="9563" y="5285"/>
                  </a:cubicBezTo>
                  <a:close/>
                  <a:moveTo>
                    <a:pt x="3700" y="0"/>
                  </a:moveTo>
                  <a:cubicBezTo>
                    <a:pt x="3066" y="0"/>
                    <a:pt x="2416" y="128"/>
                    <a:pt x="1823" y="350"/>
                  </a:cubicBezTo>
                  <a:cubicBezTo>
                    <a:pt x="1759" y="374"/>
                    <a:pt x="1694" y="449"/>
                    <a:pt x="1725" y="524"/>
                  </a:cubicBezTo>
                  <a:cubicBezTo>
                    <a:pt x="2084" y="1383"/>
                    <a:pt x="2556" y="2197"/>
                    <a:pt x="3498" y="2492"/>
                  </a:cubicBezTo>
                  <a:cubicBezTo>
                    <a:pt x="3750" y="2570"/>
                    <a:pt x="4004" y="2605"/>
                    <a:pt x="4257" y="2605"/>
                  </a:cubicBezTo>
                  <a:cubicBezTo>
                    <a:pt x="5068" y="2605"/>
                    <a:pt x="5868" y="2252"/>
                    <a:pt x="6572" y="1873"/>
                  </a:cubicBezTo>
                  <a:lnTo>
                    <a:pt x="6572" y="1873"/>
                  </a:lnTo>
                  <a:cubicBezTo>
                    <a:pt x="6033" y="3080"/>
                    <a:pt x="6057" y="4557"/>
                    <a:pt x="6645" y="5732"/>
                  </a:cubicBezTo>
                  <a:cubicBezTo>
                    <a:pt x="6154" y="5336"/>
                    <a:pt x="5657" y="5025"/>
                    <a:pt x="4908" y="5025"/>
                  </a:cubicBezTo>
                  <a:cubicBezTo>
                    <a:pt x="4726" y="5025"/>
                    <a:pt x="4529" y="5044"/>
                    <a:pt x="4314" y="5083"/>
                  </a:cubicBezTo>
                  <a:cubicBezTo>
                    <a:pt x="2801" y="5364"/>
                    <a:pt x="1759" y="6634"/>
                    <a:pt x="1239" y="8013"/>
                  </a:cubicBezTo>
                  <a:cubicBezTo>
                    <a:pt x="1" y="11301"/>
                    <a:pt x="1741" y="14632"/>
                    <a:pt x="5283" y="15132"/>
                  </a:cubicBezTo>
                  <a:cubicBezTo>
                    <a:pt x="5303" y="15136"/>
                    <a:pt x="5323" y="15136"/>
                    <a:pt x="5343" y="15137"/>
                  </a:cubicBezTo>
                  <a:cubicBezTo>
                    <a:pt x="5355" y="15146"/>
                    <a:pt x="5369" y="15151"/>
                    <a:pt x="5384" y="15151"/>
                  </a:cubicBezTo>
                  <a:cubicBezTo>
                    <a:pt x="5393" y="15151"/>
                    <a:pt x="5402" y="15149"/>
                    <a:pt x="5410" y="15145"/>
                  </a:cubicBezTo>
                  <a:cubicBezTo>
                    <a:pt x="5731" y="15185"/>
                    <a:pt x="6061" y="15205"/>
                    <a:pt x="6395" y="15205"/>
                  </a:cubicBezTo>
                  <a:cubicBezTo>
                    <a:pt x="7769" y="15205"/>
                    <a:pt x="9212" y="14864"/>
                    <a:pt x="10327" y="14128"/>
                  </a:cubicBezTo>
                  <a:cubicBezTo>
                    <a:pt x="11781" y="13170"/>
                    <a:pt x="12425" y="11414"/>
                    <a:pt x="12657" y="9750"/>
                  </a:cubicBezTo>
                  <a:cubicBezTo>
                    <a:pt x="12861" y="8289"/>
                    <a:pt x="12578" y="6618"/>
                    <a:pt x="11366" y="5640"/>
                  </a:cubicBezTo>
                  <a:cubicBezTo>
                    <a:pt x="10891" y="5252"/>
                    <a:pt x="10306" y="5024"/>
                    <a:pt x="9696" y="4986"/>
                  </a:cubicBezTo>
                  <a:cubicBezTo>
                    <a:pt x="9663" y="4984"/>
                    <a:pt x="9631" y="4983"/>
                    <a:pt x="9599" y="4983"/>
                  </a:cubicBezTo>
                  <a:cubicBezTo>
                    <a:pt x="8697" y="4983"/>
                    <a:pt x="7976" y="5742"/>
                    <a:pt x="7126" y="5742"/>
                  </a:cubicBezTo>
                  <a:cubicBezTo>
                    <a:pt x="7085" y="5742"/>
                    <a:pt x="7043" y="5741"/>
                    <a:pt x="7001" y="5737"/>
                  </a:cubicBezTo>
                  <a:cubicBezTo>
                    <a:pt x="6628" y="5016"/>
                    <a:pt x="7001" y="3882"/>
                    <a:pt x="7316" y="3215"/>
                  </a:cubicBezTo>
                  <a:cubicBezTo>
                    <a:pt x="7608" y="2597"/>
                    <a:pt x="8037" y="2082"/>
                    <a:pt x="8432" y="1531"/>
                  </a:cubicBezTo>
                  <a:cubicBezTo>
                    <a:pt x="8472" y="1475"/>
                    <a:pt x="8429" y="1421"/>
                    <a:pt x="8375" y="1408"/>
                  </a:cubicBezTo>
                  <a:cubicBezTo>
                    <a:pt x="8357" y="1289"/>
                    <a:pt x="8290" y="1166"/>
                    <a:pt x="8231" y="1075"/>
                  </a:cubicBezTo>
                  <a:cubicBezTo>
                    <a:pt x="8131" y="920"/>
                    <a:pt x="7992" y="791"/>
                    <a:pt x="7830" y="704"/>
                  </a:cubicBezTo>
                  <a:cubicBezTo>
                    <a:pt x="7738" y="656"/>
                    <a:pt x="7637" y="616"/>
                    <a:pt x="7536" y="616"/>
                  </a:cubicBezTo>
                  <a:cubicBezTo>
                    <a:pt x="7490" y="616"/>
                    <a:pt x="7445" y="624"/>
                    <a:pt x="7401" y="643"/>
                  </a:cubicBezTo>
                  <a:cubicBezTo>
                    <a:pt x="7323" y="677"/>
                    <a:pt x="7283" y="732"/>
                    <a:pt x="7281" y="799"/>
                  </a:cubicBezTo>
                  <a:cubicBezTo>
                    <a:pt x="7041" y="1057"/>
                    <a:pt x="6838" y="1348"/>
                    <a:pt x="6677" y="1660"/>
                  </a:cubicBezTo>
                  <a:cubicBezTo>
                    <a:pt x="6089" y="474"/>
                    <a:pt x="4923" y="0"/>
                    <a:pt x="3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9"/>
          <p:cNvSpPr txBox="1"/>
          <p:nvPr>
            <p:ph type="title"/>
          </p:nvPr>
        </p:nvSpPr>
        <p:spPr>
          <a:xfrm>
            <a:off x="720000" y="1369775"/>
            <a:ext cx="40305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3" name="Google Shape;103;p59"/>
          <p:cNvSpPr txBox="1"/>
          <p:nvPr>
            <p:ph idx="1" type="subTitle"/>
          </p:nvPr>
        </p:nvSpPr>
        <p:spPr>
          <a:xfrm>
            <a:off x="720000" y="2212200"/>
            <a:ext cx="40305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grpSp>
        <p:nvGrpSpPr>
          <p:cNvPr id="104" name="Google Shape;104;p59"/>
          <p:cNvGrpSpPr/>
          <p:nvPr/>
        </p:nvGrpSpPr>
        <p:grpSpPr>
          <a:xfrm flipH="1" rot="10800000">
            <a:off x="137950" y="89425"/>
            <a:ext cx="1506300" cy="1469575"/>
            <a:chOff x="65575" y="3544038"/>
            <a:chExt cx="1506300" cy="1469575"/>
          </a:xfrm>
        </p:grpSpPr>
        <p:sp>
          <p:nvSpPr>
            <p:cNvPr id="105" name="Google Shape;105;p59"/>
            <p:cNvSpPr/>
            <p:nvPr/>
          </p:nvSpPr>
          <p:spPr>
            <a:xfrm>
              <a:off x="175775" y="3544038"/>
              <a:ext cx="73500" cy="1313450"/>
            </a:xfrm>
            <a:custGeom>
              <a:rect b="b" l="l" r="r" t="t"/>
              <a:pathLst>
                <a:path extrusionOk="0" h="52538" w="294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59"/>
            <p:cNvSpPr/>
            <p:nvPr/>
          </p:nvSpPr>
          <p:spPr>
            <a:xfrm>
              <a:off x="304375" y="3736938"/>
              <a:ext cx="73475" cy="1276675"/>
            </a:xfrm>
            <a:custGeom>
              <a:rect b="b" l="l" r="r" t="t"/>
              <a:pathLst>
                <a:path extrusionOk="0" h="51067" w="2939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59"/>
            <p:cNvSpPr/>
            <p:nvPr/>
          </p:nvSpPr>
          <p:spPr>
            <a:xfrm>
              <a:off x="65575" y="4697430"/>
              <a:ext cx="1506300" cy="31450"/>
            </a:xfrm>
            <a:custGeom>
              <a:rect b="b" l="l" r="r" t="t"/>
              <a:pathLst>
                <a:path extrusionOk="0" h="1258" w="60252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59"/>
            <p:cNvSpPr/>
            <p:nvPr/>
          </p:nvSpPr>
          <p:spPr>
            <a:xfrm>
              <a:off x="74750" y="4885038"/>
              <a:ext cx="1322625" cy="18375"/>
            </a:xfrm>
            <a:custGeom>
              <a:rect b="b" l="l" r="r" t="t"/>
              <a:pathLst>
                <a:path extrusionOk="0" h="735" w="52905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" name="Google Shape;109;p59"/>
          <p:cNvGrpSpPr/>
          <p:nvPr/>
        </p:nvGrpSpPr>
        <p:grpSpPr>
          <a:xfrm>
            <a:off x="-289975" y="3945516"/>
            <a:ext cx="1087232" cy="1326110"/>
            <a:chOff x="-289975" y="3945516"/>
            <a:chExt cx="1087232" cy="1326110"/>
          </a:xfrm>
        </p:grpSpPr>
        <p:grpSp>
          <p:nvGrpSpPr>
            <p:cNvPr id="110" name="Google Shape;110;p59"/>
            <p:cNvGrpSpPr/>
            <p:nvPr/>
          </p:nvGrpSpPr>
          <p:grpSpPr>
            <a:xfrm>
              <a:off x="-289975" y="3945516"/>
              <a:ext cx="1087232" cy="1326110"/>
              <a:chOff x="-185351" y="4028736"/>
              <a:chExt cx="1028504" cy="1254480"/>
            </a:xfrm>
          </p:grpSpPr>
          <p:sp>
            <p:nvSpPr>
              <p:cNvPr id="111" name="Google Shape;111;p59"/>
              <p:cNvSpPr/>
              <p:nvPr/>
            </p:nvSpPr>
            <p:spPr>
              <a:xfrm rot="9784522">
                <a:off x="-2409" y="4390869"/>
                <a:ext cx="745070" cy="801248"/>
              </a:xfrm>
              <a:prstGeom prst="round2SameRect">
                <a:avLst>
                  <a:gd fmla="val 24725" name="adj1"/>
                  <a:gd fmla="val 0" name="adj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59"/>
              <p:cNvSpPr/>
              <p:nvPr/>
            </p:nvSpPr>
            <p:spPr>
              <a:xfrm rot="-1015478">
                <a:off x="-84859" y="4119834"/>
                <a:ext cx="745070" cy="801248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3" name="Google Shape;113;p59"/>
            <p:cNvGrpSpPr/>
            <p:nvPr/>
          </p:nvGrpSpPr>
          <p:grpSpPr>
            <a:xfrm>
              <a:off x="-260687" y="4105882"/>
              <a:ext cx="1028659" cy="1097230"/>
              <a:chOff x="-185425" y="4115069"/>
              <a:chExt cx="1028659" cy="1097230"/>
            </a:xfrm>
          </p:grpSpPr>
          <p:sp>
            <p:nvSpPr>
              <p:cNvPr id="114" name="Google Shape;114;p59"/>
              <p:cNvSpPr/>
              <p:nvPr/>
            </p:nvSpPr>
            <p:spPr>
              <a:xfrm>
                <a:off x="291096" y="4698362"/>
                <a:ext cx="497121" cy="471102"/>
              </a:xfrm>
              <a:custGeom>
                <a:rect b="b" l="l" r="r" t="t"/>
                <a:pathLst>
                  <a:path extrusionOk="0" h="14304" w="15094">
                    <a:moveTo>
                      <a:pt x="11080" y="542"/>
                    </a:moveTo>
                    <a:cubicBezTo>
                      <a:pt x="12020" y="542"/>
                      <a:pt x="12614" y="1176"/>
                      <a:pt x="12837" y="2047"/>
                    </a:cubicBezTo>
                    <a:cubicBezTo>
                      <a:pt x="13087" y="2729"/>
                      <a:pt x="7601" y="4291"/>
                      <a:pt x="6975" y="4503"/>
                    </a:cubicBezTo>
                    <a:cubicBezTo>
                      <a:pt x="4975" y="5182"/>
                      <a:pt x="2973" y="5858"/>
                      <a:pt x="988" y="6585"/>
                    </a:cubicBezTo>
                    <a:cubicBezTo>
                      <a:pt x="977" y="6589"/>
                      <a:pt x="968" y="6596"/>
                      <a:pt x="960" y="6602"/>
                    </a:cubicBezTo>
                    <a:cubicBezTo>
                      <a:pt x="74" y="4524"/>
                      <a:pt x="1390" y="3979"/>
                      <a:pt x="2930" y="3414"/>
                    </a:cubicBezTo>
                    <a:cubicBezTo>
                      <a:pt x="3996" y="3022"/>
                      <a:pt x="5064" y="2632"/>
                      <a:pt x="6132" y="2241"/>
                    </a:cubicBezTo>
                    <a:lnTo>
                      <a:pt x="9334" y="1068"/>
                    </a:lnTo>
                    <a:cubicBezTo>
                      <a:pt x="9764" y="911"/>
                      <a:pt x="10221" y="657"/>
                      <a:pt x="10669" y="579"/>
                    </a:cubicBezTo>
                    <a:cubicBezTo>
                      <a:pt x="10813" y="554"/>
                      <a:pt x="10950" y="542"/>
                      <a:pt x="11080" y="542"/>
                    </a:cubicBezTo>
                    <a:close/>
                    <a:moveTo>
                      <a:pt x="12716" y="2933"/>
                    </a:moveTo>
                    <a:cubicBezTo>
                      <a:pt x="12716" y="2954"/>
                      <a:pt x="12720" y="2976"/>
                      <a:pt x="12728" y="2997"/>
                    </a:cubicBezTo>
                    <a:cubicBezTo>
                      <a:pt x="13081" y="3861"/>
                      <a:pt x="13444" y="4718"/>
                      <a:pt x="13804" y="5579"/>
                    </a:cubicBezTo>
                    <a:cubicBezTo>
                      <a:pt x="14243" y="6624"/>
                      <a:pt x="15070" y="7911"/>
                      <a:pt x="14276" y="9055"/>
                    </a:cubicBezTo>
                    <a:cubicBezTo>
                      <a:pt x="13297" y="10469"/>
                      <a:pt x="10825" y="11179"/>
                      <a:pt x="9302" y="11763"/>
                    </a:cubicBezTo>
                    <a:cubicBezTo>
                      <a:pt x="8314" y="12139"/>
                      <a:pt x="6282" y="13076"/>
                      <a:pt x="4754" y="13076"/>
                    </a:cubicBezTo>
                    <a:cubicBezTo>
                      <a:pt x="4180" y="13076"/>
                      <a:pt x="3677" y="12944"/>
                      <a:pt x="3327" y="12601"/>
                    </a:cubicBezTo>
                    <a:cubicBezTo>
                      <a:pt x="2582" y="11871"/>
                      <a:pt x="2342" y="10583"/>
                      <a:pt x="2066" y="9614"/>
                    </a:cubicBezTo>
                    <a:cubicBezTo>
                      <a:pt x="1790" y="8652"/>
                      <a:pt x="1557" y="7676"/>
                      <a:pt x="1293" y="6710"/>
                    </a:cubicBezTo>
                    <a:cubicBezTo>
                      <a:pt x="4108" y="5831"/>
                      <a:pt x="6895" y="4868"/>
                      <a:pt x="9687" y="3924"/>
                    </a:cubicBezTo>
                    <a:cubicBezTo>
                      <a:pt x="10083" y="3791"/>
                      <a:pt x="11847" y="3480"/>
                      <a:pt x="12716" y="2933"/>
                    </a:cubicBezTo>
                    <a:close/>
                    <a:moveTo>
                      <a:pt x="11502" y="1"/>
                    </a:moveTo>
                    <a:cubicBezTo>
                      <a:pt x="10746" y="1"/>
                      <a:pt x="9907" y="513"/>
                      <a:pt x="9230" y="762"/>
                    </a:cubicBezTo>
                    <a:lnTo>
                      <a:pt x="5762" y="2036"/>
                    </a:lnTo>
                    <a:cubicBezTo>
                      <a:pt x="4275" y="2581"/>
                      <a:pt x="2174" y="2947"/>
                      <a:pt x="941" y="4004"/>
                    </a:cubicBezTo>
                    <a:cubicBezTo>
                      <a:pt x="0" y="4811"/>
                      <a:pt x="270" y="5784"/>
                      <a:pt x="792" y="6774"/>
                    </a:cubicBezTo>
                    <a:cubicBezTo>
                      <a:pt x="810" y="6808"/>
                      <a:pt x="841" y="6822"/>
                      <a:pt x="873" y="6822"/>
                    </a:cubicBezTo>
                    <a:cubicBezTo>
                      <a:pt x="909" y="6822"/>
                      <a:pt x="947" y="6804"/>
                      <a:pt x="971" y="6777"/>
                    </a:cubicBezTo>
                    <a:cubicBezTo>
                      <a:pt x="986" y="6787"/>
                      <a:pt x="1004" y="6792"/>
                      <a:pt x="1022" y="6792"/>
                    </a:cubicBezTo>
                    <a:cubicBezTo>
                      <a:pt x="1033" y="6792"/>
                      <a:pt x="1045" y="6790"/>
                      <a:pt x="1055" y="6785"/>
                    </a:cubicBezTo>
                    <a:cubicBezTo>
                      <a:pt x="1068" y="6782"/>
                      <a:pt x="1079" y="6777"/>
                      <a:pt x="1092" y="6774"/>
                    </a:cubicBezTo>
                    <a:cubicBezTo>
                      <a:pt x="1307" y="8022"/>
                      <a:pt x="1632" y="9248"/>
                      <a:pt x="1994" y="10461"/>
                    </a:cubicBezTo>
                    <a:cubicBezTo>
                      <a:pt x="2272" y="11387"/>
                      <a:pt x="2514" y="12517"/>
                      <a:pt x="3422" y="13039"/>
                    </a:cubicBezTo>
                    <a:cubicBezTo>
                      <a:pt x="3824" y="13271"/>
                      <a:pt x="4295" y="13361"/>
                      <a:pt x="4799" y="13361"/>
                    </a:cubicBezTo>
                    <a:cubicBezTo>
                      <a:pt x="5008" y="13361"/>
                      <a:pt x="5222" y="13346"/>
                      <a:pt x="5438" y="13318"/>
                    </a:cubicBezTo>
                    <a:lnTo>
                      <a:pt x="5438" y="13318"/>
                    </a:lnTo>
                    <a:cubicBezTo>
                      <a:pt x="5129" y="13573"/>
                      <a:pt x="4874" y="13887"/>
                      <a:pt x="4686" y="14241"/>
                    </a:cubicBezTo>
                    <a:cubicBezTo>
                      <a:pt x="4668" y="14275"/>
                      <a:pt x="4697" y="14303"/>
                      <a:pt x="4726" y="14303"/>
                    </a:cubicBezTo>
                    <a:cubicBezTo>
                      <a:pt x="4740" y="14303"/>
                      <a:pt x="4755" y="14297"/>
                      <a:pt x="4764" y="14281"/>
                    </a:cubicBezTo>
                    <a:cubicBezTo>
                      <a:pt x="4975" y="13910"/>
                      <a:pt x="5253" y="13594"/>
                      <a:pt x="5580" y="13320"/>
                    </a:cubicBezTo>
                    <a:cubicBezTo>
                      <a:pt x="5587" y="13314"/>
                      <a:pt x="5591" y="13307"/>
                      <a:pt x="5593" y="13298"/>
                    </a:cubicBezTo>
                    <a:cubicBezTo>
                      <a:pt x="6876" y="13100"/>
                      <a:pt x="8240" y="12501"/>
                      <a:pt x="9158" y="12163"/>
                    </a:cubicBezTo>
                    <a:cubicBezTo>
                      <a:pt x="10829" y="11546"/>
                      <a:pt x="13815" y="10663"/>
                      <a:pt x="14738" y="8972"/>
                    </a:cubicBezTo>
                    <a:cubicBezTo>
                      <a:pt x="15094" y="8322"/>
                      <a:pt x="15004" y="7691"/>
                      <a:pt x="14770" y="7013"/>
                    </a:cubicBezTo>
                    <a:cubicBezTo>
                      <a:pt x="14289" y="5616"/>
                      <a:pt x="13627" y="4250"/>
                      <a:pt x="13041" y="2892"/>
                    </a:cubicBezTo>
                    <a:cubicBezTo>
                      <a:pt x="13020" y="2839"/>
                      <a:pt x="12971" y="2801"/>
                      <a:pt x="12913" y="2794"/>
                    </a:cubicBezTo>
                    <a:cubicBezTo>
                      <a:pt x="13171" y="2581"/>
                      <a:pt x="13286" y="2335"/>
                      <a:pt x="13151" y="2057"/>
                    </a:cubicBezTo>
                    <a:cubicBezTo>
                      <a:pt x="13159" y="2029"/>
                      <a:pt x="13160" y="1999"/>
                      <a:pt x="13152" y="1970"/>
                    </a:cubicBezTo>
                    <a:cubicBezTo>
                      <a:pt x="12953" y="1161"/>
                      <a:pt x="12603" y="64"/>
                      <a:pt x="11600" y="4"/>
                    </a:cubicBezTo>
                    <a:cubicBezTo>
                      <a:pt x="11568" y="2"/>
                      <a:pt x="11535" y="1"/>
                      <a:pt x="115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59"/>
              <p:cNvSpPr/>
              <p:nvPr/>
            </p:nvSpPr>
            <p:spPr>
              <a:xfrm>
                <a:off x="-185425" y="4115069"/>
                <a:ext cx="1028659" cy="1097230"/>
              </a:xfrm>
              <a:custGeom>
                <a:rect b="b" l="l" r="r" t="t"/>
                <a:pathLst>
                  <a:path extrusionOk="0" h="33315" w="31233">
                    <a:moveTo>
                      <a:pt x="8663" y="3115"/>
                    </a:moveTo>
                    <a:lnTo>
                      <a:pt x="8663" y="3115"/>
                    </a:lnTo>
                    <a:cubicBezTo>
                      <a:pt x="8561" y="3512"/>
                      <a:pt x="8520" y="3923"/>
                      <a:pt x="8542" y="4335"/>
                    </a:cubicBezTo>
                    <a:lnTo>
                      <a:pt x="8542" y="4335"/>
                    </a:lnTo>
                    <a:cubicBezTo>
                      <a:pt x="8542" y="4334"/>
                      <a:pt x="8542" y="4333"/>
                      <a:pt x="8540" y="4333"/>
                    </a:cubicBezTo>
                    <a:cubicBezTo>
                      <a:pt x="8274" y="4171"/>
                      <a:pt x="7992" y="4037"/>
                      <a:pt x="7699" y="3935"/>
                    </a:cubicBezTo>
                    <a:cubicBezTo>
                      <a:pt x="7850" y="3732"/>
                      <a:pt x="8027" y="3549"/>
                      <a:pt x="8223" y="3390"/>
                    </a:cubicBezTo>
                    <a:lnTo>
                      <a:pt x="8223" y="3388"/>
                    </a:lnTo>
                    <a:cubicBezTo>
                      <a:pt x="8362" y="3278"/>
                      <a:pt x="8513" y="3197"/>
                      <a:pt x="8663" y="3115"/>
                    </a:cubicBezTo>
                    <a:close/>
                    <a:moveTo>
                      <a:pt x="12785" y="1916"/>
                    </a:moveTo>
                    <a:cubicBezTo>
                      <a:pt x="13845" y="1916"/>
                      <a:pt x="14885" y="2545"/>
                      <a:pt x="14863" y="3748"/>
                    </a:cubicBezTo>
                    <a:cubicBezTo>
                      <a:pt x="14595" y="3825"/>
                      <a:pt x="14331" y="3914"/>
                      <a:pt x="14068" y="4010"/>
                    </a:cubicBezTo>
                    <a:cubicBezTo>
                      <a:pt x="13683" y="3858"/>
                      <a:pt x="13261" y="3781"/>
                      <a:pt x="12837" y="3781"/>
                    </a:cubicBezTo>
                    <a:cubicBezTo>
                      <a:pt x="11893" y="3781"/>
                      <a:pt x="10943" y="4160"/>
                      <a:pt x="10388" y="4936"/>
                    </a:cubicBezTo>
                    <a:lnTo>
                      <a:pt x="10388" y="4934"/>
                    </a:lnTo>
                    <a:cubicBezTo>
                      <a:pt x="10120" y="3844"/>
                      <a:pt x="10757" y="2540"/>
                      <a:pt x="11809" y="2105"/>
                    </a:cubicBezTo>
                    <a:cubicBezTo>
                      <a:pt x="12115" y="1979"/>
                      <a:pt x="12451" y="1916"/>
                      <a:pt x="12785" y="1916"/>
                    </a:cubicBezTo>
                    <a:close/>
                    <a:moveTo>
                      <a:pt x="13019" y="4062"/>
                    </a:moveTo>
                    <a:cubicBezTo>
                      <a:pt x="13245" y="4062"/>
                      <a:pt x="13477" y="4088"/>
                      <a:pt x="13716" y="4141"/>
                    </a:cubicBezTo>
                    <a:lnTo>
                      <a:pt x="13716" y="4141"/>
                    </a:lnTo>
                    <a:cubicBezTo>
                      <a:pt x="12679" y="4551"/>
                      <a:pt x="11694" y="5081"/>
                      <a:pt x="10783" y="5721"/>
                    </a:cubicBezTo>
                    <a:cubicBezTo>
                      <a:pt x="10660" y="5576"/>
                      <a:pt x="10560" y="5414"/>
                      <a:pt x="10486" y="5238"/>
                    </a:cubicBezTo>
                    <a:cubicBezTo>
                      <a:pt x="11232" y="4515"/>
                      <a:pt x="12068" y="4062"/>
                      <a:pt x="13019" y="4062"/>
                    </a:cubicBezTo>
                    <a:close/>
                    <a:moveTo>
                      <a:pt x="12532" y="302"/>
                    </a:moveTo>
                    <a:cubicBezTo>
                      <a:pt x="14262" y="302"/>
                      <a:pt x="15624" y="1702"/>
                      <a:pt x="16041" y="3469"/>
                    </a:cubicBezTo>
                    <a:cubicBezTo>
                      <a:pt x="15748" y="3524"/>
                      <a:pt x="15454" y="3587"/>
                      <a:pt x="15163" y="3664"/>
                    </a:cubicBezTo>
                    <a:cubicBezTo>
                      <a:pt x="15253" y="2329"/>
                      <a:pt x="13982" y="1602"/>
                      <a:pt x="12760" y="1602"/>
                    </a:cubicBezTo>
                    <a:cubicBezTo>
                      <a:pt x="12392" y="1602"/>
                      <a:pt x="12028" y="1668"/>
                      <a:pt x="11707" y="1804"/>
                    </a:cubicBezTo>
                    <a:cubicBezTo>
                      <a:pt x="10244" y="2424"/>
                      <a:pt x="9398" y="4609"/>
                      <a:pt x="10619" y="5839"/>
                    </a:cubicBezTo>
                    <a:cubicBezTo>
                      <a:pt x="10348" y="6037"/>
                      <a:pt x="10086" y="6243"/>
                      <a:pt x="9835" y="6458"/>
                    </a:cubicBezTo>
                    <a:cubicBezTo>
                      <a:pt x="8018" y="4692"/>
                      <a:pt x="8909" y="1434"/>
                      <a:pt x="11274" y="541"/>
                    </a:cubicBezTo>
                    <a:cubicBezTo>
                      <a:pt x="11708" y="377"/>
                      <a:pt x="12130" y="302"/>
                      <a:pt x="12532" y="302"/>
                    </a:cubicBezTo>
                    <a:close/>
                    <a:moveTo>
                      <a:pt x="8002" y="15962"/>
                    </a:moveTo>
                    <a:lnTo>
                      <a:pt x="8002" y="15962"/>
                    </a:lnTo>
                    <a:cubicBezTo>
                      <a:pt x="8034" y="16557"/>
                      <a:pt x="8107" y="17150"/>
                      <a:pt x="8222" y="17737"/>
                    </a:cubicBezTo>
                    <a:cubicBezTo>
                      <a:pt x="8218" y="17736"/>
                      <a:pt x="8214" y="17735"/>
                      <a:pt x="8210" y="17735"/>
                    </a:cubicBezTo>
                    <a:cubicBezTo>
                      <a:pt x="8196" y="17735"/>
                      <a:pt x="8182" y="17744"/>
                      <a:pt x="8175" y="17758"/>
                    </a:cubicBezTo>
                    <a:cubicBezTo>
                      <a:pt x="8069" y="18022"/>
                      <a:pt x="7943" y="18276"/>
                      <a:pt x="7812" y="18528"/>
                    </a:cubicBezTo>
                    <a:cubicBezTo>
                      <a:pt x="7807" y="18504"/>
                      <a:pt x="7802" y="18481"/>
                      <a:pt x="7798" y="18457"/>
                    </a:cubicBezTo>
                    <a:cubicBezTo>
                      <a:pt x="7742" y="18183"/>
                      <a:pt x="7688" y="17904"/>
                      <a:pt x="7632" y="17624"/>
                    </a:cubicBezTo>
                    <a:cubicBezTo>
                      <a:pt x="7771" y="17334"/>
                      <a:pt x="7919" y="17050"/>
                      <a:pt x="8061" y="16762"/>
                    </a:cubicBezTo>
                    <a:cubicBezTo>
                      <a:pt x="8080" y="16723"/>
                      <a:pt x="8049" y="16694"/>
                      <a:pt x="8017" y="16694"/>
                    </a:cubicBezTo>
                    <a:cubicBezTo>
                      <a:pt x="8002" y="16694"/>
                      <a:pt x="7985" y="16702"/>
                      <a:pt x="7975" y="16719"/>
                    </a:cubicBezTo>
                    <a:cubicBezTo>
                      <a:pt x="7820" y="16950"/>
                      <a:pt x="7702" y="17202"/>
                      <a:pt x="7603" y="17461"/>
                    </a:cubicBezTo>
                    <a:cubicBezTo>
                      <a:pt x="7562" y="17248"/>
                      <a:pt x="7520" y="17033"/>
                      <a:pt x="7484" y="16814"/>
                    </a:cubicBezTo>
                    <a:cubicBezTo>
                      <a:pt x="7498" y="16814"/>
                      <a:pt x="7511" y="16805"/>
                      <a:pt x="7516" y="16792"/>
                    </a:cubicBezTo>
                    <a:cubicBezTo>
                      <a:pt x="7637" y="16499"/>
                      <a:pt x="7806" y="16244"/>
                      <a:pt x="7991" y="15989"/>
                    </a:cubicBezTo>
                    <a:cubicBezTo>
                      <a:pt x="7997" y="15980"/>
                      <a:pt x="8001" y="15971"/>
                      <a:pt x="8002" y="15962"/>
                    </a:cubicBezTo>
                    <a:close/>
                    <a:moveTo>
                      <a:pt x="8239" y="17831"/>
                    </a:moveTo>
                    <a:cubicBezTo>
                      <a:pt x="8295" y="18105"/>
                      <a:pt x="8362" y="18376"/>
                      <a:pt x="8434" y="18646"/>
                    </a:cubicBezTo>
                    <a:lnTo>
                      <a:pt x="8432" y="18646"/>
                    </a:lnTo>
                    <a:cubicBezTo>
                      <a:pt x="8223" y="18932"/>
                      <a:pt x="8101" y="19285"/>
                      <a:pt x="8037" y="19632"/>
                    </a:cubicBezTo>
                    <a:cubicBezTo>
                      <a:pt x="7971" y="19310"/>
                      <a:pt x="7904" y="18987"/>
                      <a:pt x="7838" y="18665"/>
                    </a:cubicBezTo>
                    <a:cubicBezTo>
                      <a:pt x="8005" y="18405"/>
                      <a:pt x="8139" y="18124"/>
                      <a:pt x="8239" y="17831"/>
                    </a:cubicBezTo>
                    <a:close/>
                    <a:moveTo>
                      <a:pt x="8637" y="19338"/>
                    </a:moveTo>
                    <a:lnTo>
                      <a:pt x="8637" y="19338"/>
                    </a:lnTo>
                    <a:cubicBezTo>
                      <a:pt x="8700" y="19528"/>
                      <a:pt x="8767" y="19719"/>
                      <a:pt x="8840" y="19906"/>
                    </a:cubicBezTo>
                    <a:cubicBezTo>
                      <a:pt x="8842" y="19911"/>
                      <a:pt x="8845" y="19914"/>
                      <a:pt x="8846" y="19919"/>
                    </a:cubicBezTo>
                    <a:cubicBezTo>
                      <a:pt x="8676" y="19965"/>
                      <a:pt x="8504" y="20011"/>
                      <a:pt x="8332" y="20058"/>
                    </a:cubicBezTo>
                    <a:cubicBezTo>
                      <a:pt x="8468" y="19834"/>
                      <a:pt x="8570" y="19591"/>
                      <a:pt x="8637" y="19338"/>
                    </a:cubicBezTo>
                    <a:close/>
                    <a:moveTo>
                      <a:pt x="8477" y="18810"/>
                    </a:moveTo>
                    <a:cubicBezTo>
                      <a:pt x="8507" y="18920"/>
                      <a:pt x="8542" y="19028"/>
                      <a:pt x="8575" y="19136"/>
                    </a:cubicBezTo>
                    <a:lnTo>
                      <a:pt x="8574" y="19138"/>
                    </a:lnTo>
                    <a:cubicBezTo>
                      <a:pt x="8480" y="19501"/>
                      <a:pt x="8336" y="19852"/>
                      <a:pt x="8152" y="20180"/>
                    </a:cubicBezTo>
                    <a:cubicBezTo>
                      <a:pt x="8124" y="20050"/>
                      <a:pt x="8097" y="19921"/>
                      <a:pt x="8070" y="19790"/>
                    </a:cubicBezTo>
                    <a:lnTo>
                      <a:pt x="8070" y="19790"/>
                    </a:lnTo>
                    <a:cubicBezTo>
                      <a:pt x="8073" y="19790"/>
                      <a:pt x="8076" y="19791"/>
                      <a:pt x="8079" y="19791"/>
                    </a:cubicBezTo>
                    <a:cubicBezTo>
                      <a:pt x="8103" y="19791"/>
                      <a:pt x="8123" y="19774"/>
                      <a:pt x="8128" y="19750"/>
                    </a:cubicBezTo>
                    <a:cubicBezTo>
                      <a:pt x="8190" y="19406"/>
                      <a:pt x="8322" y="19109"/>
                      <a:pt x="8477" y="18810"/>
                    </a:cubicBezTo>
                    <a:close/>
                    <a:moveTo>
                      <a:pt x="8002" y="6808"/>
                    </a:moveTo>
                    <a:cubicBezTo>
                      <a:pt x="8322" y="6941"/>
                      <a:pt x="8619" y="7127"/>
                      <a:pt x="8877" y="7360"/>
                    </a:cubicBezTo>
                    <a:cubicBezTo>
                      <a:pt x="7194" y="9202"/>
                      <a:pt x="6690" y="11550"/>
                      <a:pt x="6819" y="14035"/>
                    </a:cubicBezTo>
                    <a:cubicBezTo>
                      <a:pt x="6947" y="16481"/>
                      <a:pt x="7431" y="18952"/>
                      <a:pt x="7999" y="21385"/>
                    </a:cubicBezTo>
                    <a:cubicBezTo>
                      <a:pt x="5397" y="16715"/>
                      <a:pt x="5374" y="11553"/>
                      <a:pt x="8002" y="6808"/>
                    </a:cubicBezTo>
                    <a:close/>
                    <a:moveTo>
                      <a:pt x="8250" y="20174"/>
                    </a:moveTo>
                    <a:cubicBezTo>
                      <a:pt x="8255" y="20203"/>
                      <a:pt x="8274" y="20228"/>
                      <a:pt x="8303" y="20239"/>
                    </a:cubicBezTo>
                    <a:lnTo>
                      <a:pt x="8301" y="20239"/>
                    </a:lnTo>
                    <a:cubicBezTo>
                      <a:pt x="8301" y="20241"/>
                      <a:pt x="8300" y="20244"/>
                      <a:pt x="8300" y="20246"/>
                    </a:cubicBezTo>
                    <a:cubicBezTo>
                      <a:pt x="8341" y="20646"/>
                      <a:pt x="8472" y="21052"/>
                      <a:pt x="8607" y="21449"/>
                    </a:cubicBezTo>
                    <a:cubicBezTo>
                      <a:pt x="8569" y="21580"/>
                      <a:pt x="8539" y="21714"/>
                      <a:pt x="8507" y="21847"/>
                    </a:cubicBezTo>
                    <a:cubicBezTo>
                      <a:pt x="8394" y="21326"/>
                      <a:pt x="8282" y="20805"/>
                      <a:pt x="8174" y="20284"/>
                    </a:cubicBezTo>
                    <a:cubicBezTo>
                      <a:pt x="8201" y="20247"/>
                      <a:pt x="8225" y="20211"/>
                      <a:pt x="8250" y="20174"/>
                    </a:cubicBezTo>
                    <a:close/>
                    <a:moveTo>
                      <a:pt x="9401" y="20059"/>
                    </a:moveTo>
                    <a:cubicBezTo>
                      <a:pt x="9406" y="20679"/>
                      <a:pt x="9473" y="21298"/>
                      <a:pt x="9600" y="21905"/>
                    </a:cubicBezTo>
                    <a:lnTo>
                      <a:pt x="9095" y="21884"/>
                    </a:lnTo>
                    <a:cubicBezTo>
                      <a:pt x="8932" y="21329"/>
                      <a:pt x="8807" y="20717"/>
                      <a:pt x="8544" y="20207"/>
                    </a:cubicBezTo>
                    <a:lnTo>
                      <a:pt x="8542" y="20207"/>
                    </a:lnTo>
                    <a:cubicBezTo>
                      <a:pt x="8829" y="20160"/>
                      <a:pt x="9116" y="20110"/>
                      <a:pt x="9401" y="20059"/>
                    </a:cubicBezTo>
                    <a:close/>
                    <a:moveTo>
                      <a:pt x="6839" y="6582"/>
                    </a:moveTo>
                    <a:cubicBezTo>
                      <a:pt x="7185" y="6582"/>
                      <a:pt x="7530" y="6637"/>
                      <a:pt x="7863" y="6756"/>
                    </a:cubicBezTo>
                    <a:cubicBezTo>
                      <a:pt x="4805" y="11148"/>
                      <a:pt x="4899" y="17917"/>
                      <a:pt x="8175" y="22176"/>
                    </a:cubicBezTo>
                    <a:cubicBezTo>
                      <a:pt x="8179" y="22179"/>
                      <a:pt x="8183" y="22184"/>
                      <a:pt x="8188" y="22187"/>
                    </a:cubicBezTo>
                    <a:cubicBezTo>
                      <a:pt x="8285" y="22585"/>
                      <a:pt x="8381" y="22981"/>
                      <a:pt x="8480" y="23376"/>
                    </a:cubicBezTo>
                    <a:cubicBezTo>
                      <a:pt x="8463" y="23378"/>
                      <a:pt x="8446" y="23380"/>
                      <a:pt x="8428" y="23380"/>
                    </a:cubicBezTo>
                    <a:cubicBezTo>
                      <a:pt x="8058" y="23380"/>
                      <a:pt x="7434" y="22854"/>
                      <a:pt x="7198" y="22644"/>
                    </a:cubicBezTo>
                    <a:lnTo>
                      <a:pt x="7198" y="22646"/>
                    </a:lnTo>
                    <a:cubicBezTo>
                      <a:pt x="6878" y="22362"/>
                      <a:pt x="6604" y="21956"/>
                      <a:pt x="6365" y="21597"/>
                    </a:cubicBezTo>
                    <a:cubicBezTo>
                      <a:pt x="5944" y="20963"/>
                      <a:pt x="5622" y="20258"/>
                      <a:pt x="5353" y="19548"/>
                    </a:cubicBezTo>
                    <a:cubicBezTo>
                      <a:pt x="4805" y="18099"/>
                      <a:pt x="4465" y="16562"/>
                      <a:pt x="4314" y="15023"/>
                    </a:cubicBezTo>
                    <a:cubicBezTo>
                      <a:pt x="4032" y="12151"/>
                      <a:pt x="4220" y="8891"/>
                      <a:pt x="6215" y="6641"/>
                    </a:cubicBezTo>
                    <a:cubicBezTo>
                      <a:pt x="6422" y="6602"/>
                      <a:pt x="6631" y="6582"/>
                      <a:pt x="6839" y="6582"/>
                    </a:cubicBezTo>
                    <a:close/>
                    <a:moveTo>
                      <a:pt x="5670" y="6786"/>
                    </a:moveTo>
                    <a:lnTo>
                      <a:pt x="5670" y="6786"/>
                    </a:lnTo>
                    <a:cubicBezTo>
                      <a:pt x="3461" y="9355"/>
                      <a:pt x="3638" y="13700"/>
                      <a:pt x="4239" y="16787"/>
                    </a:cubicBezTo>
                    <a:cubicBezTo>
                      <a:pt x="4589" y="18587"/>
                      <a:pt x="5158" y="20456"/>
                      <a:pt x="6231" y="21967"/>
                    </a:cubicBezTo>
                    <a:cubicBezTo>
                      <a:pt x="6594" y="22477"/>
                      <a:pt x="7409" y="23628"/>
                      <a:pt x="8180" y="23628"/>
                    </a:cubicBezTo>
                    <a:cubicBezTo>
                      <a:pt x="8295" y="23628"/>
                      <a:pt x="8410" y="23603"/>
                      <a:pt x="8521" y="23545"/>
                    </a:cubicBezTo>
                    <a:cubicBezTo>
                      <a:pt x="8673" y="24157"/>
                      <a:pt x="8824" y="24764"/>
                      <a:pt x="8972" y="25368"/>
                    </a:cubicBezTo>
                    <a:lnTo>
                      <a:pt x="8971" y="25370"/>
                    </a:lnTo>
                    <a:cubicBezTo>
                      <a:pt x="9006" y="25508"/>
                      <a:pt x="9041" y="25647"/>
                      <a:pt x="9074" y="25786"/>
                    </a:cubicBezTo>
                    <a:cubicBezTo>
                      <a:pt x="8852" y="25821"/>
                      <a:pt x="8636" y="25838"/>
                      <a:pt x="8427" y="25838"/>
                    </a:cubicBezTo>
                    <a:cubicBezTo>
                      <a:pt x="3884" y="25838"/>
                      <a:pt x="2532" y="17844"/>
                      <a:pt x="2364" y="14494"/>
                    </a:cubicBezTo>
                    <a:cubicBezTo>
                      <a:pt x="2262" y="12481"/>
                      <a:pt x="2342" y="10261"/>
                      <a:pt x="3471" y="8517"/>
                    </a:cubicBezTo>
                    <a:cubicBezTo>
                      <a:pt x="3987" y="7720"/>
                      <a:pt x="4789" y="7094"/>
                      <a:pt x="5670" y="6786"/>
                    </a:cubicBezTo>
                    <a:close/>
                    <a:moveTo>
                      <a:pt x="6325" y="4016"/>
                    </a:moveTo>
                    <a:cubicBezTo>
                      <a:pt x="7017" y="4016"/>
                      <a:pt x="7730" y="4184"/>
                      <a:pt x="8430" y="4556"/>
                    </a:cubicBezTo>
                    <a:cubicBezTo>
                      <a:pt x="8448" y="4568"/>
                      <a:pt x="8468" y="4573"/>
                      <a:pt x="8487" y="4573"/>
                    </a:cubicBezTo>
                    <a:cubicBezTo>
                      <a:pt x="8514" y="4573"/>
                      <a:pt x="8541" y="4563"/>
                      <a:pt x="8561" y="4544"/>
                    </a:cubicBezTo>
                    <a:cubicBezTo>
                      <a:pt x="8655" y="5324"/>
                      <a:pt x="9006" y="6061"/>
                      <a:pt x="9669" y="6604"/>
                    </a:cubicBezTo>
                    <a:cubicBezTo>
                      <a:pt x="9514" y="6740"/>
                      <a:pt x="9356" y="6875"/>
                      <a:pt x="9210" y="7017"/>
                    </a:cubicBezTo>
                    <a:cubicBezTo>
                      <a:pt x="9175" y="7051"/>
                      <a:pt x="9144" y="7084"/>
                      <a:pt x="9113" y="7118"/>
                    </a:cubicBezTo>
                    <a:cubicBezTo>
                      <a:pt x="9108" y="7113"/>
                      <a:pt x="9106" y="7108"/>
                      <a:pt x="9101" y="7103"/>
                    </a:cubicBezTo>
                    <a:cubicBezTo>
                      <a:pt x="8444" y="6512"/>
                      <a:pt x="7632" y="6243"/>
                      <a:pt x="6808" y="6243"/>
                    </a:cubicBezTo>
                    <a:cubicBezTo>
                      <a:pt x="5899" y="6243"/>
                      <a:pt x="4976" y="6569"/>
                      <a:pt x="4229" y="7151"/>
                    </a:cubicBezTo>
                    <a:cubicBezTo>
                      <a:pt x="2352" y="8611"/>
                      <a:pt x="2006" y="11269"/>
                      <a:pt x="2012" y="13483"/>
                    </a:cubicBezTo>
                    <a:cubicBezTo>
                      <a:pt x="2021" y="17041"/>
                      <a:pt x="3321" y="26105"/>
                      <a:pt x="8257" y="26105"/>
                    </a:cubicBezTo>
                    <a:cubicBezTo>
                      <a:pt x="8538" y="26105"/>
                      <a:pt x="8829" y="26076"/>
                      <a:pt x="9133" y="26015"/>
                    </a:cubicBezTo>
                    <a:cubicBezTo>
                      <a:pt x="9237" y="26438"/>
                      <a:pt x="9345" y="26857"/>
                      <a:pt x="9471" y="27270"/>
                    </a:cubicBezTo>
                    <a:cubicBezTo>
                      <a:pt x="9441" y="27229"/>
                      <a:pt x="9394" y="27201"/>
                      <a:pt x="9341" y="27201"/>
                    </a:cubicBezTo>
                    <a:cubicBezTo>
                      <a:pt x="9315" y="27201"/>
                      <a:pt x="9287" y="27208"/>
                      <a:pt x="9259" y="27223"/>
                    </a:cubicBezTo>
                    <a:cubicBezTo>
                      <a:pt x="8461" y="27677"/>
                      <a:pt x="7737" y="27879"/>
                      <a:pt x="7080" y="27879"/>
                    </a:cubicBezTo>
                    <a:cubicBezTo>
                      <a:pt x="2613" y="27879"/>
                      <a:pt x="1241" y="18542"/>
                      <a:pt x="877" y="15334"/>
                    </a:cubicBezTo>
                    <a:cubicBezTo>
                      <a:pt x="575" y="12651"/>
                      <a:pt x="372" y="9680"/>
                      <a:pt x="1634" y="7199"/>
                    </a:cubicBezTo>
                    <a:cubicBezTo>
                      <a:pt x="2578" y="5348"/>
                      <a:pt x="4374" y="4016"/>
                      <a:pt x="6325" y="4016"/>
                    </a:cubicBezTo>
                    <a:close/>
                    <a:moveTo>
                      <a:pt x="17960" y="3634"/>
                    </a:moveTo>
                    <a:cubicBezTo>
                      <a:pt x="19163" y="3634"/>
                      <a:pt x="20359" y="3866"/>
                      <a:pt x="21477" y="4391"/>
                    </a:cubicBezTo>
                    <a:cubicBezTo>
                      <a:pt x="22736" y="4980"/>
                      <a:pt x="23674" y="5924"/>
                      <a:pt x="24434" y="7023"/>
                    </a:cubicBezTo>
                    <a:cubicBezTo>
                      <a:pt x="23176" y="6123"/>
                      <a:pt x="21609" y="5721"/>
                      <a:pt x="19984" y="5721"/>
                    </a:cubicBezTo>
                    <a:cubicBezTo>
                      <a:pt x="16629" y="5721"/>
                      <a:pt x="13028" y="7439"/>
                      <a:pt x="11400" y="10041"/>
                    </a:cubicBezTo>
                    <a:cubicBezTo>
                      <a:pt x="9882" y="12470"/>
                      <a:pt x="10555" y="15965"/>
                      <a:pt x="10856" y="18630"/>
                    </a:cubicBezTo>
                    <a:cubicBezTo>
                      <a:pt x="11267" y="22286"/>
                      <a:pt x="11985" y="25921"/>
                      <a:pt x="13134" y="29418"/>
                    </a:cubicBezTo>
                    <a:cubicBezTo>
                      <a:pt x="13148" y="29461"/>
                      <a:pt x="13180" y="29479"/>
                      <a:pt x="13213" y="29479"/>
                    </a:cubicBezTo>
                    <a:cubicBezTo>
                      <a:pt x="13268" y="29479"/>
                      <a:pt x="13325" y="29430"/>
                      <a:pt x="13306" y="29361"/>
                    </a:cubicBezTo>
                    <a:cubicBezTo>
                      <a:pt x="12504" y="26356"/>
                      <a:pt x="11798" y="23333"/>
                      <a:pt x="11369" y="20250"/>
                    </a:cubicBezTo>
                    <a:cubicBezTo>
                      <a:pt x="11016" y="17696"/>
                      <a:pt x="10483" y="14737"/>
                      <a:pt x="10944" y="12176"/>
                    </a:cubicBezTo>
                    <a:cubicBezTo>
                      <a:pt x="11467" y="9268"/>
                      <a:pt x="14171" y="7586"/>
                      <a:pt x="16766" y="6673"/>
                    </a:cubicBezTo>
                    <a:cubicBezTo>
                      <a:pt x="17857" y="6289"/>
                      <a:pt x="18965" y="6081"/>
                      <a:pt x="20049" y="6081"/>
                    </a:cubicBezTo>
                    <a:cubicBezTo>
                      <a:pt x="21805" y="6081"/>
                      <a:pt x="23498" y="6626"/>
                      <a:pt x="24960" y="7852"/>
                    </a:cubicBezTo>
                    <a:cubicBezTo>
                      <a:pt x="25540" y="8848"/>
                      <a:pt x="26013" y="9923"/>
                      <a:pt x="26463" y="10957"/>
                    </a:cubicBezTo>
                    <a:cubicBezTo>
                      <a:pt x="27510" y="13375"/>
                      <a:pt x="28335" y="15883"/>
                      <a:pt x="29078" y="18410"/>
                    </a:cubicBezTo>
                    <a:lnTo>
                      <a:pt x="29078" y="18411"/>
                    </a:lnTo>
                    <a:cubicBezTo>
                      <a:pt x="29738" y="20654"/>
                      <a:pt x="30932" y="23432"/>
                      <a:pt x="30505" y="25806"/>
                    </a:cubicBezTo>
                    <a:cubicBezTo>
                      <a:pt x="30112" y="27985"/>
                      <a:pt x="27880" y="29004"/>
                      <a:pt x="25710" y="29737"/>
                    </a:cubicBezTo>
                    <a:cubicBezTo>
                      <a:pt x="25862" y="29555"/>
                      <a:pt x="26018" y="29375"/>
                      <a:pt x="26184" y="29206"/>
                    </a:cubicBezTo>
                    <a:cubicBezTo>
                      <a:pt x="26218" y="29169"/>
                      <a:pt x="26180" y="29109"/>
                      <a:pt x="26139" y="29109"/>
                    </a:cubicBezTo>
                    <a:cubicBezTo>
                      <a:pt x="26129" y="29109"/>
                      <a:pt x="26118" y="29113"/>
                      <a:pt x="26109" y="29122"/>
                    </a:cubicBezTo>
                    <a:cubicBezTo>
                      <a:pt x="25871" y="29330"/>
                      <a:pt x="25656" y="29563"/>
                      <a:pt x="25467" y="29816"/>
                    </a:cubicBezTo>
                    <a:cubicBezTo>
                      <a:pt x="25086" y="29942"/>
                      <a:pt x="24709" y="30060"/>
                      <a:pt x="24348" y="30175"/>
                    </a:cubicBezTo>
                    <a:cubicBezTo>
                      <a:pt x="24480" y="30057"/>
                      <a:pt x="24611" y="29936"/>
                      <a:pt x="24733" y="29808"/>
                    </a:cubicBezTo>
                    <a:cubicBezTo>
                      <a:pt x="24773" y="29768"/>
                      <a:pt x="24731" y="29701"/>
                      <a:pt x="24684" y="29701"/>
                    </a:cubicBezTo>
                    <a:cubicBezTo>
                      <a:pt x="24673" y="29701"/>
                      <a:pt x="24661" y="29705"/>
                      <a:pt x="24651" y="29714"/>
                    </a:cubicBezTo>
                    <a:cubicBezTo>
                      <a:pt x="24447" y="29885"/>
                      <a:pt x="24257" y="30073"/>
                      <a:pt x="24072" y="30264"/>
                    </a:cubicBezTo>
                    <a:cubicBezTo>
                      <a:pt x="23747" y="30368"/>
                      <a:pt x="23434" y="30470"/>
                      <a:pt x="23146" y="30574"/>
                    </a:cubicBezTo>
                    <a:cubicBezTo>
                      <a:pt x="23250" y="30457"/>
                      <a:pt x="23355" y="30342"/>
                      <a:pt x="23463" y="30229"/>
                    </a:cubicBezTo>
                    <a:cubicBezTo>
                      <a:pt x="23490" y="30201"/>
                      <a:pt x="23460" y="30154"/>
                      <a:pt x="23428" y="30154"/>
                    </a:cubicBezTo>
                    <a:cubicBezTo>
                      <a:pt x="23420" y="30154"/>
                      <a:pt x="23412" y="30157"/>
                      <a:pt x="23404" y="30164"/>
                    </a:cubicBezTo>
                    <a:cubicBezTo>
                      <a:pt x="23234" y="30314"/>
                      <a:pt x="23074" y="30478"/>
                      <a:pt x="22929" y="30653"/>
                    </a:cubicBezTo>
                    <a:lnTo>
                      <a:pt x="21861" y="31047"/>
                    </a:lnTo>
                    <a:cubicBezTo>
                      <a:pt x="21997" y="30880"/>
                      <a:pt x="22131" y="30711"/>
                      <a:pt x="22260" y="30537"/>
                    </a:cubicBezTo>
                    <a:cubicBezTo>
                      <a:pt x="22292" y="30492"/>
                      <a:pt x="22254" y="30438"/>
                      <a:pt x="22212" y="30438"/>
                    </a:cubicBezTo>
                    <a:cubicBezTo>
                      <a:pt x="22198" y="30438"/>
                      <a:pt x="22183" y="30444"/>
                      <a:pt x="22171" y="30459"/>
                    </a:cubicBezTo>
                    <a:cubicBezTo>
                      <a:pt x="21986" y="30677"/>
                      <a:pt x="21812" y="30902"/>
                      <a:pt x="21638" y="31130"/>
                    </a:cubicBezTo>
                    <a:lnTo>
                      <a:pt x="20575" y="31522"/>
                    </a:lnTo>
                    <a:cubicBezTo>
                      <a:pt x="20730" y="31358"/>
                      <a:pt x="20880" y="31190"/>
                      <a:pt x="21018" y="31015"/>
                    </a:cubicBezTo>
                    <a:cubicBezTo>
                      <a:pt x="21052" y="30972"/>
                      <a:pt x="21017" y="30925"/>
                      <a:pt x="20975" y="30925"/>
                    </a:cubicBezTo>
                    <a:cubicBezTo>
                      <a:pt x="20961" y="30925"/>
                      <a:pt x="20947" y="30930"/>
                      <a:pt x="20934" y="30942"/>
                    </a:cubicBezTo>
                    <a:cubicBezTo>
                      <a:pt x="20699" y="31157"/>
                      <a:pt x="20486" y="31394"/>
                      <a:pt x="20274" y="31632"/>
                    </a:cubicBezTo>
                    <a:lnTo>
                      <a:pt x="18934" y="32126"/>
                    </a:lnTo>
                    <a:cubicBezTo>
                      <a:pt x="18693" y="32215"/>
                      <a:pt x="18441" y="32312"/>
                      <a:pt x="18186" y="32408"/>
                    </a:cubicBezTo>
                    <a:cubicBezTo>
                      <a:pt x="18404" y="32016"/>
                      <a:pt x="18658" y="31645"/>
                      <a:pt x="18943" y="31297"/>
                    </a:cubicBezTo>
                    <a:cubicBezTo>
                      <a:pt x="18977" y="31258"/>
                      <a:pt x="18940" y="31208"/>
                      <a:pt x="18900" y="31208"/>
                    </a:cubicBezTo>
                    <a:cubicBezTo>
                      <a:pt x="18887" y="31208"/>
                      <a:pt x="18873" y="31214"/>
                      <a:pt x="18862" y="31227"/>
                    </a:cubicBezTo>
                    <a:cubicBezTo>
                      <a:pt x="18529" y="31595"/>
                      <a:pt x="18253" y="32013"/>
                      <a:pt x="18043" y="32462"/>
                    </a:cubicBezTo>
                    <a:cubicBezTo>
                      <a:pt x="17663" y="32602"/>
                      <a:pt x="17273" y="32736"/>
                      <a:pt x="16881" y="32830"/>
                    </a:cubicBezTo>
                    <a:cubicBezTo>
                      <a:pt x="17220" y="32363"/>
                      <a:pt x="17558" y="31895"/>
                      <a:pt x="17880" y="31415"/>
                    </a:cubicBezTo>
                    <a:cubicBezTo>
                      <a:pt x="17914" y="31363"/>
                      <a:pt x="17872" y="31302"/>
                      <a:pt x="17826" y="31302"/>
                    </a:cubicBezTo>
                    <a:cubicBezTo>
                      <a:pt x="17811" y="31302"/>
                      <a:pt x="17794" y="31309"/>
                      <a:pt x="17781" y="31327"/>
                    </a:cubicBezTo>
                    <a:cubicBezTo>
                      <a:pt x="17405" y="31834"/>
                      <a:pt x="17047" y="32354"/>
                      <a:pt x="16691" y="32875"/>
                    </a:cubicBezTo>
                    <a:cubicBezTo>
                      <a:pt x="16425" y="32931"/>
                      <a:pt x="16154" y="32961"/>
                      <a:pt x="15883" y="32963"/>
                    </a:cubicBezTo>
                    <a:cubicBezTo>
                      <a:pt x="16226" y="32303"/>
                      <a:pt x="16603" y="31662"/>
                      <a:pt x="17015" y="31044"/>
                    </a:cubicBezTo>
                    <a:cubicBezTo>
                      <a:pt x="17039" y="31007"/>
                      <a:pt x="16999" y="30965"/>
                      <a:pt x="16961" y="30965"/>
                    </a:cubicBezTo>
                    <a:cubicBezTo>
                      <a:pt x="16947" y="30965"/>
                      <a:pt x="16934" y="30971"/>
                      <a:pt x="16924" y="30985"/>
                    </a:cubicBezTo>
                    <a:cubicBezTo>
                      <a:pt x="16466" y="31600"/>
                      <a:pt x="16074" y="32261"/>
                      <a:pt x="15754" y="32959"/>
                    </a:cubicBezTo>
                    <a:cubicBezTo>
                      <a:pt x="15478" y="32950"/>
                      <a:pt x="15204" y="32894"/>
                      <a:pt x="14944" y="32797"/>
                    </a:cubicBezTo>
                    <a:cubicBezTo>
                      <a:pt x="15300" y="32059"/>
                      <a:pt x="15703" y="31345"/>
                      <a:pt x="16125" y="30644"/>
                    </a:cubicBezTo>
                    <a:cubicBezTo>
                      <a:pt x="16146" y="30609"/>
                      <a:pt x="16111" y="30572"/>
                      <a:pt x="16077" y="30572"/>
                    </a:cubicBezTo>
                    <a:cubicBezTo>
                      <a:pt x="16065" y="30572"/>
                      <a:pt x="16053" y="30577"/>
                      <a:pt x="16044" y="30589"/>
                    </a:cubicBezTo>
                    <a:cubicBezTo>
                      <a:pt x="15569" y="31268"/>
                      <a:pt x="15172" y="31994"/>
                      <a:pt x="14826" y="32747"/>
                    </a:cubicBezTo>
                    <a:cubicBezTo>
                      <a:pt x="14707" y="32695"/>
                      <a:pt x="14592" y="32633"/>
                      <a:pt x="14482" y="32563"/>
                    </a:cubicBezTo>
                    <a:cubicBezTo>
                      <a:pt x="14463" y="32550"/>
                      <a:pt x="14441" y="32543"/>
                      <a:pt x="14418" y="32543"/>
                    </a:cubicBezTo>
                    <a:cubicBezTo>
                      <a:pt x="14414" y="32543"/>
                      <a:pt x="14410" y="32543"/>
                      <a:pt x="14406" y="32543"/>
                    </a:cubicBezTo>
                    <a:cubicBezTo>
                      <a:pt x="14320" y="32484"/>
                      <a:pt x="14235" y="32424"/>
                      <a:pt x="14149" y="32365"/>
                    </a:cubicBezTo>
                    <a:cubicBezTo>
                      <a:pt x="14496" y="31683"/>
                      <a:pt x="14874" y="31020"/>
                      <a:pt x="15281" y="30374"/>
                    </a:cubicBezTo>
                    <a:cubicBezTo>
                      <a:pt x="15305" y="30336"/>
                      <a:pt x="15264" y="30293"/>
                      <a:pt x="15226" y="30293"/>
                    </a:cubicBezTo>
                    <a:cubicBezTo>
                      <a:pt x="15212" y="30293"/>
                      <a:pt x="15199" y="30299"/>
                      <a:pt x="15190" y="30312"/>
                    </a:cubicBezTo>
                    <a:cubicBezTo>
                      <a:pt x="14750" y="30939"/>
                      <a:pt x="14372" y="31605"/>
                      <a:pt x="14063" y="32303"/>
                    </a:cubicBezTo>
                    <a:cubicBezTo>
                      <a:pt x="13878" y="32175"/>
                      <a:pt x="13692" y="32048"/>
                      <a:pt x="13510" y="31916"/>
                    </a:cubicBezTo>
                    <a:cubicBezTo>
                      <a:pt x="13787" y="31399"/>
                      <a:pt x="14093" y="30899"/>
                      <a:pt x="14426" y="30416"/>
                    </a:cubicBezTo>
                    <a:cubicBezTo>
                      <a:pt x="14454" y="30376"/>
                      <a:pt x="14419" y="30327"/>
                      <a:pt x="14383" y="30327"/>
                    </a:cubicBezTo>
                    <a:cubicBezTo>
                      <a:pt x="14370" y="30327"/>
                      <a:pt x="14357" y="30333"/>
                      <a:pt x="14347" y="30347"/>
                    </a:cubicBezTo>
                    <a:cubicBezTo>
                      <a:pt x="13986" y="30817"/>
                      <a:pt x="13682" y="31319"/>
                      <a:pt x="13414" y="31845"/>
                    </a:cubicBezTo>
                    <a:cubicBezTo>
                      <a:pt x="13207" y="31694"/>
                      <a:pt x="13000" y="31544"/>
                      <a:pt x="12797" y="31386"/>
                    </a:cubicBezTo>
                    <a:cubicBezTo>
                      <a:pt x="13086" y="30983"/>
                      <a:pt x="13376" y="30581"/>
                      <a:pt x="13644" y="30164"/>
                    </a:cubicBezTo>
                    <a:cubicBezTo>
                      <a:pt x="13667" y="30129"/>
                      <a:pt x="13630" y="30090"/>
                      <a:pt x="13595" y="30090"/>
                    </a:cubicBezTo>
                    <a:cubicBezTo>
                      <a:pt x="13582" y="30090"/>
                      <a:pt x="13569" y="30095"/>
                      <a:pt x="13559" y="30108"/>
                    </a:cubicBezTo>
                    <a:cubicBezTo>
                      <a:pt x="13264" y="30502"/>
                      <a:pt x="12992" y="30913"/>
                      <a:pt x="12718" y="31323"/>
                    </a:cubicBezTo>
                    <a:cubicBezTo>
                      <a:pt x="12409" y="31079"/>
                      <a:pt x="12107" y="30827"/>
                      <a:pt x="11825" y="30554"/>
                    </a:cubicBezTo>
                    <a:cubicBezTo>
                      <a:pt x="11585" y="30322"/>
                      <a:pt x="11363" y="30071"/>
                      <a:pt x="11161" y="29807"/>
                    </a:cubicBezTo>
                    <a:cubicBezTo>
                      <a:pt x="11299" y="29523"/>
                      <a:pt x="11438" y="29238"/>
                      <a:pt x="11567" y="28949"/>
                    </a:cubicBezTo>
                    <a:cubicBezTo>
                      <a:pt x="11581" y="28919"/>
                      <a:pt x="11556" y="28893"/>
                      <a:pt x="11530" y="28893"/>
                    </a:cubicBezTo>
                    <a:cubicBezTo>
                      <a:pt x="11518" y="28893"/>
                      <a:pt x="11505" y="28900"/>
                      <a:pt x="11497" y="28914"/>
                    </a:cubicBezTo>
                    <a:cubicBezTo>
                      <a:pt x="11361" y="29187"/>
                      <a:pt x="11234" y="29463"/>
                      <a:pt x="11108" y="29738"/>
                    </a:cubicBezTo>
                    <a:cubicBezTo>
                      <a:pt x="10990" y="29582"/>
                      <a:pt x="10877" y="29423"/>
                      <a:pt x="10772" y="29259"/>
                    </a:cubicBezTo>
                    <a:cubicBezTo>
                      <a:pt x="10896" y="29131"/>
                      <a:pt x="10974" y="28875"/>
                      <a:pt x="11025" y="28774"/>
                    </a:cubicBezTo>
                    <a:cubicBezTo>
                      <a:pt x="11237" y="28345"/>
                      <a:pt x="11438" y="27913"/>
                      <a:pt x="11623" y="27474"/>
                    </a:cubicBezTo>
                    <a:cubicBezTo>
                      <a:pt x="11640" y="27432"/>
                      <a:pt x="11606" y="27399"/>
                      <a:pt x="11573" y="27399"/>
                    </a:cubicBezTo>
                    <a:cubicBezTo>
                      <a:pt x="11556" y="27399"/>
                      <a:pt x="11540" y="27407"/>
                      <a:pt x="11530" y="27427"/>
                    </a:cubicBezTo>
                    <a:cubicBezTo>
                      <a:pt x="11381" y="27737"/>
                      <a:pt x="11231" y="28046"/>
                      <a:pt x="11087" y="28358"/>
                    </a:cubicBezTo>
                    <a:cubicBezTo>
                      <a:pt x="11035" y="28471"/>
                      <a:pt x="10866" y="28969"/>
                      <a:pt x="10718" y="29173"/>
                    </a:cubicBezTo>
                    <a:cubicBezTo>
                      <a:pt x="10627" y="29024"/>
                      <a:pt x="10541" y="28873"/>
                      <a:pt x="10459" y="28722"/>
                    </a:cubicBezTo>
                    <a:cubicBezTo>
                      <a:pt x="10711" y="28263"/>
                      <a:pt x="10950" y="27797"/>
                      <a:pt x="11173" y="27327"/>
                    </a:cubicBezTo>
                    <a:cubicBezTo>
                      <a:pt x="11184" y="27297"/>
                      <a:pt x="11160" y="27273"/>
                      <a:pt x="11136" y="27273"/>
                    </a:cubicBezTo>
                    <a:cubicBezTo>
                      <a:pt x="11124" y="27273"/>
                      <a:pt x="11112" y="27279"/>
                      <a:pt x="11103" y="27292"/>
                    </a:cubicBezTo>
                    <a:cubicBezTo>
                      <a:pt x="10863" y="27732"/>
                      <a:pt x="10633" y="28183"/>
                      <a:pt x="10416" y="28637"/>
                    </a:cubicBezTo>
                    <a:cubicBezTo>
                      <a:pt x="10324" y="28454"/>
                      <a:pt x="10235" y="28267"/>
                      <a:pt x="10153" y="28078"/>
                    </a:cubicBezTo>
                    <a:cubicBezTo>
                      <a:pt x="10325" y="27768"/>
                      <a:pt x="10496" y="27459"/>
                      <a:pt x="10657" y="27145"/>
                    </a:cubicBezTo>
                    <a:cubicBezTo>
                      <a:pt x="10673" y="27113"/>
                      <a:pt x="10646" y="27088"/>
                      <a:pt x="10619" y="27088"/>
                    </a:cubicBezTo>
                    <a:cubicBezTo>
                      <a:pt x="10606" y="27088"/>
                      <a:pt x="10592" y="27094"/>
                      <a:pt x="10584" y="27109"/>
                    </a:cubicBezTo>
                    <a:cubicBezTo>
                      <a:pt x="10418" y="27391"/>
                      <a:pt x="10262" y="27678"/>
                      <a:pt x="10107" y="27966"/>
                    </a:cubicBezTo>
                    <a:cubicBezTo>
                      <a:pt x="10026" y="27767"/>
                      <a:pt x="9948" y="27564"/>
                      <a:pt x="9876" y="27357"/>
                    </a:cubicBezTo>
                    <a:cubicBezTo>
                      <a:pt x="10086" y="27011"/>
                      <a:pt x="10287" y="26661"/>
                      <a:pt x="10464" y="26297"/>
                    </a:cubicBezTo>
                    <a:cubicBezTo>
                      <a:pt x="10480" y="26264"/>
                      <a:pt x="10454" y="26239"/>
                      <a:pt x="10426" y="26239"/>
                    </a:cubicBezTo>
                    <a:cubicBezTo>
                      <a:pt x="10412" y="26239"/>
                      <a:pt x="10397" y="26245"/>
                      <a:pt x="10388" y="26261"/>
                    </a:cubicBezTo>
                    <a:cubicBezTo>
                      <a:pt x="10187" y="26575"/>
                      <a:pt x="10005" y="26901"/>
                      <a:pt x="9833" y="27233"/>
                    </a:cubicBezTo>
                    <a:cubicBezTo>
                      <a:pt x="9771" y="27046"/>
                      <a:pt x="9712" y="26855"/>
                      <a:pt x="9658" y="26662"/>
                    </a:cubicBezTo>
                    <a:cubicBezTo>
                      <a:pt x="9863" y="26184"/>
                      <a:pt x="10090" y="25716"/>
                      <a:pt x="10317" y="25247"/>
                    </a:cubicBezTo>
                    <a:cubicBezTo>
                      <a:pt x="10336" y="25212"/>
                      <a:pt x="10306" y="25183"/>
                      <a:pt x="10276" y="25183"/>
                    </a:cubicBezTo>
                    <a:cubicBezTo>
                      <a:pt x="10261" y="25183"/>
                      <a:pt x="10246" y="25190"/>
                      <a:pt x="10236" y="25207"/>
                    </a:cubicBezTo>
                    <a:cubicBezTo>
                      <a:pt x="9999" y="25633"/>
                      <a:pt x="9801" y="26074"/>
                      <a:pt x="9619" y="26522"/>
                    </a:cubicBezTo>
                    <a:cubicBezTo>
                      <a:pt x="9603" y="26465"/>
                      <a:pt x="9586" y="26411"/>
                      <a:pt x="9570" y="26352"/>
                    </a:cubicBezTo>
                    <a:cubicBezTo>
                      <a:pt x="9532" y="26207"/>
                      <a:pt x="9498" y="26058"/>
                      <a:pt x="9460" y="25912"/>
                    </a:cubicBezTo>
                    <a:cubicBezTo>
                      <a:pt x="9481" y="25870"/>
                      <a:pt x="9463" y="25816"/>
                      <a:pt x="9427" y="25781"/>
                    </a:cubicBezTo>
                    <a:cubicBezTo>
                      <a:pt x="9396" y="25658"/>
                      <a:pt x="9368" y="25536"/>
                      <a:pt x="9337" y="25413"/>
                    </a:cubicBezTo>
                    <a:cubicBezTo>
                      <a:pt x="9600" y="24974"/>
                      <a:pt x="9865" y="24538"/>
                      <a:pt x="10113" y="24093"/>
                    </a:cubicBezTo>
                    <a:cubicBezTo>
                      <a:pt x="10128" y="24068"/>
                      <a:pt x="10107" y="24048"/>
                      <a:pt x="10084" y="24048"/>
                    </a:cubicBezTo>
                    <a:cubicBezTo>
                      <a:pt x="10073" y="24048"/>
                      <a:pt x="10062" y="24053"/>
                      <a:pt x="10055" y="24064"/>
                    </a:cubicBezTo>
                    <a:cubicBezTo>
                      <a:pt x="9798" y="24472"/>
                      <a:pt x="9554" y="24887"/>
                      <a:pt x="9309" y="25301"/>
                    </a:cubicBezTo>
                    <a:cubicBezTo>
                      <a:pt x="9227" y="24970"/>
                      <a:pt x="9144" y="24638"/>
                      <a:pt x="9066" y="24305"/>
                    </a:cubicBezTo>
                    <a:cubicBezTo>
                      <a:pt x="9261" y="23883"/>
                      <a:pt x="9486" y="23473"/>
                      <a:pt x="9737" y="23081"/>
                    </a:cubicBezTo>
                    <a:cubicBezTo>
                      <a:pt x="9755" y="23053"/>
                      <a:pt x="9725" y="23023"/>
                      <a:pt x="9698" y="23023"/>
                    </a:cubicBezTo>
                    <a:cubicBezTo>
                      <a:pt x="9688" y="23023"/>
                      <a:pt x="9678" y="23027"/>
                      <a:pt x="9670" y="23036"/>
                    </a:cubicBezTo>
                    <a:cubicBezTo>
                      <a:pt x="9414" y="23390"/>
                      <a:pt x="9200" y="23774"/>
                      <a:pt x="9036" y="24179"/>
                    </a:cubicBezTo>
                    <a:cubicBezTo>
                      <a:pt x="8960" y="23854"/>
                      <a:pt x="8885" y="23531"/>
                      <a:pt x="8811" y="23205"/>
                    </a:cubicBezTo>
                    <a:cubicBezTo>
                      <a:pt x="8925" y="22918"/>
                      <a:pt x="9052" y="22636"/>
                      <a:pt x="9194" y="22362"/>
                    </a:cubicBezTo>
                    <a:cubicBezTo>
                      <a:pt x="9211" y="22329"/>
                      <a:pt x="9183" y="22302"/>
                      <a:pt x="9154" y="22302"/>
                    </a:cubicBezTo>
                    <a:cubicBezTo>
                      <a:pt x="9140" y="22302"/>
                      <a:pt x="9126" y="22308"/>
                      <a:pt x="9117" y="22324"/>
                    </a:cubicBezTo>
                    <a:cubicBezTo>
                      <a:pt x="8983" y="22557"/>
                      <a:pt x="8869" y="22802"/>
                      <a:pt x="8776" y="23056"/>
                    </a:cubicBezTo>
                    <a:cubicBezTo>
                      <a:pt x="8692" y="22679"/>
                      <a:pt x="8606" y="22303"/>
                      <a:pt x="8523" y="21927"/>
                    </a:cubicBezTo>
                    <a:lnTo>
                      <a:pt x="8523" y="21927"/>
                    </a:lnTo>
                    <a:cubicBezTo>
                      <a:pt x="8529" y="21930"/>
                      <a:pt x="8536" y="21931"/>
                      <a:pt x="8542" y="21931"/>
                    </a:cubicBezTo>
                    <a:cubicBezTo>
                      <a:pt x="8562" y="21931"/>
                      <a:pt x="8581" y="21919"/>
                      <a:pt x="8587" y="21898"/>
                    </a:cubicBezTo>
                    <a:cubicBezTo>
                      <a:pt x="8614" y="21809"/>
                      <a:pt x="8642" y="21720"/>
                      <a:pt x="8668" y="21629"/>
                    </a:cubicBezTo>
                    <a:cubicBezTo>
                      <a:pt x="8722" y="21785"/>
                      <a:pt x="8775" y="21940"/>
                      <a:pt x="8821" y="22093"/>
                    </a:cubicBezTo>
                    <a:cubicBezTo>
                      <a:pt x="8843" y="22163"/>
                      <a:pt x="8913" y="22198"/>
                      <a:pt x="8982" y="22201"/>
                    </a:cubicBezTo>
                    <a:lnTo>
                      <a:pt x="9800" y="22224"/>
                    </a:lnTo>
                    <a:cubicBezTo>
                      <a:pt x="9801" y="22224"/>
                      <a:pt x="9802" y="22224"/>
                      <a:pt x="9804" y="22224"/>
                    </a:cubicBezTo>
                    <a:cubicBezTo>
                      <a:pt x="9911" y="22224"/>
                      <a:pt x="9959" y="22108"/>
                      <a:pt x="9938" y="22018"/>
                    </a:cubicBezTo>
                    <a:cubicBezTo>
                      <a:pt x="9774" y="21317"/>
                      <a:pt x="9691" y="20600"/>
                      <a:pt x="9693" y="19879"/>
                    </a:cubicBezTo>
                    <a:cubicBezTo>
                      <a:pt x="9693" y="19792"/>
                      <a:pt x="9616" y="19744"/>
                      <a:pt x="9539" y="19744"/>
                    </a:cubicBezTo>
                    <a:cubicBezTo>
                      <a:pt x="9525" y="19744"/>
                      <a:pt x="9511" y="19745"/>
                      <a:pt x="9498" y="19748"/>
                    </a:cubicBezTo>
                    <a:cubicBezTo>
                      <a:pt x="9361" y="19783"/>
                      <a:pt x="9224" y="19820"/>
                      <a:pt x="9085" y="19857"/>
                    </a:cubicBezTo>
                    <a:cubicBezTo>
                      <a:pt x="9087" y="19846"/>
                      <a:pt x="9085" y="19836"/>
                      <a:pt x="9084" y="19827"/>
                    </a:cubicBezTo>
                    <a:cubicBezTo>
                      <a:pt x="8005" y="16033"/>
                      <a:pt x="7873" y="12017"/>
                      <a:pt x="10356" y="8710"/>
                    </a:cubicBezTo>
                    <a:cubicBezTo>
                      <a:pt x="12506" y="5846"/>
                      <a:pt x="15651" y="5051"/>
                      <a:pt x="18944" y="5051"/>
                    </a:cubicBezTo>
                    <a:cubicBezTo>
                      <a:pt x="19636" y="5051"/>
                      <a:pt x="20335" y="5086"/>
                      <a:pt x="21033" y="5144"/>
                    </a:cubicBezTo>
                    <a:cubicBezTo>
                      <a:pt x="21035" y="5145"/>
                      <a:pt x="21038" y="5145"/>
                      <a:pt x="21041" y="5145"/>
                    </a:cubicBezTo>
                    <a:cubicBezTo>
                      <a:pt x="21124" y="5145"/>
                      <a:pt x="21149" y="5029"/>
                      <a:pt x="21061" y="5004"/>
                    </a:cubicBezTo>
                    <a:cubicBezTo>
                      <a:pt x="20181" y="4759"/>
                      <a:pt x="19261" y="4640"/>
                      <a:pt x="18336" y="4640"/>
                    </a:cubicBezTo>
                    <a:cubicBezTo>
                      <a:pt x="15198" y="4640"/>
                      <a:pt x="12006" y="6014"/>
                      <a:pt x="10126" y="8511"/>
                    </a:cubicBezTo>
                    <a:cubicBezTo>
                      <a:pt x="8743" y="10350"/>
                      <a:pt x="8056" y="12599"/>
                      <a:pt x="7986" y="14879"/>
                    </a:cubicBezTo>
                    <a:cubicBezTo>
                      <a:pt x="7977" y="14866"/>
                      <a:pt x="7963" y="14859"/>
                      <a:pt x="7949" y="14859"/>
                    </a:cubicBezTo>
                    <a:cubicBezTo>
                      <a:pt x="7934" y="14859"/>
                      <a:pt x="7918" y="14867"/>
                      <a:pt x="7909" y="14883"/>
                    </a:cubicBezTo>
                    <a:cubicBezTo>
                      <a:pt x="7740" y="15158"/>
                      <a:pt x="7600" y="15456"/>
                      <a:pt x="7450" y="15745"/>
                    </a:cubicBezTo>
                    <a:cubicBezTo>
                      <a:pt x="7433" y="15776"/>
                      <a:pt x="7461" y="15802"/>
                      <a:pt x="7489" y="15802"/>
                    </a:cubicBezTo>
                    <a:cubicBezTo>
                      <a:pt x="7502" y="15802"/>
                      <a:pt x="7515" y="15796"/>
                      <a:pt x="7524" y="15781"/>
                    </a:cubicBezTo>
                    <a:cubicBezTo>
                      <a:pt x="7678" y="15499"/>
                      <a:pt x="7849" y="15224"/>
                      <a:pt x="7986" y="14932"/>
                    </a:cubicBezTo>
                    <a:lnTo>
                      <a:pt x="7986" y="14932"/>
                    </a:lnTo>
                    <a:cubicBezTo>
                      <a:pt x="7978" y="15272"/>
                      <a:pt x="7983" y="15611"/>
                      <a:pt x="8001" y="15950"/>
                    </a:cubicBezTo>
                    <a:lnTo>
                      <a:pt x="8001" y="15950"/>
                    </a:lnTo>
                    <a:cubicBezTo>
                      <a:pt x="7997" y="15928"/>
                      <a:pt x="7976" y="15910"/>
                      <a:pt x="7953" y="15910"/>
                    </a:cubicBezTo>
                    <a:cubicBezTo>
                      <a:pt x="7941" y="15910"/>
                      <a:pt x="7929" y="15915"/>
                      <a:pt x="7919" y="15926"/>
                    </a:cubicBezTo>
                    <a:cubicBezTo>
                      <a:pt x="7712" y="16140"/>
                      <a:pt x="7567" y="16411"/>
                      <a:pt x="7460" y="16690"/>
                    </a:cubicBezTo>
                    <a:cubicBezTo>
                      <a:pt x="7291" y="15705"/>
                      <a:pt x="7159" y="14698"/>
                      <a:pt x="7130" y="13697"/>
                    </a:cubicBezTo>
                    <a:cubicBezTo>
                      <a:pt x="7345" y="13241"/>
                      <a:pt x="7598" y="12815"/>
                      <a:pt x="7879" y="12398"/>
                    </a:cubicBezTo>
                    <a:cubicBezTo>
                      <a:pt x="7905" y="12360"/>
                      <a:pt x="7874" y="12314"/>
                      <a:pt x="7839" y="12314"/>
                    </a:cubicBezTo>
                    <a:cubicBezTo>
                      <a:pt x="7827" y="12314"/>
                      <a:pt x="7815" y="12319"/>
                      <a:pt x="7804" y="12332"/>
                    </a:cubicBezTo>
                    <a:cubicBezTo>
                      <a:pt x="7525" y="12677"/>
                      <a:pt x="7307" y="13064"/>
                      <a:pt x="7130" y="13470"/>
                    </a:cubicBezTo>
                    <a:cubicBezTo>
                      <a:pt x="7122" y="13018"/>
                      <a:pt x="7138" y="12564"/>
                      <a:pt x="7181" y="12114"/>
                    </a:cubicBezTo>
                    <a:cubicBezTo>
                      <a:pt x="7187" y="12118"/>
                      <a:pt x="7194" y="12120"/>
                      <a:pt x="7200" y="12120"/>
                    </a:cubicBezTo>
                    <a:cubicBezTo>
                      <a:pt x="7213" y="12120"/>
                      <a:pt x="7225" y="12114"/>
                      <a:pt x="7232" y="12103"/>
                    </a:cubicBezTo>
                    <a:cubicBezTo>
                      <a:pt x="7501" y="11634"/>
                      <a:pt x="7802" y="11185"/>
                      <a:pt x="8134" y="10758"/>
                    </a:cubicBezTo>
                    <a:cubicBezTo>
                      <a:pt x="8159" y="10723"/>
                      <a:pt x="8129" y="10681"/>
                      <a:pt x="8096" y="10681"/>
                    </a:cubicBezTo>
                    <a:cubicBezTo>
                      <a:pt x="8086" y="10681"/>
                      <a:pt x="8075" y="10686"/>
                      <a:pt x="8065" y="10697"/>
                    </a:cubicBezTo>
                    <a:cubicBezTo>
                      <a:pt x="7732" y="11116"/>
                      <a:pt x="7437" y="11564"/>
                      <a:pt x="7189" y="12038"/>
                    </a:cubicBezTo>
                    <a:cubicBezTo>
                      <a:pt x="7227" y="11663"/>
                      <a:pt x="7289" y="11290"/>
                      <a:pt x="7374" y="10922"/>
                    </a:cubicBezTo>
                    <a:cubicBezTo>
                      <a:pt x="7379" y="10936"/>
                      <a:pt x="7392" y="10943"/>
                      <a:pt x="7404" y="10943"/>
                    </a:cubicBezTo>
                    <a:cubicBezTo>
                      <a:pt x="7416" y="10943"/>
                      <a:pt x="7427" y="10937"/>
                      <a:pt x="7433" y="10925"/>
                    </a:cubicBezTo>
                    <a:cubicBezTo>
                      <a:pt x="7646" y="10472"/>
                      <a:pt x="7935" y="10061"/>
                      <a:pt x="8289" y="9709"/>
                    </a:cubicBezTo>
                    <a:cubicBezTo>
                      <a:pt x="8323" y="9675"/>
                      <a:pt x="8287" y="9629"/>
                      <a:pt x="8248" y="9629"/>
                    </a:cubicBezTo>
                    <a:cubicBezTo>
                      <a:pt x="8236" y="9629"/>
                      <a:pt x="8224" y="9633"/>
                      <a:pt x="8214" y="9644"/>
                    </a:cubicBezTo>
                    <a:cubicBezTo>
                      <a:pt x="7860" y="9991"/>
                      <a:pt x="7579" y="10406"/>
                      <a:pt x="7388" y="10861"/>
                    </a:cubicBezTo>
                    <a:cubicBezTo>
                      <a:pt x="7453" y="10582"/>
                      <a:pt x="7533" y="10308"/>
                      <a:pt x="7627" y="10037"/>
                    </a:cubicBezTo>
                    <a:cubicBezTo>
                      <a:pt x="8078" y="8762"/>
                      <a:pt x="8917" y="7691"/>
                      <a:pt x="9940" y="6804"/>
                    </a:cubicBezTo>
                    <a:cubicBezTo>
                      <a:pt x="9972" y="6824"/>
                      <a:pt x="10002" y="6847"/>
                      <a:pt x="10034" y="6867"/>
                    </a:cubicBezTo>
                    <a:cubicBezTo>
                      <a:pt x="10047" y="6875"/>
                      <a:pt x="10061" y="6879"/>
                      <a:pt x="10074" y="6879"/>
                    </a:cubicBezTo>
                    <a:cubicBezTo>
                      <a:pt x="10146" y="6879"/>
                      <a:pt x="10203" y="6770"/>
                      <a:pt x="10134" y="6717"/>
                    </a:cubicBezTo>
                    <a:cubicBezTo>
                      <a:pt x="10117" y="6705"/>
                      <a:pt x="10101" y="6690"/>
                      <a:pt x="10085" y="6678"/>
                    </a:cubicBezTo>
                    <a:cubicBezTo>
                      <a:pt x="11161" y="5777"/>
                      <a:pt x="12428" y="5074"/>
                      <a:pt x="13671" y="4550"/>
                    </a:cubicBezTo>
                    <a:cubicBezTo>
                      <a:pt x="15025" y="3977"/>
                      <a:pt x="16497" y="3634"/>
                      <a:pt x="17960" y="3634"/>
                    </a:cubicBezTo>
                    <a:close/>
                    <a:moveTo>
                      <a:pt x="12479" y="0"/>
                    </a:moveTo>
                    <a:cubicBezTo>
                      <a:pt x="11905" y="0"/>
                      <a:pt x="11321" y="129"/>
                      <a:pt x="10769" y="406"/>
                    </a:cubicBezTo>
                    <a:cubicBezTo>
                      <a:pt x="9820" y="881"/>
                      <a:pt x="9124" y="1758"/>
                      <a:pt x="8778" y="2736"/>
                    </a:cubicBezTo>
                    <a:cubicBezTo>
                      <a:pt x="8226" y="2873"/>
                      <a:pt x="7750" y="3377"/>
                      <a:pt x="7484" y="3869"/>
                    </a:cubicBezTo>
                    <a:cubicBezTo>
                      <a:pt x="7079" y="3751"/>
                      <a:pt x="6669" y="3695"/>
                      <a:pt x="6260" y="3695"/>
                    </a:cubicBezTo>
                    <a:cubicBezTo>
                      <a:pt x="4640" y="3695"/>
                      <a:pt x="3051" y="4575"/>
                      <a:pt x="2022" y="5930"/>
                    </a:cubicBezTo>
                    <a:cubicBezTo>
                      <a:pt x="1" y="8590"/>
                      <a:pt x="186" y="12215"/>
                      <a:pt x="540" y="15353"/>
                    </a:cubicBezTo>
                    <a:cubicBezTo>
                      <a:pt x="915" y="18682"/>
                      <a:pt x="2401" y="28233"/>
                      <a:pt x="7040" y="28233"/>
                    </a:cubicBezTo>
                    <a:cubicBezTo>
                      <a:pt x="7760" y="28233"/>
                      <a:pt x="8556" y="28003"/>
                      <a:pt x="9436" y="27483"/>
                    </a:cubicBezTo>
                    <a:cubicBezTo>
                      <a:pt x="9474" y="27464"/>
                      <a:pt x="9501" y="27426"/>
                      <a:pt x="9506" y="27381"/>
                    </a:cubicBezTo>
                    <a:cubicBezTo>
                      <a:pt x="9795" y="28293"/>
                      <a:pt x="10176" y="29165"/>
                      <a:pt x="10789" y="29928"/>
                    </a:cubicBezTo>
                    <a:cubicBezTo>
                      <a:pt x="11731" y="31103"/>
                      <a:pt x="13005" y="31925"/>
                      <a:pt x="14249" y="32741"/>
                    </a:cubicBezTo>
                    <a:cubicBezTo>
                      <a:pt x="14256" y="32775"/>
                      <a:pt x="14275" y="32806"/>
                      <a:pt x="14304" y="32826"/>
                    </a:cubicBezTo>
                    <a:cubicBezTo>
                      <a:pt x="14822" y="33176"/>
                      <a:pt x="15403" y="33314"/>
                      <a:pt x="16012" y="33314"/>
                    </a:cubicBezTo>
                    <a:cubicBezTo>
                      <a:pt x="17739" y="33314"/>
                      <a:pt x="19695" y="32206"/>
                      <a:pt x="21111" y="31684"/>
                    </a:cubicBezTo>
                    <a:lnTo>
                      <a:pt x="25766" y="29968"/>
                    </a:lnTo>
                    <a:cubicBezTo>
                      <a:pt x="27046" y="29496"/>
                      <a:pt x="28508" y="29094"/>
                      <a:pt x="29556" y="28173"/>
                    </a:cubicBezTo>
                    <a:cubicBezTo>
                      <a:pt x="31233" y="26701"/>
                      <a:pt x="31037" y="24457"/>
                      <a:pt x="30564" y="22480"/>
                    </a:cubicBezTo>
                    <a:cubicBezTo>
                      <a:pt x="29781" y="19214"/>
                      <a:pt x="28793" y="16003"/>
                      <a:pt x="27602" y="12865"/>
                    </a:cubicBezTo>
                    <a:cubicBezTo>
                      <a:pt x="26600" y="10232"/>
                      <a:pt x="25441" y="6957"/>
                      <a:pt x="23215" y="5093"/>
                    </a:cubicBezTo>
                    <a:cubicBezTo>
                      <a:pt x="21731" y="3852"/>
                      <a:pt x="19815" y="3288"/>
                      <a:pt x="17904" y="3288"/>
                    </a:cubicBezTo>
                    <a:cubicBezTo>
                      <a:pt x="17440" y="3288"/>
                      <a:pt x="16976" y="3322"/>
                      <a:pt x="16519" y="3386"/>
                    </a:cubicBezTo>
                    <a:cubicBezTo>
                      <a:pt x="16457" y="3394"/>
                      <a:pt x="16396" y="3409"/>
                      <a:pt x="16336" y="3418"/>
                    </a:cubicBezTo>
                    <a:cubicBezTo>
                      <a:pt x="16139" y="1385"/>
                      <a:pt x="14364" y="0"/>
                      <a:pt x="124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59"/>
              <p:cNvSpPr/>
              <p:nvPr/>
            </p:nvSpPr>
            <p:spPr>
              <a:xfrm>
                <a:off x="52391" y="4566165"/>
                <a:ext cx="25162" cy="35208"/>
              </a:xfrm>
              <a:custGeom>
                <a:rect b="b" l="l" r="r" t="t"/>
                <a:pathLst>
                  <a:path extrusionOk="0" h="1069" w="764">
                    <a:moveTo>
                      <a:pt x="685" y="1"/>
                    </a:moveTo>
                    <a:cubicBezTo>
                      <a:pt x="672" y="1"/>
                      <a:pt x="659" y="6"/>
                      <a:pt x="647" y="17"/>
                    </a:cubicBezTo>
                    <a:cubicBezTo>
                      <a:pt x="365" y="293"/>
                      <a:pt x="148" y="629"/>
                      <a:pt x="14" y="1001"/>
                    </a:cubicBezTo>
                    <a:cubicBezTo>
                      <a:pt x="0" y="1038"/>
                      <a:pt x="30" y="1069"/>
                      <a:pt x="59" y="1069"/>
                    </a:cubicBezTo>
                    <a:cubicBezTo>
                      <a:pt x="73" y="1069"/>
                      <a:pt x="88" y="1061"/>
                      <a:pt x="97" y="1042"/>
                    </a:cubicBezTo>
                    <a:cubicBezTo>
                      <a:pt x="258" y="695"/>
                      <a:pt x="472" y="373"/>
                      <a:pt x="728" y="87"/>
                    </a:cubicBezTo>
                    <a:cubicBezTo>
                      <a:pt x="763" y="48"/>
                      <a:pt x="726" y="1"/>
                      <a:pt x="685" y="1"/>
                    </a:cubicBezTo>
                    <a:close/>
                  </a:path>
                </a:pathLst>
              </a:custGeom>
              <a:solidFill>
                <a:srgbClr val="F392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59"/>
              <p:cNvSpPr/>
              <p:nvPr/>
            </p:nvSpPr>
            <p:spPr>
              <a:xfrm>
                <a:off x="199935" y="5087344"/>
                <a:ext cx="17027" cy="27468"/>
              </a:xfrm>
              <a:custGeom>
                <a:rect b="b" l="l" r="r" t="t"/>
                <a:pathLst>
                  <a:path extrusionOk="0" h="834" w="517">
                    <a:moveTo>
                      <a:pt x="445" y="0"/>
                    </a:moveTo>
                    <a:cubicBezTo>
                      <a:pt x="432" y="0"/>
                      <a:pt x="418" y="5"/>
                      <a:pt x="406" y="16"/>
                    </a:cubicBezTo>
                    <a:cubicBezTo>
                      <a:pt x="191" y="220"/>
                      <a:pt x="49" y="491"/>
                      <a:pt x="5" y="785"/>
                    </a:cubicBezTo>
                    <a:cubicBezTo>
                      <a:pt x="0" y="816"/>
                      <a:pt x="24" y="834"/>
                      <a:pt x="48" y="834"/>
                    </a:cubicBezTo>
                    <a:cubicBezTo>
                      <a:pt x="66" y="834"/>
                      <a:pt x="83" y="824"/>
                      <a:pt x="89" y="803"/>
                    </a:cubicBezTo>
                    <a:cubicBezTo>
                      <a:pt x="174" y="540"/>
                      <a:pt x="308" y="296"/>
                      <a:pt x="484" y="84"/>
                    </a:cubicBezTo>
                    <a:cubicBezTo>
                      <a:pt x="517" y="44"/>
                      <a:pt x="484" y="0"/>
                      <a:pt x="445" y="0"/>
                    </a:cubicBezTo>
                    <a:close/>
                  </a:path>
                </a:pathLst>
              </a:custGeom>
              <a:solidFill>
                <a:srgbClr val="F392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59"/>
              <p:cNvSpPr/>
              <p:nvPr/>
            </p:nvSpPr>
            <p:spPr>
              <a:xfrm>
                <a:off x="215974" y="5100880"/>
                <a:ext cx="24833" cy="32375"/>
              </a:xfrm>
              <a:custGeom>
                <a:rect b="b" l="l" r="r" t="t"/>
                <a:pathLst>
                  <a:path extrusionOk="0" h="983" w="754">
                    <a:moveTo>
                      <a:pt x="698" y="1"/>
                    </a:moveTo>
                    <a:cubicBezTo>
                      <a:pt x="691" y="1"/>
                      <a:pt x="683" y="3"/>
                      <a:pt x="676" y="9"/>
                    </a:cubicBezTo>
                    <a:cubicBezTo>
                      <a:pt x="391" y="255"/>
                      <a:pt x="171" y="567"/>
                      <a:pt x="18" y="910"/>
                    </a:cubicBezTo>
                    <a:cubicBezTo>
                      <a:pt x="0" y="950"/>
                      <a:pt x="33" y="983"/>
                      <a:pt x="66" y="983"/>
                    </a:cubicBezTo>
                    <a:cubicBezTo>
                      <a:pt x="82" y="983"/>
                      <a:pt x="99" y="974"/>
                      <a:pt x="109" y="955"/>
                    </a:cubicBezTo>
                    <a:cubicBezTo>
                      <a:pt x="275" y="628"/>
                      <a:pt x="487" y="342"/>
                      <a:pt x="729" y="70"/>
                    </a:cubicBezTo>
                    <a:cubicBezTo>
                      <a:pt x="753" y="43"/>
                      <a:pt x="727" y="1"/>
                      <a:pt x="698" y="1"/>
                    </a:cubicBezTo>
                    <a:close/>
                  </a:path>
                </a:pathLst>
              </a:custGeom>
              <a:solidFill>
                <a:srgbClr val="F392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9" name="Google Shape;119;p59"/>
          <p:cNvSpPr/>
          <p:nvPr/>
        </p:nvSpPr>
        <p:spPr>
          <a:xfrm rot="5400000">
            <a:off x="8642675" y="-92925"/>
            <a:ext cx="314505" cy="772588"/>
          </a:xfrm>
          <a:custGeom>
            <a:rect b="b" l="l" r="r" t="t"/>
            <a:pathLst>
              <a:path extrusionOk="0" h="15368" w="6256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59"/>
          <p:cNvSpPr/>
          <p:nvPr>
            <p:ph idx="2" type="pic"/>
          </p:nvPr>
        </p:nvSpPr>
        <p:spPr>
          <a:xfrm>
            <a:off x="5406975" y="1235025"/>
            <a:ext cx="2800200" cy="280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8900000" dist="247650">
              <a:schemeClr val="dk2"/>
            </a:outerShdw>
          </a:effectLst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SECTION_TITLE_AND_DESCRIPTION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0"/>
          <p:cNvSpPr txBox="1"/>
          <p:nvPr>
            <p:ph idx="1" type="subTitle"/>
          </p:nvPr>
        </p:nvSpPr>
        <p:spPr>
          <a:xfrm>
            <a:off x="720000" y="1662675"/>
            <a:ext cx="5463300" cy="23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grpSp>
        <p:nvGrpSpPr>
          <p:cNvPr id="123" name="Google Shape;123;p60"/>
          <p:cNvGrpSpPr/>
          <p:nvPr/>
        </p:nvGrpSpPr>
        <p:grpSpPr>
          <a:xfrm flipH="1">
            <a:off x="299486" y="4671817"/>
            <a:ext cx="1506300" cy="205983"/>
            <a:chOff x="65575" y="4697430"/>
            <a:chExt cx="1506300" cy="205983"/>
          </a:xfrm>
        </p:grpSpPr>
        <p:sp>
          <p:nvSpPr>
            <p:cNvPr id="124" name="Google Shape;124;p60"/>
            <p:cNvSpPr/>
            <p:nvPr/>
          </p:nvSpPr>
          <p:spPr>
            <a:xfrm>
              <a:off x="65575" y="4697430"/>
              <a:ext cx="1506300" cy="31450"/>
            </a:xfrm>
            <a:custGeom>
              <a:rect b="b" l="l" r="r" t="t"/>
              <a:pathLst>
                <a:path extrusionOk="0" h="1258" w="60252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60"/>
            <p:cNvSpPr/>
            <p:nvPr/>
          </p:nvSpPr>
          <p:spPr>
            <a:xfrm>
              <a:off x="74750" y="4885038"/>
              <a:ext cx="1322625" cy="18375"/>
            </a:xfrm>
            <a:custGeom>
              <a:rect b="b" l="l" r="r" t="t"/>
              <a:pathLst>
                <a:path extrusionOk="0" h="735" w="52905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60"/>
          <p:cNvSpPr/>
          <p:nvPr/>
        </p:nvSpPr>
        <p:spPr>
          <a:xfrm>
            <a:off x="8430775" y="-92925"/>
            <a:ext cx="314505" cy="772588"/>
          </a:xfrm>
          <a:custGeom>
            <a:rect b="b" l="l" r="r" t="t"/>
            <a:pathLst>
              <a:path extrusionOk="0" h="15368" w="6256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128" name="Google Shape;128;p60"/>
          <p:cNvGrpSpPr/>
          <p:nvPr/>
        </p:nvGrpSpPr>
        <p:grpSpPr>
          <a:xfrm flipH="1">
            <a:off x="7559300" y="3544038"/>
            <a:ext cx="1506300" cy="1469575"/>
            <a:chOff x="65575" y="3544038"/>
            <a:chExt cx="1506300" cy="1469575"/>
          </a:xfrm>
        </p:grpSpPr>
        <p:sp>
          <p:nvSpPr>
            <p:cNvPr id="129" name="Google Shape;129;p60"/>
            <p:cNvSpPr/>
            <p:nvPr/>
          </p:nvSpPr>
          <p:spPr>
            <a:xfrm>
              <a:off x="175775" y="3544038"/>
              <a:ext cx="73500" cy="1313450"/>
            </a:xfrm>
            <a:custGeom>
              <a:rect b="b" l="l" r="r" t="t"/>
              <a:pathLst>
                <a:path extrusionOk="0" h="52538" w="294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60"/>
            <p:cNvSpPr/>
            <p:nvPr/>
          </p:nvSpPr>
          <p:spPr>
            <a:xfrm>
              <a:off x="304375" y="3736938"/>
              <a:ext cx="73475" cy="1276675"/>
            </a:xfrm>
            <a:custGeom>
              <a:rect b="b" l="l" r="r" t="t"/>
              <a:pathLst>
                <a:path extrusionOk="0" h="51067" w="2939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60"/>
            <p:cNvSpPr/>
            <p:nvPr/>
          </p:nvSpPr>
          <p:spPr>
            <a:xfrm>
              <a:off x="65575" y="4697430"/>
              <a:ext cx="1506300" cy="31450"/>
            </a:xfrm>
            <a:custGeom>
              <a:rect b="b" l="l" r="r" t="t"/>
              <a:pathLst>
                <a:path extrusionOk="0" h="1258" w="60252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60"/>
            <p:cNvSpPr/>
            <p:nvPr/>
          </p:nvSpPr>
          <p:spPr>
            <a:xfrm>
              <a:off x="74750" y="4885038"/>
              <a:ext cx="1322625" cy="18375"/>
            </a:xfrm>
            <a:custGeom>
              <a:rect b="b" l="l" r="r" t="t"/>
              <a:pathLst>
                <a:path extrusionOk="0" h="735" w="52905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1"/>
          <p:cNvSpPr txBox="1"/>
          <p:nvPr>
            <p:ph type="title"/>
          </p:nvPr>
        </p:nvSpPr>
        <p:spPr>
          <a:xfrm>
            <a:off x="1226400" y="3262613"/>
            <a:ext cx="66912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5" name="Google Shape;135;p61"/>
          <p:cNvSpPr txBox="1"/>
          <p:nvPr>
            <p:ph idx="1" type="subTitle"/>
          </p:nvPr>
        </p:nvSpPr>
        <p:spPr>
          <a:xfrm>
            <a:off x="1226400" y="1348989"/>
            <a:ext cx="6691200" cy="16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136" name="Google Shape;136;p61"/>
          <p:cNvGrpSpPr/>
          <p:nvPr/>
        </p:nvGrpSpPr>
        <p:grpSpPr>
          <a:xfrm>
            <a:off x="69544" y="0"/>
            <a:ext cx="1156861" cy="694487"/>
            <a:chOff x="134794" y="37400"/>
            <a:chExt cx="1156861" cy="694487"/>
          </a:xfrm>
        </p:grpSpPr>
        <p:grpSp>
          <p:nvGrpSpPr>
            <p:cNvPr id="137" name="Google Shape;137;p61"/>
            <p:cNvGrpSpPr/>
            <p:nvPr/>
          </p:nvGrpSpPr>
          <p:grpSpPr>
            <a:xfrm>
              <a:off x="180843" y="173894"/>
              <a:ext cx="1038289" cy="533042"/>
              <a:chOff x="180843" y="173894"/>
              <a:chExt cx="1038289" cy="533042"/>
            </a:xfrm>
          </p:grpSpPr>
          <p:sp>
            <p:nvSpPr>
              <p:cNvPr id="138" name="Google Shape;138;p61"/>
              <p:cNvSpPr/>
              <p:nvPr/>
            </p:nvSpPr>
            <p:spPr>
              <a:xfrm rot="-983000">
                <a:off x="220415" y="387942"/>
                <a:ext cx="156348" cy="303098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61"/>
              <p:cNvSpPr/>
              <p:nvPr/>
            </p:nvSpPr>
            <p:spPr>
              <a:xfrm rot="-618484">
                <a:off x="255768" y="276519"/>
                <a:ext cx="914914" cy="323911"/>
              </a:xfrm>
              <a:prstGeom prst="flowChartPunchedTap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61"/>
              <p:cNvSpPr/>
              <p:nvPr/>
            </p:nvSpPr>
            <p:spPr>
              <a:xfrm rot="-792541">
                <a:off x="1030347" y="187736"/>
                <a:ext cx="156233" cy="303002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1" name="Google Shape;141;p61"/>
            <p:cNvSpPr/>
            <p:nvPr/>
          </p:nvSpPr>
          <p:spPr>
            <a:xfrm rot="-957371">
              <a:off x="170511" y="178657"/>
              <a:ext cx="1085428" cy="411973"/>
            </a:xfrm>
            <a:custGeom>
              <a:rect b="b" l="l" r="r" t="t"/>
              <a:pathLst>
                <a:path extrusionOk="0" h="10263" w="27040">
                  <a:moveTo>
                    <a:pt x="12952" y="3093"/>
                  </a:moveTo>
                  <a:cubicBezTo>
                    <a:pt x="12956" y="3099"/>
                    <a:pt x="12962" y="3104"/>
                    <a:pt x="12967" y="3108"/>
                  </a:cubicBezTo>
                  <a:lnTo>
                    <a:pt x="12967" y="3108"/>
                  </a:lnTo>
                  <a:cubicBezTo>
                    <a:pt x="12962" y="3106"/>
                    <a:pt x="12957" y="3104"/>
                    <a:pt x="12952" y="3101"/>
                  </a:cubicBezTo>
                  <a:lnTo>
                    <a:pt x="12952" y="3093"/>
                  </a:lnTo>
                  <a:close/>
                  <a:moveTo>
                    <a:pt x="14422" y="482"/>
                  </a:moveTo>
                  <a:cubicBezTo>
                    <a:pt x="14861" y="482"/>
                    <a:pt x="15193" y="799"/>
                    <a:pt x="15272" y="1315"/>
                  </a:cubicBezTo>
                  <a:cubicBezTo>
                    <a:pt x="15392" y="2105"/>
                    <a:pt x="14844" y="2899"/>
                    <a:pt x="14198" y="3473"/>
                  </a:cubicBezTo>
                  <a:cubicBezTo>
                    <a:pt x="14367" y="3230"/>
                    <a:pt x="14506" y="2967"/>
                    <a:pt x="14611" y="2690"/>
                  </a:cubicBezTo>
                  <a:cubicBezTo>
                    <a:pt x="14750" y="2328"/>
                    <a:pt x="15009" y="1627"/>
                    <a:pt x="14754" y="1264"/>
                  </a:cubicBezTo>
                  <a:cubicBezTo>
                    <a:pt x="14658" y="1127"/>
                    <a:pt x="14540" y="1075"/>
                    <a:pt x="14416" y="1075"/>
                  </a:cubicBezTo>
                  <a:cubicBezTo>
                    <a:pt x="14183" y="1075"/>
                    <a:pt x="13930" y="1258"/>
                    <a:pt x="13761" y="1418"/>
                  </a:cubicBezTo>
                  <a:cubicBezTo>
                    <a:pt x="13325" y="1837"/>
                    <a:pt x="13046" y="2395"/>
                    <a:pt x="12950" y="2988"/>
                  </a:cubicBezTo>
                  <a:cubicBezTo>
                    <a:pt x="12945" y="2451"/>
                    <a:pt x="13030" y="1928"/>
                    <a:pt x="13270" y="1437"/>
                  </a:cubicBezTo>
                  <a:cubicBezTo>
                    <a:pt x="13380" y="1214"/>
                    <a:pt x="13690" y="714"/>
                    <a:pt x="13953" y="593"/>
                  </a:cubicBezTo>
                  <a:cubicBezTo>
                    <a:pt x="14117" y="518"/>
                    <a:pt x="14275" y="482"/>
                    <a:pt x="14422" y="482"/>
                  </a:cubicBezTo>
                  <a:close/>
                  <a:moveTo>
                    <a:pt x="11046" y="1387"/>
                  </a:moveTo>
                  <a:cubicBezTo>
                    <a:pt x="11136" y="1387"/>
                    <a:pt x="11236" y="1432"/>
                    <a:pt x="11334" y="1541"/>
                  </a:cubicBezTo>
                  <a:cubicBezTo>
                    <a:pt x="11447" y="1668"/>
                    <a:pt x="11548" y="1807"/>
                    <a:pt x="11635" y="1952"/>
                  </a:cubicBezTo>
                  <a:cubicBezTo>
                    <a:pt x="11895" y="2378"/>
                    <a:pt x="12026" y="2848"/>
                    <a:pt x="12067" y="3342"/>
                  </a:cubicBezTo>
                  <a:cubicBezTo>
                    <a:pt x="12069" y="3374"/>
                    <a:pt x="12083" y="3404"/>
                    <a:pt x="12109" y="3423"/>
                  </a:cubicBezTo>
                  <a:cubicBezTo>
                    <a:pt x="12088" y="3479"/>
                    <a:pt x="12075" y="3538"/>
                    <a:pt x="12069" y="3597"/>
                  </a:cubicBezTo>
                  <a:cubicBezTo>
                    <a:pt x="12064" y="3686"/>
                    <a:pt x="12075" y="3775"/>
                    <a:pt x="12104" y="3860"/>
                  </a:cubicBezTo>
                  <a:cubicBezTo>
                    <a:pt x="11433" y="3390"/>
                    <a:pt x="10835" y="2811"/>
                    <a:pt x="10704" y="1952"/>
                  </a:cubicBezTo>
                  <a:cubicBezTo>
                    <a:pt x="10660" y="1663"/>
                    <a:pt x="10825" y="1387"/>
                    <a:pt x="11046" y="1387"/>
                  </a:cubicBezTo>
                  <a:close/>
                  <a:moveTo>
                    <a:pt x="14073" y="1524"/>
                  </a:moveTo>
                  <a:cubicBezTo>
                    <a:pt x="14138" y="1524"/>
                    <a:pt x="14217" y="1543"/>
                    <a:pt x="14318" y="1585"/>
                  </a:cubicBezTo>
                  <a:cubicBezTo>
                    <a:pt x="14655" y="1729"/>
                    <a:pt x="14600" y="1748"/>
                    <a:pt x="14533" y="2076"/>
                  </a:cubicBezTo>
                  <a:cubicBezTo>
                    <a:pt x="14375" y="2833"/>
                    <a:pt x="13956" y="3406"/>
                    <a:pt x="13425" y="3935"/>
                  </a:cubicBezTo>
                  <a:cubicBezTo>
                    <a:pt x="13431" y="3812"/>
                    <a:pt x="13417" y="3691"/>
                    <a:pt x="13380" y="3575"/>
                  </a:cubicBezTo>
                  <a:cubicBezTo>
                    <a:pt x="13315" y="3377"/>
                    <a:pt x="13174" y="3214"/>
                    <a:pt x="12990" y="3119"/>
                  </a:cubicBezTo>
                  <a:lnTo>
                    <a:pt x="12990" y="3119"/>
                  </a:lnTo>
                  <a:cubicBezTo>
                    <a:pt x="12997" y="3121"/>
                    <a:pt x="13004" y="3122"/>
                    <a:pt x="13011" y="3122"/>
                  </a:cubicBezTo>
                  <a:cubicBezTo>
                    <a:pt x="13043" y="3122"/>
                    <a:pt x="13074" y="3102"/>
                    <a:pt x="13082" y="3066"/>
                  </a:cubicBezTo>
                  <a:cubicBezTo>
                    <a:pt x="13205" y="2633"/>
                    <a:pt x="13366" y="2229"/>
                    <a:pt x="13651" y="1872"/>
                  </a:cubicBezTo>
                  <a:cubicBezTo>
                    <a:pt x="13816" y="1666"/>
                    <a:pt x="13896" y="1524"/>
                    <a:pt x="14073" y="1524"/>
                  </a:cubicBezTo>
                  <a:close/>
                  <a:moveTo>
                    <a:pt x="10540" y="243"/>
                  </a:moveTo>
                  <a:cubicBezTo>
                    <a:pt x="11127" y="243"/>
                    <a:pt x="11768" y="863"/>
                    <a:pt x="11959" y="1434"/>
                  </a:cubicBezTo>
                  <a:cubicBezTo>
                    <a:pt x="12066" y="1750"/>
                    <a:pt x="12107" y="2081"/>
                    <a:pt x="12128" y="2416"/>
                  </a:cubicBezTo>
                  <a:cubicBezTo>
                    <a:pt x="11999" y="2038"/>
                    <a:pt x="11799" y="1689"/>
                    <a:pt x="11540" y="1388"/>
                  </a:cubicBezTo>
                  <a:cubicBezTo>
                    <a:pt x="11376" y="1200"/>
                    <a:pt x="11106" y="971"/>
                    <a:pt x="10855" y="971"/>
                  </a:cubicBezTo>
                  <a:cubicBezTo>
                    <a:pt x="10732" y="971"/>
                    <a:pt x="10613" y="1026"/>
                    <a:pt x="10515" y="1168"/>
                  </a:cubicBezTo>
                  <a:cubicBezTo>
                    <a:pt x="10218" y="1595"/>
                    <a:pt x="10489" y="2358"/>
                    <a:pt x="10704" y="2762"/>
                  </a:cubicBezTo>
                  <a:cubicBezTo>
                    <a:pt x="11014" y="3342"/>
                    <a:pt x="11517" y="3788"/>
                    <a:pt x="12088" y="4102"/>
                  </a:cubicBezTo>
                  <a:cubicBezTo>
                    <a:pt x="11927" y="4093"/>
                    <a:pt x="11764" y="4083"/>
                    <a:pt x="11603" y="4069"/>
                  </a:cubicBezTo>
                  <a:cubicBezTo>
                    <a:pt x="10574" y="3398"/>
                    <a:pt x="9154" y="2180"/>
                    <a:pt x="9715" y="895"/>
                  </a:cubicBezTo>
                  <a:cubicBezTo>
                    <a:pt x="9920" y="425"/>
                    <a:pt x="10222" y="243"/>
                    <a:pt x="10540" y="243"/>
                  </a:cubicBezTo>
                  <a:close/>
                  <a:moveTo>
                    <a:pt x="12666" y="3272"/>
                  </a:moveTo>
                  <a:cubicBezTo>
                    <a:pt x="12701" y="3272"/>
                    <a:pt x="12737" y="3277"/>
                    <a:pt x="12773" y="3286"/>
                  </a:cubicBezTo>
                  <a:cubicBezTo>
                    <a:pt x="12990" y="3342"/>
                    <a:pt x="13137" y="3524"/>
                    <a:pt x="13180" y="3739"/>
                  </a:cubicBezTo>
                  <a:cubicBezTo>
                    <a:pt x="13210" y="3900"/>
                    <a:pt x="13167" y="4019"/>
                    <a:pt x="13117" y="4148"/>
                  </a:cubicBezTo>
                  <a:lnTo>
                    <a:pt x="13068" y="4148"/>
                  </a:lnTo>
                  <a:cubicBezTo>
                    <a:pt x="12882" y="4144"/>
                    <a:pt x="12697" y="4136"/>
                    <a:pt x="12510" y="4126"/>
                  </a:cubicBezTo>
                  <a:cubicBezTo>
                    <a:pt x="12389" y="4006"/>
                    <a:pt x="12293" y="3868"/>
                    <a:pt x="12285" y="3688"/>
                  </a:cubicBezTo>
                  <a:cubicBezTo>
                    <a:pt x="12277" y="3450"/>
                    <a:pt x="12447" y="3272"/>
                    <a:pt x="12666" y="3272"/>
                  </a:cubicBezTo>
                  <a:close/>
                  <a:moveTo>
                    <a:pt x="12405" y="4516"/>
                  </a:moveTo>
                  <a:lnTo>
                    <a:pt x="12405" y="4516"/>
                  </a:lnTo>
                  <a:cubicBezTo>
                    <a:pt x="12700" y="4524"/>
                    <a:pt x="12996" y="4528"/>
                    <a:pt x="13292" y="4528"/>
                  </a:cubicBezTo>
                  <a:cubicBezTo>
                    <a:pt x="13349" y="4528"/>
                    <a:pt x="13406" y="4528"/>
                    <a:pt x="13463" y="4528"/>
                  </a:cubicBezTo>
                  <a:lnTo>
                    <a:pt x="13465" y="4544"/>
                  </a:lnTo>
                  <a:cubicBezTo>
                    <a:pt x="13467" y="4585"/>
                    <a:pt x="13495" y="4620"/>
                    <a:pt x="13535" y="4631"/>
                  </a:cubicBezTo>
                  <a:cubicBezTo>
                    <a:pt x="13554" y="4665"/>
                    <a:pt x="13575" y="4698"/>
                    <a:pt x="13594" y="4730"/>
                  </a:cubicBezTo>
                  <a:lnTo>
                    <a:pt x="13651" y="4827"/>
                  </a:lnTo>
                  <a:lnTo>
                    <a:pt x="13655" y="4830"/>
                  </a:lnTo>
                  <a:cubicBezTo>
                    <a:pt x="13677" y="4998"/>
                    <a:pt x="13761" y="5173"/>
                    <a:pt x="13790" y="5326"/>
                  </a:cubicBezTo>
                  <a:cubicBezTo>
                    <a:pt x="13838" y="5581"/>
                    <a:pt x="13857" y="5841"/>
                    <a:pt x="13849" y="6101"/>
                  </a:cubicBezTo>
                  <a:cubicBezTo>
                    <a:pt x="13835" y="6606"/>
                    <a:pt x="13714" y="7070"/>
                    <a:pt x="13522" y="7534"/>
                  </a:cubicBezTo>
                  <a:cubicBezTo>
                    <a:pt x="13364" y="7532"/>
                    <a:pt x="13205" y="7530"/>
                    <a:pt x="13047" y="7530"/>
                  </a:cubicBezTo>
                  <a:cubicBezTo>
                    <a:pt x="12823" y="7530"/>
                    <a:pt x="12599" y="7533"/>
                    <a:pt x="12375" y="7538"/>
                  </a:cubicBezTo>
                  <a:cubicBezTo>
                    <a:pt x="12893" y="6601"/>
                    <a:pt x="12875" y="5473"/>
                    <a:pt x="12405" y="4516"/>
                  </a:cubicBezTo>
                  <a:close/>
                  <a:moveTo>
                    <a:pt x="3005" y="2736"/>
                  </a:moveTo>
                  <a:cubicBezTo>
                    <a:pt x="5872" y="3790"/>
                    <a:pt x="8982" y="4384"/>
                    <a:pt x="12113" y="4509"/>
                  </a:cubicBezTo>
                  <a:cubicBezTo>
                    <a:pt x="12113" y="4516"/>
                    <a:pt x="12117" y="4523"/>
                    <a:pt x="12118" y="4531"/>
                  </a:cubicBezTo>
                  <a:cubicBezTo>
                    <a:pt x="12630" y="5516"/>
                    <a:pt x="12599" y="6544"/>
                    <a:pt x="12161" y="7543"/>
                  </a:cubicBezTo>
                  <a:cubicBezTo>
                    <a:pt x="11847" y="7553"/>
                    <a:pt x="11532" y="7572"/>
                    <a:pt x="11218" y="7594"/>
                  </a:cubicBezTo>
                  <a:cubicBezTo>
                    <a:pt x="11501" y="7465"/>
                    <a:pt x="11787" y="7336"/>
                    <a:pt x="12058" y="7185"/>
                  </a:cubicBezTo>
                  <a:cubicBezTo>
                    <a:pt x="12114" y="7152"/>
                    <a:pt x="12093" y="7071"/>
                    <a:pt x="12039" y="7071"/>
                  </a:cubicBezTo>
                  <a:cubicBezTo>
                    <a:pt x="12032" y="7071"/>
                    <a:pt x="12023" y="7073"/>
                    <a:pt x="12015" y="7076"/>
                  </a:cubicBezTo>
                  <a:cubicBezTo>
                    <a:pt x="11621" y="7228"/>
                    <a:pt x="11243" y="7427"/>
                    <a:pt x="10864" y="7608"/>
                  </a:cubicBezTo>
                  <a:cubicBezTo>
                    <a:pt x="10857" y="7612"/>
                    <a:pt x="10857" y="7616"/>
                    <a:pt x="10853" y="7621"/>
                  </a:cubicBezTo>
                  <a:cubicBezTo>
                    <a:pt x="10424" y="7656"/>
                    <a:pt x="9995" y="7701"/>
                    <a:pt x="9566" y="7755"/>
                  </a:cubicBezTo>
                  <a:cubicBezTo>
                    <a:pt x="10029" y="7518"/>
                    <a:pt x="10497" y="7296"/>
                    <a:pt x="10966" y="7073"/>
                  </a:cubicBezTo>
                  <a:cubicBezTo>
                    <a:pt x="11027" y="7045"/>
                    <a:pt x="11002" y="6961"/>
                    <a:pt x="10945" y="6961"/>
                  </a:cubicBezTo>
                  <a:cubicBezTo>
                    <a:pt x="10938" y="6961"/>
                    <a:pt x="10931" y="6962"/>
                    <a:pt x="10923" y="6965"/>
                  </a:cubicBezTo>
                  <a:cubicBezTo>
                    <a:pt x="10336" y="7177"/>
                    <a:pt x="9780" y="7462"/>
                    <a:pt x="9238" y="7769"/>
                  </a:cubicBezTo>
                  <a:cubicBezTo>
                    <a:pt x="9227" y="7777"/>
                    <a:pt x="9219" y="7789"/>
                    <a:pt x="9217" y="7801"/>
                  </a:cubicBezTo>
                  <a:cubicBezTo>
                    <a:pt x="8707" y="7870"/>
                    <a:pt x="8197" y="7948"/>
                    <a:pt x="7689" y="8042"/>
                  </a:cubicBezTo>
                  <a:cubicBezTo>
                    <a:pt x="8341" y="7685"/>
                    <a:pt x="9004" y="7349"/>
                    <a:pt x="9672" y="7024"/>
                  </a:cubicBezTo>
                  <a:cubicBezTo>
                    <a:pt x="9723" y="6997"/>
                    <a:pt x="9701" y="6920"/>
                    <a:pt x="9653" y="6920"/>
                  </a:cubicBezTo>
                  <a:cubicBezTo>
                    <a:pt x="9647" y="6920"/>
                    <a:pt x="9639" y="6921"/>
                    <a:pt x="9632" y="6925"/>
                  </a:cubicBezTo>
                  <a:cubicBezTo>
                    <a:pt x="8852" y="7263"/>
                    <a:pt x="8103" y="7656"/>
                    <a:pt x="7367" y="8077"/>
                  </a:cubicBezTo>
                  <a:cubicBezTo>
                    <a:pt x="7357" y="8083"/>
                    <a:pt x="7351" y="8095"/>
                    <a:pt x="7348" y="8106"/>
                  </a:cubicBezTo>
                  <a:cubicBezTo>
                    <a:pt x="6865" y="8200"/>
                    <a:pt x="6380" y="8303"/>
                    <a:pt x="5898" y="8418"/>
                  </a:cubicBezTo>
                  <a:cubicBezTo>
                    <a:pt x="6567" y="8042"/>
                    <a:pt x="7244" y="7680"/>
                    <a:pt x="7936" y="7342"/>
                  </a:cubicBezTo>
                  <a:cubicBezTo>
                    <a:pt x="7985" y="7317"/>
                    <a:pt x="7965" y="7245"/>
                    <a:pt x="7919" y="7245"/>
                  </a:cubicBezTo>
                  <a:cubicBezTo>
                    <a:pt x="7912" y="7245"/>
                    <a:pt x="7905" y="7247"/>
                    <a:pt x="7898" y="7250"/>
                  </a:cubicBezTo>
                  <a:cubicBezTo>
                    <a:pt x="7104" y="7596"/>
                    <a:pt x="6341" y="8010"/>
                    <a:pt x="5615" y="8485"/>
                  </a:cubicBezTo>
                  <a:cubicBezTo>
                    <a:pt x="4774" y="8692"/>
                    <a:pt x="3932" y="8928"/>
                    <a:pt x="3092" y="9194"/>
                  </a:cubicBezTo>
                  <a:cubicBezTo>
                    <a:pt x="4240" y="8503"/>
                    <a:pt x="5407" y="7846"/>
                    <a:pt x="6570" y="7180"/>
                  </a:cubicBezTo>
                  <a:cubicBezTo>
                    <a:pt x="6606" y="7159"/>
                    <a:pt x="6581" y="7101"/>
                    <a:pt x="6544" y="7101"/>
                  </a:cubicBezTo>
                  <a:cubicBezTo>
                    <a:pt x="6539" y="7101"/>
                    <a:pt x="6533" y="7102"/>
                    <a:pt x="6527" y="7105"/>
                  </a:cubicBezTo>
                  <a:cubicBezTo>
                    <a:pt x="5297" y="7720"/>
                    <a:pt x="4112" y="8423"/>
                    <a:pt x="2949" y="9159"/>
                  </a:cubicBezTo>
                  <a:cubicBezTo>
                    <a:pt x="3137" y="8860"/>
                    <a:pt x="3266" y="8472"/>
                    <a:pt x="3351" y="8071"/>
                  </a:cubicBezTo>
                  <a:cubicBezTo>
                    <a:pt x="4033" y="7624"/>
                    <a:pt x="4734" y="7213"/>
                    <a:pt x="5456" y="6832"/>
                  </a:cubicBezTo>
                  <a:cubicBezTo>
                    <a:pt x="5502" y="6809"/>
                    <a:pt x="5484" y="6743"/>
                    <a:pt x="5443" y="6743"/>
                  </a:cubicBezTo>
                  <a:cubicBezTo>
                    <a:pt x="5437" y="6743"/>
                    <a:pt x="5430" y="6744"/>
                    <a:pt x="5423" y="6748"/>
                  </a:cubicBezTo>
                  <a:cubicBezTo>
                    <a:pt x="4715" y="7095"/>
                    <a:pt x="4033" y="7491"/>
                    <a:pt x="3379" y="7932"/>
                  </a:cubicBezTo>
                  <a:cubicBezTo>
                    <a:pt x="3434" y="7647"/>
                    <a:pt x="3469" y="7361"/>
                    <a:pt x="3491" y="7106"/>
                  </a:cubicBezTo>
                  <a:cubicBezTo>
                    <a:pt x="3948" y="6802"/>
                    <a:pt x="4423" y="6521"/>
                    <a:pt x="4911" y="6270"/>
                  </a:cubicBezTo>
                  <a:cubicBezTo>
                    <a:pt x="4956" y="6246"/>
                    <a:pt x="4938" y="6181"/>
                    <a:pt x="4897" y="6181"/>
                  </a:cubicBezTo>
                  <a:cubicBezTo>
                    <a:pt x="4891" y="6181"/>
                    <a:pt x="4884" y="6182"/>
                    <a:pt x="4878" y="6185"/>
                  </a:cubicBezTo>
                  <a:cubicBezTo>
                    <a:pt x="4401" y="6410"/>
                    <a:pt x="3942" y="6670"/>
                    <a:pt x="3502" y="6963"/>
                  </a:cubicBezTo>
                  <a:cubicBezTo>
                    <a:pt x="3508" y="6874"/>
                    <a:pt x="3515" y="6789"/>
                    <a:pt x="3518" y="6711"/>
                  </a:cubicBezTo>
                  <a:cubicBezTo>
                    <a:pt x="3545" y="6574"/>
                    <a:pt x="3571" y="6423"/>
                    <a:pt x="3593" y="6263"/>
                  </a:cubicBezTo>
                  <a:cubicBezTo>
                    <a:pt x="4052" y="5930"/>
                    <a:pt x="4538" y="5634"/>
                    <a:pt x="5045" y="5379"/>
                  </a:cubicBezTo>
                  <a:cubicBezTo>
                    <a:pt x="5089" y="5356"/>
                    <a:pt x="5072" y="5291"/>
                    <a:pt x="5031" y="5291"/>
                  </a:cubicBezTo>
                  <a:cubicBezTo>
                    <a:pt x="5025" y="5291"/>
                    <a:pt x="5018" y="5293"/>
                    <a:pt x="5011" y="5296"/>
                  </a:cubicBezTo>
                  <a:cubicBezTo>
                    <a:pt x="4516" y="5522"/>
                    <a:pt x="4047" y="5803"/>
                    <a:pt x="3612" y="6131"/>
                  </a:cubicBezTo>
                  <a:cubicBezTo>
                    <a:pt x="3647" y="5862"/>
                    <a:pt x="3674" y="5572"/>
                    <a:pt x="3682" y="5274"/>
                  </a:cubicBezTo>
                  <a:cubicBezTo>
                    <a:pt x="4068" y="5041"/>
                    <a:pt x="4457" y="4816"/>
                    <a:pt x="4860" y="4617"/>
                  </a:cubicBezTo>
                  <a:cubicBezTo>
                    <a:pt x="4896" y="4599"/>
                    <a:pt x="4881" y="4546"/>
                    <a:pt x="4848" y="4546"/>
                  </a:cubicBezTo>
                  <a:cubicBezTo>
                    <a:pt x="4843" y="4546"/>
                    <a:pt x="4838" y="4548"/>
                    <a:pt x="4833" y="4550"/>
                  </a:cubicBezTo>
                  <a:cubicBezTo>
                    <a:pt x="4428" y="4732"/>
                    <a:pt x="4044" y="4955"/>
                    <a:pt x="3685" y="5215"/>
                  </a:cubicBezTo>
                  <a:cubicBezTo>
                    <a:pt x="3706" y="4277"/>
                    <a:pt x="3556" y="3292"/>
                    <a:pt x="3005" y="2736"/>
                  </a:cubicBezTo>
                  <a:close/>
                  <a:moveTo>
                    <a:pt x="2165" y="2591"/>
                  </a:moveTo>
                  <a:cubicBezTo>
                    <a:pt x="2292" y="2591"/>
                    <a:pt x="2428" y="2614"/>
                    <a:pt x="2576" y="2663"/>
                  </a:cubicBezTo>
                  <a:cubicBezTo>
                    <a:pt x="3282" y="3173"/>
                    <a:pt x="3416" y="4330"/>
                    <a:pt x="3376" y="5384"/>
                  </a:cubicBezTo>
                  <a:cubicBezTo>
                    <a:pt x="3236" y="4753"/>
                    <a:pt x="2991" y="4099"/>
                    <a:pt x="2621" y="4099"/>
                  </a:cubicBezTo>
                  <a:cubicBezTo>
                    <a:pt x="2512" y="4099"/>
                    <a:pt x="2392" y="4155"/>
                    <a:pt x="2261" y="4285"/>
                  </a:cubicBezTo>
                  <a:cubicBezTo>
                    <a:pt x="1378" y="4534"/>
                    <a:pt x="984" y="6110"/>
                    <a:pt x="1309" y="6851"/>
                  </a:cubicBezTo>
                  <a:cubicBezTo>
                    <a:pt x="1419" y="7101"/>
                    <a:pt x="1667" y="7323"/>
                    <a:pt x="1942" y="7323"/>
                  </a:cubicBezTo>
                  <a:cubicBezTo>
                    <a:pt x="2010" y="7323"/>
                    <a:pt x="2081" y="7309"/>
                    <a:pt x="2151" y="7279"/>
                  </a:cubicBezTo>
                  <a:cubicBezTo>
                    <a:pt x="2633" y="7070"/>
                    <a:pt x="2739" y="6286"/>
                    <a:pt x="2766" y="5844"/>
                  </a:cubicBezTo>
                  <a:cubicBezTo>
                    <a:pt x="2769" y="5792"/>
                    <a:pt x="2728" y="5762"/>
                    <a:pt x="2688" y="5762"/>
                  </a:cubicBezTo>
                  <a:cubicBezTo>
                    <a:pt x="2656" y="5762"/>
                    <a:pt x="2625" y="5781"/>
                    <a:pt x="2619" y="5823"/>
                  </a:cubicBezTo>
                  <a:cubicBezTo>
                    <a:pt x="2576" y="6110"/>
                    <a:pt x="2488" y="6697"/>
                    <a:pt x="2230" y="6896"/>
                  </a:cubicBezTo>
                  <a:cubicBezTo>
                    <a:pt x="2129" y="6917"/>
                    <a:pt x="2038" y="6927"/>
                    <a:pt x="1958" y="6927"/>
                  </a:cubicBezTo>
                  <a:cubicBezTo>
                    <a:pt x="1647" y="6927"/>
                    <a:pt x="1496" y="6770"/>
                    <a:pt x="1502" y="6455"/>
                  </a:cubicBezTo>
                  <a:cubicBezTo>
                    <a:pt x="1491" y="6282"/>
                    <a:pt x="1497" y="6109"/>
                    <a:pt x="1521" y="5938"/>
                  </a:cubicBezTo>
                  <a:cubicBezTo>
                    <a:pt x="1602" y="5289"/>
                    <a:pt x="1868" y="4673"/>
                    <a:pt x="2512" y="4427"/>
                  </a:cubicBezTo>
                  <a:cubicBezTo>
                    <a:pt x="2539" y="4418"/>
                    <a:pt x="2559" y="4394"/>
                    <a:pt x="2563" y="4365"/>
                  </a:cubicBezTo>
                  <a:cubicBezTo>
                    <a:pt x="3236" y="4400"/>
                    <a:pt x="3223" y="6727"/>
                    <a:pt x="3201" y="6947"/>
                  </a:cubicBezTo>
                  <a:cubicBezTo>
                    <a:pt x="3120" y="7682"/>
                    <a:pt x="2998" y="9364"/>
                    <a:pt x="1925" y="9364"/>
                  </a:cubicBezTo>
                  <a:cubicBezTo>
                    <a:pt x="1901" y="9364"/>
                    <a:pt x="1875" y="9363"/>
                    <a:pt x="1849" y="9362"/>
                  </a:cubicBezTo>
                  <a:cubicBezTo>
                    <a:pt x="1221" y="8978"/>
                    <a:pt x="799" y="8032"/>
                    <a:pt x="635" y="7376"/>
                  </a:cubicBezTo>
                  <a:cubicBezTo>
                    <a:pt x="512" y="6885"/>
                    <a:pt x="554" y="6329"/>
                    <a:pt x="584" y="5833"/>
                  </a:cubicBezTo>
                  <a:cubicBezTo>
                    <a:pt x="636" y="4979"/>
                    <a:pt x="866" y="2591"/>
                    <a:pt x="2165" y="2591"/>
                  </a:cubicBezTo>
                  <a:close/>
                  <a:moveTo>
                    <a:pt x="23955" y="2588"/>
                  </a:moveTo>
                  <a:cubicBezTo>
                    <a:pt x="23960" y="2591"/>
                    <a:pt x="23963" y="2594"/>
                    <a:pt x="23970" y="2598"/>
                  </a:cubicBezTo>
                  <a:cubicBezTo>
                    <a:pt x="26587" y="3734"/>
                    <a:pt x="25087" y="8131"/>
                    <a:pt x="23880" y="9923"/>
                  </a:cubicBezTo>
                  <a:cubicBezTo>
                    <a:pt x="23756" y="9864"/>
                    <a:pt x="23632" y="9809"/>
                    <a:pt x="23506" y="9754"/>
                  </a:cubicBezTo>
                  <a:cubicBezTo>
                    <a:pt x="23609" y="9677"/>
                    <a:pt x="23715" y="9601"/>
                    <a:pt x="23815" y="9518"/>
                  </a:cubicBezTo>
                  <a:cubicBezTo>
                    <a:pt x="23861" y="9479"/>
                    <a:pt x="23825" y="9412"/>
                    <a:pt x="23776" y="9412"/>
                  </a:cubicBezTo>
                  <a:cubicBezTo>
                    <a:pt x="23766" y="9412"/>
                    <a:pt x="23754" y="9415"/>
                    <a:pt x="23743" y="9422"/>
                  </a:cubicBezTo>
                  <a:cubicBezTo>
                    <a:pt x="23614" y="9507"/>
                    <a:pt x="23493" y="9601"/>
                    <a:pt x="23370" y="9693"/>
                  </a:cubicBezTo>
                  <a:cubicBezTo>
                    <a:pt x="23106" y="9577"/>
                    <a:pt x="22843" y="9464"/>
                    <a:pt x="22578" y="9358"/>
                  </a:cubicBezTo>
                  <a:cubicBezTo>
                    <a:pt x="22934" y="9234"/>
                    <a:pt x="23291" y="9111"/>
                    <a:pt x="23640" y="8970"/>
                  </a:cubicBezTo>
                  <a:cubicBezTo>
                    <a:pt x="23703" y="8944"/>
                    <a:pt x="23674" y="8858"/>
                    <a:pt x="23616" y="8858"/>
                  </a:cubicBezTo>
                  <a:cubicBezTo>
                    <a:pt x="23610" y="8858"/>
                    <a:pt x="23604" y="8859"/>
                    <a:pt x="23597" y="8861"/>
                  </a:cubicBezTo>
                  <a:cubicBezTo>
                    <a:pt x="23198" y="8992"/>
                    <a:pt x="22809" y="9145"/>
                    <a:pt x="22417" y="9295"/>
                  </a:cubicBezTo>
                  <a:cubicBezTo>
                    <a:pt x="22134" y="9183"/>
                    <a:pt x="21848" y="9075"/>
                    <a:pt x="21561" y="8974"/>
                  </a:cubicBezTo>
                  <a:cubicBezTo>
                    <a:pt x="21891" y="8758"/>
                    <a:pt x="22244" y="8577"/>
                    <a:pt x="22612" y="8434"/>
                  </a:cubicBezTo>
                  <a:cubicBezTo>
                    <a:pt x="22673" y="8410"/>
                    <a:pt x="22645" y="8324"/>
                    <a:pt x="22589" y="8324"/>
                  </a:cubicBezTo>
                  <a:cubicBezTo>
                    <a:pt x="22582" y="8324"/>
                    <a:pt x="22576" y="8325"/>
                    <a:pt x="22569" y="8327"/>
                  </a:cubicBezTo>
                  <a:cubicBezTo>
                    <a:pt x="22164" y="8474"/>
                    <a:pt x="21783" y="8676"/>
                    <a:pt x="21435" y="8928"/>
                  </a:cubicBezTo>
                  <a:cubicBezTo>
                    <a:pt x="21090" y="8809"/>
                    <a:pt x="20742" y="8694"/>
                    <a:pt x="20395" y="8590"/>
                  </a:cubicBezTo>
                  <a:cubicBezTo>
                    <a:pt x="20400" y="8590"/>
                    <a:pt x="20405" y="8592"/>
                    <a:pt x="20410" y="8592"/>
                  </a:cubicBezTo>
                  <a:cubicBezTo>
                    <a:pt x="20412" y="8592"/>
                    <a:pt x="20414" y="8591"/>
                    <a:pt x="20417" y="8590"/>
                  </a:cubicBezTo>
                  <a:cubicBezTo>
                    <a:pt x="20825" y="8402"/>
                    <a:pt x="21236" y="8219"/>
                    <a:pt x="21657" y="8056"/>
                  </a:cubicBezTo>
                  <a:cubicBezTo>
                    <a:pt x="21717" y="8033"/>
                    <a:pt x="21690" y="7950"/>
                    <a:pt x="21633" y="7950"/>
                  </a:cubicBezTo>
                  <a:cubicBezTo>
                    <a:pt x="21627" y="7950"/>
                    <a:pt x="21621" y="7951"/>
                    <a:pt x="21614" y="7953"/>
                  </a:cubicBezTo>
                  <a:cubicBezTo>
                    <a:pt x="21185" y="8091"/>
                    <a:pt x="20769" y="8267"/>
                    <a:pt x="20372" y="8479"/>
                  </a:cubicBezTo>
                  <a:cubicBezTo>
                    <a:pt x="20333" y="8499"/>
                    <a:pt x="20328" y="8554"/>
                    <a:pt x="20361" y="8582"/>
                  </a:cubicBezTo>
                  <a:cubicBezTo>
                    <a:pt x="20050" y="8490"/>
                    <a:pt x="19740" y="8401"/>
                    <a:pt x="19429" y="8321"/>
                  </a:cubicBezTo>
                  <a:cubicBezTo>
                    <a:pt x="19689" y="8181"/>
                    <a:pt x="19953" y="8052"/>
                    <a:pt x="20226" y="7938"/>
                  </a:cubicBezTo>
                  <a:cubicBezTo>
                    <a:pt x="20278" y="7916"/>
                    <a:pt x="20256" y="7840"/>
                    <a:pt x="20207" y="7840"/>
                  </a:cubicBezTo>
                  <a:cubicBezTo>
                    <a:pt x="20201" y="7840"/>
                    <a:pt x="20195" y="7842"/>
                    <a:pt x="20188" y="7844"/>
                  </a:cubicBezTo>
                  <a:cubicBezTo>
                    <a:pt x="19869" y="7965"/>
                    <a:pt x="19558" y="8112"/>
                    <a:pt x="19262" y="8281"/>
                  </a:cubicBezTo>
                  <a:cubicBezTo>
                    <a:pt x="18817" y="8171"/>
                    <a:pt x="18374" y="8072"/>
                    <a:pt x="17928" y="7988"/>
                  </a:cubicBezTo>
                  <a:cubicBezTo>
                    <a:pt x="18165" y="7884"/>
                    <a:pt x="18399" y="7774"/>
                    <a:pt x="18632" y="7659"/>
                  </a:cubicBezTo>
                  <a:cubicBezTo>
                    <a:pt x="18680" y="7637"/>
                    <a:pt x="18659" y="7568"/>
                    <a:pt x="18615" y="7568"/>
                  </a:cubicBezTo>
                  <a:cubicBezTo>
                    <a:pt x="18609" y="7568"/>
                    <a:pt x="18602" y="7569"/>
                    <a:pt x="18595" y="7572"/>
                  </a:cubicBezTo>
                  <a:cubicBezTo>
                    <a:pt x="18315" y="7693"/>
                    <a:pt x="18036" y="7817"/>
                    <a:pt x="17763" y="7954"/>
                  </a:cubicBezTo>
                  <a:cubicBezTo>
                    <a:pt x="17478" y="7902"/>
                    <a:pt x="17191" y="7855"/>
                    <a:pt x="16904" y="7812"/>
                  </a:cubicBezTo>
                  <a:cubicBezTo>
                    <a:pt x="17143" y="7661"/>
                    <a:pt x="17392" y="7524"/>
                    <a:pt x="17649" y="7404"/>
                  </a:cubicBezTo>
                  <a:cubicBezTo>
                    <a:pt x="17684" y="7386"/>
                    <a:pt x="17669" y="7334"/>
                    <a:pt x="17636" y="7334"/>
                  </a:cubicBezTo>
                  <a:cubicBezTo>
                    <a:pt x="17631" y="7334"/>
                    <a:pt x="17627" y="7335"/>
                    <a:pt x="17622" y="7338"/>
                  </a:cubicBezTo>
                  <a:cubicBezTo>
                    <a:pt x="17323" y="7460"/>
                    <a:pt x="17038" y="7612"/>
                    <a:pt x="16772" y="7792"/>
                  </a:cubicBezTo>
                  <a:cubicBezTo>
                    <a:pt x="16337" y="7730"/>
                    <a:pt x="15900" y="7675"/>
                    <a:pt x="15464" y="7636"/>
                  </a:cubicBezTo>
                  <a:cubicBezTo>
                    <a:pt x="15829" y="7495"/>
                    <a:pt x="16187" y="7334"/>
                    <a:pt x="16533" y="7151"/>
                  </a:cubicBezTo>
                  <a:cubicBezTo>
                    <a:pt x="16576" y="7129"/>
                    <a:pt x="16560" y="7063"/>
                    <a:pt x="16519" y="7063"/>
                  </a:cubicBezTo>
                  <a:cubicBezTo>
                    <a:pt x="16513" y="7063"/>
                    <a:pt x="16507" y="7065"/>
                    <a:pt x="16500" y="7068"/>
                  </a:cubicBezTo>
                  <a:cubicBezTo>
                    <a:pt x="16091" y="7263"/>
                    <a:pt x="15679" y="7446"/>
                    <a:pt x="15261" y="7620"/>
                  </a:cubicBezTo>
                  <a:cubicBezTo>
                    <a:pt x="14933" y="7594"/>
                    <a:pt x="14604" y="7572"/>
                    <a:pt x="14275" y="7557"/>
                  </a:cubicBezTo>
                  <a:cubicBezTo>
                    <a:pt x="14563" y="7379"/>
                    <a:pt x="14847" y="7196"/>
                    <a:pt x="15151" y="7044"/>
                  </a:cubicBezTo>
                  <a:cubicBezTo>
                    <a:pt x="15194" y="7022"/>
                    <a:pt x="15175" y="6957"/>
                    <a:pt x="15136" y="6957"/>
                  </a:cubicBezTo>
                  <a:cubicBezTo>
                    <a:pt x="15130" y="6957"/>
                    <a:pt x="15124" y="6958"/>
                    <a:pt x="15118" y="6961"/>
                  </a:cubicBezTo>
                  <a:cubicBezTo>
                    <a:pt x="14796" y="7113"/>
                    <a:pt x="14487" y="7287"/>
                    <a:pt x="14219" y="7522"/>
                  </a:cubicBezTo>
                  <a:cubicBezTo>
                    <a:pt x="14208" y="7530"/>
                    <a:pt x="14204" y="7543"/>
                    <a:pt x="14211" y="7554"/>
                  </a:cubicBezTo>
                  <a:cubicBezTo>
                    <a:pt x="14055" y="7548"/>
                    <a:pt x="13898" y="7542"/>
                    <a:pt x="13744" y="7538"/>
                  </a:cubicBezTo>
                  <a:cubicBezTo>
                    <a:pt x="14141" y="6710"/>
                    <a:pt x="14367" y="5336"/>
                    <a:pt x="13831" y="4528"/>
                  </a:cubicBezTo>
                  <a:cubicBezTo>
                    <a:pt x="17328" y="4475"/>
                    <a:pt x="20804" y="3838"/>
                    <a:pt x="23955" y="2588"/>
                  </a:cubicBezTo>
                  <a:close/>
                  <a:moveTo>
                    <a:pt x="10610" y="1"/>
                  </a:moveTo>
                  <a:cubicBezTo>
                    <a:pt x="10294" y="1"/>
                    <a:pt x="9984" y="115"/>
                    <a:pt x="9739" y="369"/>
                  </a:cubicBezTo>
                  <a:cubicBezTo>
                    <a:pt x="8578" y="1571"/>
                    <a:pt x="9939" y="3224"/>
                    <a:pt x="11163" y="4027"/>
                  </a:cubicBezTo>
                  <a:cubicBezTo>
                    <a:pt x="8108" y="3732"/>
                    <a:pt x="5199" y="2955"/>
                    <a:pt x="2192" y="2202"/>
                  </a:cubicBezTo>
                  <a:cubicBezTo>
                    <a:pt x="2184" y="2200"/>
                    <a:pt x="2177" y="2200"/>
                    <a:pt x="2170" y="2200"/>
                  </a:cubicBezTo>
                  <a:cubicBezTo>
                    <a:pt x="2127" y="2200"/>
                    <a:pt x="2096" y="2231"/>
                    <a:pt x="2084" y="2269"/>
                  </a:cubicBezTo>
                  <a:cubicBezTo>
                    <a:pt x="1072" y="2280"/>
                    <a:pt x="518" y="3994"/>
                    <a:pt x="375" y="4881"/>
                  </a:cubicBezTo>
                  <a:cubicBezTo>
                    <a:pt x="157" y="6222"/>
                    <a:pt x="0" y="9051"/>
                    <a:pt x="1628" y="9551"/>
                  </a:cubicBezTo>
                  <a:cubicBezTo>
                    <a:pt x="1641" y="9575"/>
                    <a:pt x="1660" y="9593"/>
                    <a:pt x="1685" y="9602"/>
                  </a:cubicBezTo>
                  <a:cubicBezTo>
                    <a:pt x="1839" y="9661"/>
                    <a:pt x="1980" y="9686"/>
                    <a:pt x="2110" y="9686"/>
                  </a:cubicBezTo>
                  <a:cubicBezTo>
                    <a:pt x="2160" y="9686"/>
                    <a:pt x="2208" y="9683"/>
                    <a:pt x="2254" y="9676"/>
                  </a:cubicBezTo>
                  <a:cubicBezTo>
                    <a:pt x="2259" y="9677"/>
                    <a:pt x="2264" y="9677"/>
                    <a:pt x="2269" y="9677"/>
                  </a:cubicBezTo>
                  <a:cubicBezTo>
                    <a:pt x="2278" y="9677"/>
                    <a:pt x="2287" y="9676"/>
                    <a:pt x="2296" y="9674"/>
                  </a:cubicBezTo>
                  <a:cubicBezTo>
                    <a:pt x="5818" y="8775"/>
                    <a:pt x="9233" y="7753"/>
                    <a:pt x="12900" y="7753"/>
                  </a:cubicBezTo>
                  <a:cubicBezTo>
                    <a:pt x="12920" y="7753"/>
                    <a:pt x="12940" y="7753"/>
                    <a:pt x="12960" y="7753"/>
                  </a:cubicBezTo>
                  <a:cubicBezTo>
                    <a:pt x="14133" y="7757"/>
                    <a:pt x="15303" y="7846"/>
                    <a:pt x="16463" y="8016"/>
                  </a:cubicBezTo>
                  <a:cubicBezTo>
                    <a:pt x="16441" y="8036"/>
                    <a:pt x="16415" y="8052"/>
                    <a:pt x="16393" y="8071"/>
                  </a:cubicBezTo>
                  <a:cubicBezTo>
                    <a:pt x="16364" y="8094"/>
                    <a:pt x="16385" y="8134"/>
                    <a:pt x="16413" y="8134"/>
                  </a:cubicBezTo>
                  <a:cubicBezTo>
                    <a:pt x="16420" y="8134"/>
                    <a:pt x="16427" y="8132"/>
                    <a:pt x="16434" y="8126"/>
                  </a:cubicBezTo>
                  <a:cubicBezTo>
                    <a:pt x="16479" y="8093"/>
                    <a:pt x="16527" y="8066"/>
                    <a:pt x="16573" y="8034"/>
                  </a:cubicBezTo>
                  <a:cubicBezTo>
                    <a:pt x="17355" y="8152"/>
                    <a:pt x="18130" y="8313"/>
                    <a:pt x="18897" y="8504"/>
                  </a:cubicBezTo>
                  <a:cubicBezTo>
                    <a:pt x="18891" y="8543"/>
                    <a:pt x="18921" y="8573"/>
                    <a:pt x="18955" y="8573"/>
                  </a:cubicBezTo>
                  <a:cubicBezTo>
                    <a:pt x="18966" y="8573"/>
                    <a:pt x="18977" y="8570"/>
                    <a:pt x="18987" y="8563"/>
                  </a:cubicBezTo>
                  <a:cubicBezTo>
                    <a:pt x="19003" y="8555"/>
                    <a:pt x="19019" y="8547"/>
                    <a:pt x="19034" y="8538"/>
                  </a:cubicBezTo>
                  <a:cubicBezTo>
                    <a:pt x="20658" y="8954"/>
                    <a:pt x="22239" y="9523"/>
                    <a:pt x="23754" y="10240"/>
                  </a:cubicBezTo>
                  <a:cubicBezTo>
                    <a:pt x="23776" y="10251"/>
                    <a:pt x="23798" y="10256"/>
                    <a:pt x="23821" y="10256"/>
                  </a:cubicBezTo>
                  <a:cubicBezTo>
                    <a:pt x="23834" y="10256"/>
                    <a:pt x="23847" y="10254"/>
                    <a:pt x="23860" y="10251"/>
                  </a:cubicBezTo>
                  <a:cubicBezTo>
                    <a:pt x="23877" y="10259"/>
                    <a:pt x="23895" y="10263"/>
                    <a:pt x="23913" y="10263"/>
                  </a:cubicBezTo>
                  <a:cubicBezTo>
                    <a:pt x="23952" y="10263"/>
                    <a:pt x="23991" y="10245"/>
                    <a:pt x="24016" y="10211"/>
                  </a:cubicBezTo>
                  <a:cubicBezTo>
                    <a:pt x="25503" y="8364"/>
                    <a:pt x="27039" y="3559"/>
                    <a:pt x="24107" y="2285"/>
                  </a:cubicBezTo>
                  <a:cubicBezTo>
                    <a:pt x="24086" y="2275"/>
                    <a:pt x="24064" y="2271"/>
                    <a:pt x="24042" y="2271"/>
                  </a:cubicBezTo>
                  <a:cubicBezTo>
                    <a:pt x="24020" y="2271"/>
                    <a:pt x="23999" y="2275"/>
                    <a:pt x="23979" y="2284"/>
                  </a:cubicBezTo>
                  <a:cubicBezTo>
                    <a:pt x="23953" y="2266"/>
                    <a:pt x="23922" y="2257"/>
                    <a:pt x="23892" y="2257"/>
                  </a:cubicBezTo>
                  <a:cubicBezTo>
                    <a:pt x="23871" y="2257"/>
                    <a:pt x="23850" y="2261"/>
                    <a:pt x="23831" y="2269"/>
                  </a:cubicBezTo>
                  <a:cubicBezTo>
                    <a:pt x="20625" y="3541"/>
                    <a:pt x="17218" y="4147"/>
                    <a:pt x="13777" y="4147"/>
                  </a:cubicBezTo>
                  <a:cubicBezTo>
                    <a:pt x="13772" y="4147"/>
                    <a:pt x="13767" y="4147"/>
                    <a:pt x="13763" y="4147"/>
                  </a:cubicBezTo>
                  <a:cubicBezTo>
                    <a:pt x="14931" y="3501"/>
                    <a:pt x="16390" y="1507"/>
                    <a:pt x="15154" y="435"/>
                  </a:cubicBezTo>
                  <a:cubicBezTo>
                    <a:pt x="14940" y="249"/>
                    <a:pt x="14704" y="167"/>
                    <a:pt x="14468" y="167"/>
                  </a:cubicBezTo>
                  <a:cubicBezTo>
                    <a:pt x="14165" y="167"/>
                    <a:pt x="13863" y="303"/>
                    <a:pt x="13608" y="534"/>
                  </a:cubicBezTo>
                  <a:cubicBezTo>
                    <a:pt x="12923" y="1152"/>
                    <a:pt x="12674" y="2150"/>
                    <a:pt x="12772" y="3044"/>
                  </a:cubicBezTo>
                  <a:cubicBezTo>
                    <a:pt x="12732" y="3037"/>
                    <a:pt x="12694" y="3034"/>
                    <a:pt x="12654" y="3034"/>
                  </a:cubicBezTo>
                  <a:cubicBezTo>
                    <a:pt x="12568" y="3034"/>
                    <a:pt x="12483" y="3053"/>
                    <a:pt x="12407" y="3090"/>
                  </a:cubicBezTo>
                  <a:cubicBezTo>
                    <a:pt x="12383" y="2164"/>
                    <a:pt x="12360" y="1087"/>
                    <a:pt x="11635" y="417"/>
                  </a:cubicBezTo>
                  <a:cubicBezTo>
                    <a:pt x="11349" y="154"/>
                    <a:pt x="10976" y="1"/>
                    <a:pt x="10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" name="Google Shape;142;p61"/>
          <p:cNvGrpSpPr/>
          <p:nvPr/>
        </p:nvGrpSpPr>
        <p:grpSpPr>
          <a:xfrm flipH="1" rot="10800000">
            <a:off x="305925" y="763675"/>
            <a:ext cx="202075" cy="1469575"/>
            <a:chOff x="175775" y="3544038"/>
            <a:chExt cx="202075" cy="1469575"/>
          </a:xfrm>
        </p:grpSpPr>
        <p:sp>
          <p:nvSpPr>
            <p:cNvPr id="143" name="Google Shape;143;p61"/>
            <p:cNvSpPr/>
            <p:nvPr/>
          </p:nvSpPr>
          <p:spPr>
            <a:xfrm>
              <a:off x="175775" y="3544038"/>
              <a:ext cx="73500" cy="1313450"/>
            </a:xfrm>
            <a:custGeom>
              <a:rect b="b" l="l" r="r" t="t"/>
              <a:pathLst>
                <a:path extrusionOk="0" h="52538" w="294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61"/>
            <p:cNvSpPr/>
            <p:nvPr/>
          </p:nvSpPr>
          <p:spPr>
            <a:xfrm>
              <a:off x="304375" y="3736938"/>
              <a:ext cx="73475" cy="1276675"/>
            </a:xfrm>
            <a:custGeom>
              <a:rect b="b" l="l" r="r" t="t"/>
              <a:pathLst>
                <a:path extrusionOk="0" h="51067" w="2939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" name="Google Shape;145;p61"/>
          <p:cNvSpPr/>
          <p:nvPr/>
        </p:nvSpPr>
        <p:spPr>
          <a:xfrm>
            <a:off x="7544625" y="-92925"/>
            <a:ext cx="314505" cy="772588"/>
          </a:xfrm>
          <a:custGeom>
            <a:rect b="b" l="l" r="r" t="t"/>
            <a:pathLst>
              <a:path extrusionOk="0" h="15368" w="6256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8" name="Google Shape;148;p62"/>
          <p:cNvSpPr txBox="1"/>
          <p:nvPr>
            <p:ph idx="1" type="subTitle"/>
          </p:nvPr>
        </p:nvSpPr>
        <p:spPr>
          <a:xfrm>
            <a:off x="4721579" y="3214074"/>
            <a:ext cx="3571200" cy="9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9" name="Google Shape;149;p62"/>
          <p:cNvSpPr txBox="1"/>
          <p:nvPr>
            <p:ph idx="2" type="subTitle"/>
          </p:nvPr>
        </p:nvSpPr>
        <p:spPr>
          <a:xfrm>
            <a:off x="720000" y="2324700"/>
            <a:ext cx="3571200" cy="9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0" name="Google Shape;150;p62"/>
          <p:cNvSpPr txBox="1"/>
          <p:nvPr>
            <p:ph idx="3" type="subTitle"/>
          </p:nvPr>
        </p:nvSpPr>
        <p:spPr>
          <a:xfrm>
            <a:off x="4721575" y="2652300"/>
            <a:ext cx="3571200" cy="496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1" name="Google Shape;151;p62"/>
          <p:cNvSpPr txBox="1"/>
          <p:nvPr>
            <p:ph idx="4" type="subTitle"/>
          </p:nvPr>
        </p:nvSpPr>
        <p:spPr>
          <a:xfrm>
            <a:off x="720000" y="1762925"/>
            <a:ext cx="3571200" cy="496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52" name="Google Shape;152;p62"/>
          <p:cNvGrpSpPr/>
          <p:nvPr/>
        </p:nvGrpSpPr>
        <p:grpSpPr>
          <a:xfrm>
            <a:off x="65575" y="3544038"/>
            <a:ext cx="1506300" cy="1469575"/>
            <a:chOff x="65575" y="3544038"/>
            <a:chExt cx="1506300" cy="1469575"/>
          </a:xfrm>
        </p:grpSpPr>
        <p:sp>
          <p:nvSpPr>
            <p:cNvPr id="153" name="Google Shape;153;p62"/>
            <p:cNvSpPr/>
            <p:nvPr/>
          </p:nvSpPr>
          <p:spPr>
            <a:xfrm>
              <a:off x="175775" y="3544038"/>
              <a:ext cx="73500" cy="1313450"/>
            </a:xfrm>
            <a:custGeom>
              <a:rect b="b" l="l" r="r" t="t"/>
              <a:pathLst>
                <a:path extrusionOk="0" h="52538" w="294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62"/>
            <p:cNvSpPr/>
            <p:nvPr/>
          </p:nvSpPr>
          <p:spPr>
            <a:xfrm>
              <a:off x="304375" y="3736938"/>
              <a:ext cx="73475" cy="1276675"/>
            </a:xfrm>
            <a:custGeom>
              <a:rect b="b" l="l" r="r" t="t"/>
              <a:pathLst>
                <a:path extrusionOk="0" h="51067" w="2939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62"/>
            <p:cNvSpPr/>
            <p:nvPr/>
          </p:nvSpPr>
          <p:spPr>
            <a:xfrm>
              <a:off x="65575" y="4697430"/>
              <a:ext cx="1506300" cy="31450"/>
            </a:xfrm>
            <a:custGeom>
              <a:rect b="b" l="l" r="r" t="t"/>
              <a:pathLst>
                <a:path extrusionOk="0" h="1258" w="60252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62"/>
            <p:cNvSpPr/>
            <p:nvPr/>
          </p:nvSpPr>
          <p:spPr>
            <a:xfrm>
              <a:off x="74750" y="4885038"/>
              <a:ext cx="1322625" cy="18375"/>
            </a:xfrm>
            <a:custGeom>
              <a:rect b="b" l="l" r="r" t="t"/>
              <a:pathLst>
                <a:path extrusionOk="0" h="735" w="52905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62"/>
          <p:cNvSpPr/>
          <p:nvPr/>
        </p:nvSpPr>
        <p:spPr>
          <a:xfrm>
            <a:off x="405500" y="-92925"/>
            <a:ext cx="314505" cy="772588"/>
          </a:xfrm>
          <a:custGeom>
            <a:rect b="b" l="l" r="r" t="t"/>
            <a:pathLst>
              <a:path extrusionOk="0" h="15368" w="6256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ela Gothic One"/>
              <a:buNone/>
              <a:defRPr b="0" i="0" sz="3200" u="none" cap="none" strike="noStrik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ela Gothic One"/>
              <a:buNone/>
              <a:defRPr b="0" i="0" sz="3200" u="none" cap="none" strike="noStrik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ela Gothic One"/>
              <a:buNone/>
              <a:defRPr b="0" i="0" sz="3200" u="none" cap="none" strike="noStrik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ela Gothic One"/>
              <a:buNone/>
              <a:defRPr b="0" i="0" sz="3200" u="none" cap="none" strike="noStrik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ela Gothic One"/>
              <a:buNone/>
              <a:defRPr b="0" i="0" sz="3200" u="none" cap="none" strike="noStrik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ela Gothic One"/>
              <a:buNone/>
              <a:defRPr b="0" i="0" sz="3200" u="none" cap="none" strike="noStrik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ela Gothic One"/>
              <a:buNone/>
              <a:defRPr b="0" i="0" sz="3200" u="none" cap="none" strike="noStrik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ela Gothic One"/>
              <a:buNone/>
              <a:defRPr b="0" i="0" sz="3200" u="none" cap="none" strike="noStrik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ela Gothic One"/>
              <a:buNone/>
              <a:defRPr b="0" i="0" sz="3200" u="none" cap="none" strike="noStrik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/>
        </p:txBody>
      </p:sp>
      <p:sp>
        <p:nvSpPr>
          <p:cNvPr id="7" name="Google Shape;7;p53"/>
          <p:cNvSpPr txBox="1"/>
          <p:nvPr>
            <p:ph idx="1" type="body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oracle.com/java/technologies/downloads/" TargetMode="External"/><Relationship Id="rId4" Type="http://schemas.openxmlformats.org/officeDocument/2006/relationships/hyperlink" Target="https://jmeter.apache.org/download_jmeter.cgi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oracle.com/java/technologies/downloads/" TargetMode="External"/><Relationship Id="rId4" Type="http://schemas.openxmlformats.org/officeDocument/2006/relationships/hyperlink" Target="https://jmeter.apache.org/download_jmeter.cgi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EFED"/>
        </a:solid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"/>
          <p:cNvSpPr txBox="1"/>
          <p:nvPr>
            <p:ph type="ctrTitle"/>
          </p:nvPr>
        </p:nvSpPr>
        <p:spPr>
          <a:xfrm>
            <a:off x="713225" y="749475"/>
            <a:ext cx="8393400" cy="26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000"/>
              <a:t>Performance Testing: </a:t>
            </a:r>
            <a:endParaRPr sz="40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5200"/>
              <a:t>K6 vs. JMeter</a:t>
            </a:r>
            <a:endParaRPr sz="5200"/>
          </a:p>
        </p:txBody>
      </p:sp>
      <p:sp>
        <p:nvSpPr>
          <p:cNvPr id="527" name="Google Shape;527;p1"/>
          <p:cNvSpPr txBox="1"/>
          <p:nvPr>
            <p:ph idx="1" type="subTitle"/>
          </p:nvPr>
        </p:nvSpPr>
        <p:spPr>
          <a:xfrm>
            <a:off x="4603425" y="4132775"/>
            <a:ext cx="3827400" cy="475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Group 12</a:t>
            </a:r>
            <a:endParaRPr/>
          </a:p>
        </p:txBody>
      </p:sp>
      <p:grpSp>
        <p:nvGrpSpPr>
          <p:cNvPr id="528" name="Google Shape;528;p1"/>
          <p:cNvGrpSpPr/>
          <p:nvPr/>
        </p:nvGrpSpPr>
        <p:grpSpPr>
          <a:xfrm flipH="1" rot="4300208">
            <a:off x="4200000" y="3403361"/>
            <a:ext cx="743980" cy="684303"/>
            <a:chOff x="4232375" y="3335925"/>
            <a:chExt cx="743950" cy="684275"/>
          </a:xfrm>
        </p:grpSpPr>
        <p:sp>
          <p:nvSpPr>
            <p:cNvPr id="529" name="Google Shape;529;p1"/>
            <p:cNvSpPr/>
            <p:nvPr/>
          </p:nvSpPr>
          <p:spPr>
            <a:xfrm>
              <a:off x="4232375" y="3391025"/>
              <a:ext cx="743950" cy="629175"/>
            </a:xfrm>
            <a:custGeom>
              <a:rect b="b" l="l" r="r" t="t"/>
              <a:pathLst>
                <a:path extrusionOk="0" h="25167" w="29758">
                  <a:moveTo>
                    <a:pt x="29758" y="25167"/>
                  </a:moveTo>
                  <a:cubicBezTo>
                    <a:pt x="29758" y="12176"/>
                    <a:pt x="12738" y="2553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"/>
            <p:cNvSpPr/>
            <p:nvPr/>
          </p:nvSpPr>
          <p:spPr>
            <a:xfrm>
              <a:off x="4232375" y="3391025"/>
              <a:ext cx="78075" cy="123975"/>
            </a:xfrm>
            <a:custGeom>
              <a:rect b="b" l="l" r="r" t="t"/>
              <a:pathLst>
                <a:path extrusionOk="0" h="4959" w="3123">
                  <a:moveTo>
                    <a:pt x="0" y="0"/>
                  </a:moveTo>
                  <a:cubicBezTo>
                    <a:pt x="1382" y="1380"/>
                    <a:pt x="2118" y="3284"/>
                    <a:pt x="3123" y="4959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"/>
            <p:cNvSpPr/>
            <p:nvPr/>
          </p:nvSpPr>
          <p:spPr>
            <a:xfrm>
              <a:off x="4237875" y="3335925"/>
              <a:ext cx="128600" cy="59700"/>
            </a:xfrm>
            <a:custGeom>
              <a:rect b="b" l="l" r="r" t="t"/>
              <a:pathLst>
                <a:path extrusionOk="0" h="2388" w="5144">
                  <a:moveTo>
                    <a:pt x="0" y="2388"/>
                  </a:moveTo>
                  <a:cubicBezTo>
                    <a:pt x="1337" y="1051"/>
                    <a:pt x="3290" y="371"/>
                    <a:pt x="5144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2" name="Google Shape;532;p1"/>
          <p:cNvGrpSpPr/>
          <p:nvPr/>
        </p:nvGrpSpPr>
        <p:grpSpPr>
          <a:xfrm>
            <a:off x="6807731" y="1989228"/>
            <a:ext cx="1294568" cy="1942350"/>
            <a:chOff x="6807731" y="1989228"/>
            <a:chExt cx="1294568" cy="1942350"/>
          </a:xfrm>
        </p:grpSpPr>
        <p:sp>
          <p:nvSpPr>
            <p:cNvPr id="533" name="Google Shape;533;p1"/>
            <p:cNvSpPr/>
            <p:nvPr/>
          </p:nvSpPr>
          <p:spPr>
            <a:xfrm rot="1556481">
              <a:off x="7332420" y="2112355"/>
              <a:ext cx="443707" cy="159344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"/>
            <p:cNvSpPr/>
            <p:nvPr/>
          </p:nvSpPr>
          <p:spPr>
            <a:xfrm rot="1490441">
              <a:off x="7187969" y="2002069"/>
              <a:ext cx="483252" cy="1916669"/>
            </a:xfrm>
            <a:custGeom>
              <a:rect b="b" l="l" r="r" t="t"/>
              <a:pathLst>
                <a:path extrusionOk="0" h="30853" w="7779">
                  <a:moveTo>
                    <a:pt x="4291" y="275"/>
                  </a:moveTo>
                  <a:cubicBezTo>
                    <a:pt x="4338" y="275"/>
                    <a:pt x="4384" y="275"/>
                    <a:pt x="4430" y="276"/>
                  </a:cubicBezTo>
                  <a:cubicBezTo>
                    <a:pt x="5168" y="284"/>
                    <a:pt x="5850" y="317"/>
                    <a:pt x="6363" y="867"/>
                  </a:cubicBezTo>
                  <a:cubicBezTo>
                    <a:pt x="6956" y="1501"/>
                    <a:pt x="6591" y="2252"/>
                    <a:pt x="6645" y="3046"/>
                  </a:cubicBezTo>
                  <a:cubicBezTo>
                    <a:pt x="6054" y="2751"/>
                    <a:pt x="5289" y="2620"/>
                    <a:pt x="4757" y="2611"/>
                  </a:cubicBezTo>
                  <a:cubicBezTo>
                    <a:pt x="4680" y="2609"/>
                    <a:pt x="4595" y="2609"/>
                    <a:pt x="4501" y="2609"/>
                  </a:cubicBezTo>
                  <a:cubicBezTo>
                    <a:pt x="3809" y="2609"/>
                    <a:pt x="2691" y="2660"/>
                    <a:pt x="1915" y="2990"/>
                  </a:cubicBezTo>
                  <a:cubicBezTo>
                    <a:pt x="1907" y="2518"/>
                    <a:pt x="1803" y="1717"/>
                    <a:pt x="1995" y="1309"/>
                  </a:cubicBezTo>
                  <a:cubicBezTo>
                    <a:pt x="2423" y="394"/>
                    <a:pt x="3404" y="275"/>
                    <a:pt x="4291" y="275"/>
                  </a:cubicBezTo>
                  <a:close/>
                  <a:moveTo>
                    <a:pt x="4161" y="2888"/>
                  </a:moveTo>
                  <a:cubicBezTo>
                    <a:pt x="4382" y="2888"/>
                    <a:pt x="4581" y="2892"/>
                    <a:pt x="4742" y="2894"/>
                  </a:cubicBezTo>
                  <a:cubicBezTo>
                    <a:pt x="5772" y="2909"/>
                    <a:pt x="7676" y="3223"/>
                    <a:pt x="7141" y="4683"/>
                  </a:cubicBezTo>
                  <a:lnTo>
                    <a:pt x="7139" y="4683"/>
                  </a:lnTo>
                  <a:cubicBezTo>
                    <a:pt x="7091" y="4629"/>
                    <a:pt x="7044" y="4574"/>
                    <a:pt x="6993" y="4523"/>
                  </a:cubicBezTo>
                  <a:cubicBezTo>
                    <a:pt x="6444" y="3977"/>
                    <a:pt x="5789" y="3904"/>
                    <a:pt x="5085" y="3904"/>
                  </a:cubicBezTo>
                  <a:cubicBezTo>
                    <a:pt x="4881" y="3904"/>
                    <a:pt x="4673" y="3910"/>
                    <a:pt x="4462" y="3913"/>
                  </a:cubicBezTo>
                  <a:cubicBezTo>
                    <a:pt x="3875" y="3921"/>
                    <a:pt x="2187" y="4015"/>
                    <a:pt x="1327" y="4557"/>
                  </a:cubicBezTo>
                  <a:cubicBezTo>
                    <a:pt x="1028" y="3032"/>
                    <a:pt x="2929" y="2888"/>
                    <a:pt x="4161" y="2888"/>
                  </a:cubicBezTo>
                  <a:close/>
                  <a:moveTo>
                    <a:pt x="4245" y="4092"/>
                  </a:moveTo>
                  <a:cubicBezTo>
                    <a:pt x="6019" y="4092"/>
                    <a:pt x="7779" y="4716"/>
                    <a:pt x="7238" y="6025"/>
                  </a:cubicBezTo>
                  <a:cubicBezTo>
                    <a:pt x="7221" y="5999"/>
                    <a:pt x="7208" y="5974"/>
                    <a:pt x="7189" y="5948"/>
                  </a:cubicBezTo>
                  <a:cubicBezTo>
                    <a:pt x="6576" y="5180"/>
                    <a:pt x="5377" y="4984"/>
                    <a:pt x="4391" y="4984"/>
                  </a:cubicBezTo>
                  <a:cubicBezTo>
                    <a:pt x="4232" y="4984"/>
                    <a:pt x="4078" y="4990"/>
                    <a:pt x="3933" y="4998"/>
                  </a:cubicBezTo>
                  <a:cubicBezTo>
                    <a:pt x="3066" y="5049"/>
                    <a:pt x="1811" y="5201"/>
                    <a:pt x="1171" y="5894"/>
                  </a:cubicBezTo>
                  <a:cubicBezTo>
                    <a:pt x="692" y="4713"/>
                    <a:pt x="2475" y="4092"/>
                    <a:pt x="4245" y="4092"/>
                  </a:cubicBezTo>
                  <a:close/>
                  <a:moveTo>
                    <a:pt x="4332" y="5247"/>
                  </a:moveTo>
                  <a:cubicBezTo>
                    <a:pt x="4664" y="5247"/>
                    <a:pt x="4989" y="5275"/>
                    <a:pt x="5324" y="5338"/>
                  </a:cubicBezTo>
                  <a:cubicBezTo>
                    <a:pt x="5555" y="5366"/>
                    <a:pt x="5783" y="5422"/>
                    <a:pt x="6001" y="5502"/>
                  </a:cubicBezTo>
                  <a:cubicBezTo>
                    <a:pt x="6875" y="5712"/>
                    <a:pt x="7128" y="6379"/>
                    <a:pt x="6763" y="7497"/>
                  </a:cubicBezTo>
                  <a:lnTo>
                    <a:pt x="6763" y="7367"/>
                  </a:lnTo>
                  <a:cubicBezTo>
                    <a:pt x="6803" y="7325"/>
                    <a:pt x="6805" y="7260"/>
                    <a:pt x="6766" y="7215"/>
                  </a:cubicBezTo>
                  <a:cubicBezTo>
                    <a:pt x="6765" y="7214"/>
                    <a:pt x="6763" y="7212"/>
                    <a:pt x="6762" y="7210"/>
                  </a:cubicBezTo>
                  <a:cubicBezTo>
                    <a:pt x="6760" y="7167"/>
                    <a:pt x="6726" y="7132"/>
                    <a:pt x="6685" y="7128"/>
                  </a:cubicBezTo>
                  <a:cubicBezTo>
                    <a:pt x="6114" y="6482"/>
                    <a:pt x="5216" y="6226"/>
                    <a:pt x="4282" y="6226"/>
                  </a:cubicBezTo>
                  <a:cubicBezTo>
                    <a:pt x="3231" y="6226"/>
                    <a:pt x="2135" y="6551"/>
                    <a:pt x="1411" y="7010"/>
                  </a:cubicBezTo>
                  <a:cubicBezTo>
                    <a:pt x="1371" y="7032"/>
                    <a:pt x="1367" y="7088"/>
                    <a:pt x="1402" y="7118"/>
                  </a:cubicBezTo>
                  <a:cubicBezTo>
                    <a:pt x="1397" y="7126"/>
                    <a:pt x="1395" y="7136"/>
                    <a:pt x="1394" y="7144"/>
                  </a:cubicBezTo>
                  <a:cubicBezTo>
                    <a:pt x="1392" y="7183"/>
                    <a:pt x="1390" y="7223"/>
                    <a:pt x="1387" y="7263"/>
                  </a:cubicBezTo>
                  <a:cubicBezTo>
                    <a:pt x="1" y="6377"/>
                    <a:pt x="2148" y="5582"/>
                    <a:pt x="2533" y="5476"/>
                  </a:cubicBezTo>
                  <a:cubicBezTo>
                    <a:pt x="2991" y="5352"/>
                    <a:pt x="3462" y="5288"/>
                    <a:pt x="3936" y="5260"/>
                  </a:cubicBezTo>
                  <a:cubicBezTo>
                    <a:pt x="4070" y="5252"/>
                    <a:pt x="4201" y="5247"/>
                    <a:pt x="4332" y="5247"/>
                  </a:cubicBezTo>
                  <a:close/>
                  <a:moveTo>
                    <a:pt x="5318" y="6659"/>
                  </a:moveTo>
                  <a:lnTo>
                    <a:pt x="5318" y="6659"/>
                  </a:lnTo>
                  <a:cubicBezTo>
                    <a:pt x="5775" y="6785"/>
                    <a:pt x="6202" y="7000"/>
                    <a:pt x="6569" y="7344"/>
                  </a:cubicBezTo>
                  <a:cubicBezTo>
                    <a:pt x="6076" y="12556"/>
                    <a:pt x="6151" y="17879"/>
                    <a:pt x="6119" y="23112"/>
                  </a:cubicBezTo>
                  <a:cubicBezTo>
                    <a:pt x="6027" y="23053"/>
                    <a:pt x="5919" y="23026"/>
                    <a:pt x="5804" y="23026"/>
                  </a:cubicBezTo>
                  <a:cubicBezTo>
                    <a:pt x="5509" y="23026"/>
                    <a:pt x="5175" y="23204"/>
                    <a:pt x="4983" y="23458"/>
                  </a:cubicBezTo>
                  <a:cubicBezTo>
                    <a:pt x="5314" y="20779"/>
                    <a:pt x="5153" y="17983"/>
                    <a:pt x="5195" y="15288"/>
                  </a:cubicBezTo>
                  <a:cubicBezTo>
                    <a:pt x="5238" y="12414"/>
                    <a:pt x="5279" y="9542"/>
                    <a:pt x="5321" y="6670"/>
                  </a:cubicBezTo>
                  <a:cubicBezTo>
                    <a:pt x="5321" y="6665"/>
                    <a:pt x="5318" y="6662"/>
                    <a:pt x="5318" y="6659"/>
                  </a:cubicBezTo>
                  <a:close/>
                  <a:moveTo>
                    <a:pt x="3309" y="6598"/>
                  </a:moveTo>
                  <a:cubicBezTo>
                    <a:pt x="2804" y="12140"/>
                    <a:pt x="2318" y="17954"/>
                    <a:pt x="2846" y="23514"/>
                  </a:cubicBezTo>
                  <a:cubicBezTo>
                    <a:pt x="2633" y="23217"/>
                    <a:pt x="2283" y="23061"/>
                    <a:pt x="1929" y="23061"/>
                  </a:cubicBezTo>
                  <a:cubicBezTo>
                    <a:pt x="1654" y="23061"/>
                    <a:pt x="1377" y="23156"/>
                    <a:pt x="1161" y="23351"/>
                  </a:cubicBezTo>
                  <a:cubicBezTo>
                    <a:pt x="1164" y="23270"/>
                    <a:pt x="1167" y="23190"/>
                    <a:pt x="1171" y="23110"/>
                  </a:cubicBezTo>
                  <a:cubicBezTo>
                    <a:pt x="1178" y="23107"/>
                    <a:pt x="1186" y="23102"/>
                    <a:pt x="1193" y="23096"/>
                  </a:cubicBezTo>
                  <a:cubicBezTo>
                    <a:pt x="1467" y="22715"/>
                    <a:pt x="1730" y="22328"/>
                    <a:pt x="1996" y="21940"/>
                  </a:cubicBezTo>
                  <a:cubicBezTo>
                    <a:pt x="2021" y="21903"/>
                    <a:pt x="1987" y="21867"/>
                    <a:pt x="1953" y="21867"/>
                  </a:cubicBezTo>
                  <a:cubicBezTo>
                    <a:pt x="1938" y="21867"/>
                    <a:pt x="1924" y="21873"/>
                    <a:pt x="1913" y="21888"/>
                  </a:cubicBezTo>
                  <a:cubicBezTo>
                    <a:pt x="1665" y="22243"/>
                    <a:pt x="1416" y="22597"/>
                    <a:pt x="1175" y="22956"/>
                  </a:cubicBezTo>
                  <a:cubicBezTo>
                    <a:pt x="1185" y="22592"/>
                    <a:pt x="1198" y="22230"/>
                    <a:pt x="1209" y="21867"/>
                  </a:cubicBezTo>
                  <a:cubicBezTo>
                    <a:pt x="1379" y="21544"/>
                    <a:pt x="1548" y="21220"/>
                    <a:pt x="1711" y="20892"/>
                  </a:cubicBezTo>
                  <a:cubicBezTo>
                    <a:pt x="1726" y="20863"/>
                    <a:pt x="1701" y="20834"/>
                    <a:pt x="1676" y="20834"/>
                  </a:cubicBezTo>
                  <a:cubicBezTo>
                    <a:pt x="1665" y="20834"/>
                    <a:pt x="1654" y="20839"/>
                    <a:pt x="1647" y="20852"/>
                  </a:cubicBezTo>
                  <a:cubicBezTo>
                    <a:pt x="1499" y="21129"/>
                    <a:pt x="1357" y="21408"/>
                    <a:pt x="1215" y="21687"/>
                  </a:cubicBezTo>
                  <a:cubicBezTo>
                    <a:pt x="1228" y="21250"/>
                    <a:pt x="1242" y="20814"/>
                    <a:pt x="1258" y="20378"/>
                  </a:cubicBezTo>
                  <a:cubicBezTo>
                    <a:pt x="1494" y="19947"/>
                    <a:pt x="1755" y="19529"/>
                    <a:pt x="2039" y="19129"/>
                  </a:cubicBezTo>
                  <a:cubicBezTo>
                    <a:pt x="2063" y="19097"/>
                    <a:pt x="2033" y="19065"/>
                    <a:pt x="2002" y="19065"/>
                  </a:cubicBezTo>
                  <a:cubicBezTo>
                    <a:pt x="1989" y="19065"/>
                    <a:pt x="1977" y="19070"/>
                    <a:pt x="1967" y="19083"/>
                  </a:cubicBezTo>
                  <a:cubicBezTo>
                    <a:pt x="1706" y="19429"/>
                    <a:pt x="1470" y="19795"/>
                    <a:pt x="1265" y="20178"/>
                  </a:cubicBezTo>
                  <a:cubicBezTo>
                    <a:pt x="1279" y="19744"/>
                    <a:pt x="1295" y="19312"/>
                    <a:pt x="1309" y="18880"/>
                  </a:cubicBezTo>
                  <a:cubicBezTo>
                    <a:pt x="1526" y="18571"/>
                    <a:pt x="1717" y="18246"/>
                    <a:pt x="1881" y="17908"/>
                  </a:cubicBezTo>
                  <a:cubicBezTo>
                    <a:pt x="1897" y="17876"/>
                    <a:pt x="1869" y="17845"/>
                    <a:pt x="1843" y="17845"/>
                  </a:cubicBezTo>
                  <a:cubicBezTo>
                    <a:pt x="1832" y="17845"/>
                    <a:pt x="1821" y="17851"/>
                    <a:pt x="1814" y="17865"/>
                  </a:cubicBezTo>
                  <a:cubicBezTo>
                    <a:pt x="1665" y="18157"/>
                    <a:pt x="1497" y="18440"/>
                    <a:pt x="1316" y="18713"/>
                  </a:cubicBezTo>
                  <a:cubicBezTo>
                    <a:pt x="1327" y="18378"/>
                    <a:pt x="1338" y="18045"/>
                    <a:pt x="1349" y="17710"/>
                  </a:cubicBezTo>
                  <a:cubicBezTo>
                    <a:pt x="1556" y="17341"/>
                    <a:pt x="1755" y="16965"/>
                    <a:pt x="1944" y="16584"/>
                  </a:cubicBezTo>
                  <a:cubicBezTo>
                    <a:pt x="1959" y="16551"/>
                    <a:pt x="1932" y="16520"/>
                    <a:pt x="1905" y="16520"/>
                  </a:cubicBezTo>
                  <a:cubicBezTo>
                    <a:pt x="1893" y="16520"/>
                    <a:pt x="1882" y="16526"/>
                    <a:pt x="1873" y="16541"/>
                  </a:cubicBezTo>
                  <a:cubicBezTo>
                    <a:pt x="1695" y="16858"/>
                    <a:pt x="1521" y="17180"/>
                    <a:pt x="1355" y="17505"/>
                  </a:cubicBezTo>
                  <a:cubicBezTo>
                    <a:pt x="1371" y="17078"/>
                    <a:pt x="1384" y="16649"/>
                    <a:pt x="1398" y="16222"/>
                  </a:cubicBezTo>
                  <a:lnTo>
                    <a:pt x="1398" y="16220"/>
                  </a:lnTo>
                  <a:cubicBezTo>
                    <a:pt x="1402" y="16123"/>
                    <a:pt x="1403" y="16026"/>
                    <a:pt x="1406" y="15929"/>
                  </a:cubicBezTo>
                  <a:cubicBezTo>
                    <a:pt x="1472" y="15772"/>
                    <a:pt x="1609" y="15610"/>
                    <a:pt x="1674" y="15506"/>
                  </a:cubicBezTo>
                  <a:cubicBezTo>
                    <a:pt x="1789" y="15321"/>
                    <a:pt x="1897" y="15133"/>
                    <a:pt x="2007" y="14945"/>
                  </a:cubicBezTo>
                  <a:cubicBezTo>
                    <a:pt x="2021" y="14918"/>
                    <a:pt x="1999" y="14894"/>
                    <a:pt x="1977" y="14894"/>
                  </a:cubicBezTo>
                  <a:cubicBezTo>
                    <a:pt x="1967" y="14894"/>
                    <a:pt x="1957" y="14898"/>
                    <a:pt x="1950" y="14909"/>
                  </a:cubicBezTo>
                  <a:cubicBezTo>
                    <a:pt x="1767" y="15180"/>
                    <a:pt x="1583" y="15452"/>
                    <a:pt x="1413" y="15733"/>
                  </a:cubicBezTo>
                  <a:cubicBezTo>
                    <a:pt x="1429" y="15245"/>
                    <a:pt x="1443" y="14757"/>
                    <a:pt x="1457" y="14271"/>
                  </a:cubicBezTo>
                  <a:cubicBezTo>
                    <a:pt x="1606" y="13983"/>
                    <a:pt x="1783" y="13708"/>
                    <a:pt x="1983" y="13453"/>
                  </a:cubicBezTo>
                  <a:cubicBezTo>
                    <a:pt x="2008" y="13423"/>
                    <a:pt x="1979" y="13392"/>
                    <a:pt x="1948" y="13392"/>
                  </a:cubicBezTo>
                  <a:cubicBezTo>
                    <a:pt x="1936" y="13392"/>
                    <a:pt x="1923" y="13397"/>
                    <a:pt x="1913" y="13409"/>
                  </a:cubicBezTo>
                  <a:cubicBezTo>
                    <a:pt x="1741" y="13618"/>
                    <a:pt x="1590" y="13844"/>
                    <a:pt x="1462" y="14083"/>
                  </a:cubicBezTo>
                  <a:cubicBezTo>
                    <a:pt x="1475" y="13653"/>
                    <a:pt x="1486" y="13222"/>
                    <a:pt x="1496" y="12792"/>
                  </a:cubicBezTo>
                  <a:cubicBezTo>
                    <a:pt x="1725" y="12402"/>
                    <a:pt x="1948" y="12006"/>
                    <a:pt x="2163" y="11608"/>
                  </a:cubicBezTo>
                  <a:cubicBezTo>
                    <a:pt x="2185" y="11569"/>
                    <a:pt x="2151" y="11530"/>
                    <a:pt x="2118" y="11530"/>
                  </a:cubicBezTo>
                  <a:cubicBezTo>
                    <a:pt x="2104" y="11530"/>
                    <a:pt x="2090" y="11537"/>
                    <a:pt x="2081" y="11554"/>
                  </a:cubicBezTo>
                  <a:cubicBezTo>
                    <a:pt x="1881" y="11899"/>
                    <a:pt x="1688" y="12252"/>
                    <a:pt x="1500" y="12602"/>
                  </a:cubicBezTo>
                  <a:cubicBezTo>
                    <a:pt x="1510" y="12170"/>
                    <a:pt x="1515" y="11738"/>
                    <a:pt x="1523" y="11305"/>
                  </a:cubicBezTo>
                  <a:cubicBezTo>
                    <a:pt x="1739" y="10811"/>
                    <a:pt x="2047" y="10360"/>
                    <a:pt x="2428" y="9976"/>
                  </a:cubicBezTo>
                  <a:cubicBezTo>
                    <a:pt x="2462" y="9943"/>
                    <a:pt x="2431" y="9896"/>
                    <a:pt x="2396" y="9896"/>
                  </a:cubicBezTo>
                  <a:cubicBezTo>
                    <a:pt x="2386" y="9896"/>
                    <a:pt x="2375" y="9900"/>
                    <a:pt x="2366" y="9909"/>
                  </a:cubicBezTo>
                  <a:cubicBezTo>
                    <a:pt x="2006" y="10247"/>
                    <a:pt x="1719" y="10658"/>
                    <a:pt x="1526" y="11114"/>
                  </a:cubicBezTo>
                  <a:cubicBezTo>
                    <a:pt x="1534" y="10656"/>
                    <a:pt x="1539" y="10200"/>
                    <a:pt x="1543" y="9745"/>
                  </a:cubicBezTo>
                  <a:cubicBezTo>
                    <a:pt x="1795" y="9345"/>
                    <a:pt x="2042" y="8941"/>
                    <a:pt x="2283" y="8535"/>
                  </a:cubicBezTo>
                  <a:cubicBezTo>
                    <a:pt x="2303" y="8500"/>
                    <a:pt x="2274" y="8468"/>
                    <a:pt x="2244" y="8468"/>
                  </a:cubicBezTo>
                  <a:cubicBezTo>
                    <a:pt x="2231" y="8468"/>
                    <a:pt x="2219" y="8473"/>
                    <a:pt x="2210" y="8487"/>
                  </a:cubicBezTo>
                  <a:cubicBezTo>
                    <a:pt x="1975" y="8833"/>
                    <a:pt x="1755" y="9190"/>
                    <a:pt x="1547" y="9552"/>
                  </a:cubicBezTo>
                  <a:cubicBezTo>
                    <a:pt x="1550" y="9214"/>
                    <a:pt x="1547" y="8878"/>
                    <a:pt x="1548" y="8540"/>
                  </a:cubicBezTo>
                  <a:cubicBezTo>
                    <a:pt x="1738" y="8184"/>
                    <a:pt x="1947" y="7842"/>
                    <a:pt x="2175" y="7509"/>
                  </a:cubicBezTo>
                  <a:cubicBezTo>
                    <a:pt x="2194" y="7480"/>
                    <a:pt x="2169" y="7454"/>
                    <a:pt x="2142" y="7454"/>
                  </a:cubicBezTo>
                  <a:cubicBezTo>
                    <a:pt x="2131" y="7454"/>
                    <a:pt x="2120" y="7458"/>
                    <a:pt x="2111" y="7469"/>
                  </a:cubicBezTo>
                  <a:cubicBezTo>
                    <a:pt x="1894" y="7741"/>
                    <a:pt x="1706" y="8036"/>
                    <a:pt x="1550" y="8345"/>
                  </a:cubicBezTo>
                  <a:cubicBezTo>
                    <a:pt x="1550" y="8114"/>
                    <a:pt x="1550" y="7881"/>
                    <a:pt x="1551" y="7649"/>
                  </a:cubicBezTo>
                  <a:cubicBezTo>
                    <a:pt x="1630" y="7520"/>
                    <a:pt x="1730" y="7407"/>
                    <a:pt x="1848" y="7314"/>
                  </a:cubicBezTo>
                  <a:cubicBezTo>
                    <a:pt x="1888" y="7282"/>
                    <a:pt x="1852" y="7233"/>
                    <a:pt x="1811" y="7233"/>
                  </a:cubicBezTo>
                  <a:cubicBezTo>
                    <a:pt x="1801" y="7233"/>
                    <a:pt x="1791" y="7235"/>
                    <a:pt x="1781" y="7242"/>
                  </a:cubicBezTo>
                  <a:cubicBezTo>
                    <a:pt x="1693" y="7305"/>
                    <a:pt x="1615" y="7381"/>
                    <a:pt x="1551" y="7467"/>
                  </a:cubicBezTo>
                  <a:cubicBezTo>
                    <a:pt x="1551" y="7362"/>
                    <a:pt x="1553" y="7258"/>
                    <a:pt x="1551" y="7153"/>
                  </a:cubicBezTo>
                  <a:cubicBezTo>
                    <a:pt x="1551" y="7137"/>
                    <a:pt x="1547" y="7121"/>
                    <a:pt x="1537" y="7108"/>
                  </a:cubicBezTo>
                  <a:cubicBezTo>
                    <a:pt x="2076" y="6890"/>
                    <a:pt x="2685" y="6702"/>
                    <a:pt x="3309" y="6598"/>
                  </a:cubicBezTo>
                  <a:close/>
                  <a:moveTo>
                    <a:pt x="4226" y="6519"/>
                  </a:moveTo>
                  <a:cubicBezTo>
                    <a:pt x="4514" y="6519"/>
                    <a:pt x="4799" y="6544"/>
                    <a:pt x="5075" y="6598"/>
                  </a:cubicBezTo>
                  <a:cubicBezTo>
                    <a:pt x="5064" y="6618"/>
                    <a:pt x="5059" y="6638"/>
                    <a:pt x="5059" y="6659"/>
                  </a:cubicBezTo>
                  <a:cubicBezTo>
                    <a:pt x="4981" y="12182"/>
                    <a:pt x="5059" y="17734"/>
                    <a:pt x="4817" y="23252"/>
                  </a:cubicBezTo>
                  <a:cubicBezTo>
                    <a:pt x="4647" y="23029"/>
                    <a:pt x="4387" y="22870"/>
                    <a:pt x="4109" y="22843"/>
                  </a:cubicBezTo>
                  <a:cubicBezTo>
                    <a:pt x="4079" y="22839"/>
                    <a:pt x="4048" y="22838"/>
                    <a:pt x="4016" y="22838"/>
                  </a:cubicBezTo>
                  <a:cubicBezTo>
                    <a:pt x="3586" y="22838"/>
                    <a:pt x="3133" y="23128"/>
                    <a:pt x="2964" y="23529"/>
                  </a:cubicBezTo>
                  <a:cubicBezTo>
                    <a:pt x="3062" y="20728"/>
                    <a:pt x="2927" y="17916"/>
                    <a:pt x="3015" y="15113"/>
                  </a:cubicBezTo>
                  <a:cubicBezTo>
                    <a:pt x="3104" y="12272"/>
                    <a:pt x="3287" y="9439"/>
                    <a:pt x="3547" y="6610"/>
                  </a:cubicBezTo>
                  <a:cubicBezTo>
                    <a:pt x="3548" y="6595"/>
                    <a:pt x="3547" y="6579"/>
                    <a:pt x="3542" y="6563"/>
                  </a:cubicBezTo>
                  <a:cubicBezTo>
                    <a:pt x="3770" y="6535"/>
                    <a:pt x="3999" y="6519"/>
                    <a:pt x="4226" y="6519"/>
                  </a:cubicBezTo>
                  <a:close/>
                  <a:moveTo>
                    <a:pt x="3989" y="23118"/>
                  </a:moveTo>
                  <a:cubicBezTo>
                    <a:pt x="4019" y="23118"/>
                    <a:pt x="4048" y="23119"/>
                    <a:pt x="4078" y="23123"/>
                  </a:cubicBezTo>
                  <a:cubicBezTo>
                    <a:pt x="4583" y="23187"/>
                    <a:pt x="4722" y="23601"/>
                    <a:pt x="4733" y="24041"/>
                  </a:cubicBezTo>
                  <a:cubicBezTo>
                    <a:pt x="4734" y="24121"/>
                    <a:pt x="4796" y="24167"/>
                    <a:pt x="4858" y="24167"/>
                  </a:cubicBezTo>
                  <a:cubicBezTo>
                    <a:pt x="4904" y="24167"/>
                    <a:pt x="4950" y="24141"/>
                    <a:pt x="4972" y="24084"/>
                  </a:cubicBezTo>
                  <a:cubicBezTo>
                    <a:pt x="4978" y="24057"/>
                    <a:pt x="4984" y="24031"/>
                    <a:pt x="4989" y="24003"/>
                  </a:cubicBezTo>
                  <a:cubicBezTo>
                    <a:pt x="5007" y="23988"/>
                    <a:pt x="5015" y="23966"/>
                    <a:pt x="5013" y="23944"/>
                  </a:cubicBezTo>
                  <a:cubicBezTo>
                    <a:pt x="5008" y="23674"/>
                    <a:pt x="5255" y="23456"/>
                    <a:pt x="5490" y="23359"/>
                  </a:cubicBezTo>
                  <a:cubicBezTo>
                    <a:pt x="5570" y="23326"/>
                    <a:pt x="5642" y="23311"/>
                    <a:pt x="5710" y="23311"/>
                  </a:cubicBezTo>
                  <a:cubicBezTo>
                    <a:pt x="5847" y="23311"/>
                    <a:pt x="5965" y="23373"/>
                    <a:pt x="6089" y="23466"/>
                  </a:cubicBezTo>
                  <a:cubicBezTo>
                    <a:pt x="5695" y="24631"/>
                    <a:pt x="5295" y="25793"/>
                    <a:pt x="4871" y="26947"/>
                  </a:cubicBezTo>
                  <a:lnTo>
                    <a:pt x="4871" y="26945"/>
                  </a:lnTo>
                  <a:cubicBezTo>
                    <a:pt x="4808" y="27119"/>
                    <a:pt x="4720" y="27415"/>
                    <a:pt x="4616" y="27753"/>
                  </a:cubicBezTo>
                  <a:cubicBezTo>
                    <a:pt x="4364" y="27491"/>
                    <a:pt x="4006" y="27378"/>
                    <a:pt x="3638" y="27378"/>
                  </a:cubicBezTo>
                  <a:cubicBezTo>
                    <a:pt x="3214" y="27378"/>
                    <a:pt x="2777" y="27528"/>
                    <a:pt x="2473" y="27777"/>
                  </a:cubicBezTo>
                  <a:cubicBezTo>
                    <a:pt x="2353" y="27339"/>
                    <a:pt x="2259" y="26956"/>
                    <a:pt x="2199" y="26768"/>
                  </a:cubicBezTo>
                  <a:cubicBezTo>
                    <a:pt x="1862" y="25713"/>
                    <a:pt x="1550" y="24644"/>
                    <a:pt x="1155" y="23608"/>
                  </a:cubicBezTo>
                  <a:lnTo>
                    <a:pt x="1155" y="23592"/>
                  </a:lnTo>
                  <a:cubicBezTo>
                    <a:pt x="1367" y="23388"/>
                    <a:pt x="1610" y="23293"/>
                    <a:pt x="1845" y="23293"/>
                  </a:cubicBezTo>
                  <a:cubicBezTo>
                    <a:pt x="2230" y="23293"/>
                    <a:pt x="2595" y="23546"/>
                    <a:pt x="2775" y="23982"/>
                  </a:cubicBezTo>
                  <a:cubicBezTo>
                    <a:pt x="2796" y="24031"/>
                    <a:pt x="2837" y="24052"/>
                    <a:pt x="2880" y="24052"/>
                  </a:cubicBezTo>
                  <a:cubicBezTo>
                    <a:pt x="2940" y="24052"/>
                    <a:pt x="3004" y="24010"/>
                    <a:pt x="3018" y="23949"/>
                  </a:cubicBezTo>
                  <a:cubicBezTo>
                    <a:pt x="3043" y="23936"/>
                    <a:pt x="3061" y="23909"/>
                    <a:pt x="3062" y="23880"/>
                  </a:cubicBezTo>
                  <a:cubicBezTo>
                    <a:pt x="3102" y="23459"/>
                    <a:pt x="3574" y="23118"/>
                    <a:pt x="3989" y="23118"/>
                  </a:cubicBezTo>
                  <a:close/>
                  <a:moveTo>
                    <a:pt x="3485" y="27634"/>
                  </a:moveTo>
                  <a:cubicBezTo>
                    <a:pt x="3514" y="27634"/>
                    <a:pt x="3542" y="27635"/>
                    <a:pt x="3571" y="27637"/>
                  </a:cubicBezTo>
                  <a:cubicBezTo>
                    <a:pt x="3953" y="27657"/>
                    <a:pt x="4218" y="27830"/>
                    <a:pt x="4533" y="28016"/>
                  </a:cubicBezTo>
                  <a:cubicBezTo>
                    <a:pt x="4253" y="28902"/>
                    <a:pt x="3872" y="29940"/>
                    <a:pt x="3470" y="29952"/>
                  </a:cubicBezTo>
                  <a:cubicBezTo>
                    <a:pt x="3469" y="29953"/>
                    <a:pt x="3467" y="29953"/>
                    <a:pt x="3465" y="29953"/>
                  </a:cubicBezTo>
                  <a:cubicBezTo>
                    <a:pt x="3129" y="29953"/>
                    <a:pt x="2781" y="28886"/>
                    <a:pt x="2525" y="27963"/>
                  </a:cubicBezTo>
                  <a:cubicBezTo>
                    <a:pt x="2799" y="27750"/>
                    <a:pt x="3138" y="27634"/>
                    <a:pt x="3485" y="27634"/>
                  </a:cubicBezTo>
                  <a:close/>
                  <a:moveTo>
                    <a:pt x="4493" y="0"/>
                  </a:moveTo>
                  <a:cubicBezTo>
                    <a:pt x="4416" y="0"/>
                    <a:pt x="4342" y="1"/>
                    <a:pt x="4274" y="2"/>
                  </a:cubicBezTo>
                  <a:cubicBezTo>
                    <a:pt x="3576" y="11"/>
                    <a:pt x="2382" y="18"/>
                    <a:pt x="1928" y="655"/>
                  </a:cubicBezTo>
                  <a:cubicBezTo>
                    <a:pt x="1494" y="1261"/>
                    <a:pt x="1681" y="2356"/>
                    <a:pt x="1749" y="3047"/>
                  </a:cubicBezTo>
                  <a:cubicBezTo>
                    <a:pt x="1751" y="3054"/>
                    <a:pt x="1752" y="3060"/>
                    <a:pt x="1755" y="3065"/>
                  </a:cubicBezTo>
                  <a:cubicBezTo>
                    <a:pt x="1171" y="3365"/>
                    <a:pt x="844" y="3857"/>
                    <a:pt x="1182" y="4664"/>
                  </a:cubicBezTo>
                  <a:cubicBezTo>
                    <a:pt x="790" y="4976"/>
                    <a:pt x="656" y="5414"/>
                    <a:pt x="1054" y="6033"/>
                  </a:cubicBezTo>
                  <a:cubicBezTo>
                    <a:pt x="692" y="6543"/>
                    <a:pt x="756" y="7212"/>
                    <a:pt x="1378" y="7450"/>
                  </a:cubicBezTo>
                  <a:cubicBezTo>
                    <a:pt x="1048" y="12819"/>
                    <a:pt x="1029" y="18225"/>
                    <a:pt x="874" y="23603"/>
                  </a:cubicBezTo>
                  <a:cubicBezTo>
                    <a:pt x="869" y="23663"/>
                    <a:pt x="911" y="23719"/>
                    <a:pt x="970" y="23737"/>
                  </a:cubicBezTo>
                  <a:cubicBezTo>
                    <a:pt x="1311" y="25048"/>
                    <a:pt x="1763" y="26336"/>
                    <a:pt x="2173" y="27629"/>
                  </a:cubicBezTo>
                  <a:cubicBezTo>
                    <a:pt x="2485" y="28609"/>
                    <a:pt x="2669" y="29916"/>
                    <a:pt x="3236" y="30775"/>
                  </a:cubicBezTo>
                  <a:cubicBezTo>
                    <a:pt x="3265" y="30818"/>
                    <a:pt x="3310" y="30852"/>
                    <a:pt x="3363" y="30852"/>
                  </a:cubicBezTo>
                  <a:cubicBezTo>
                    <a:pt x="3373" y="30852"/>
                    <a:pt x="3383" y="30851"/>
                    <a:pt x="3394" y="30848"/>
                  </a:cubicBezTo>
                  <a:cubicBezTo>
                    <a:pt x="4137" y="30663"/>
                    <a:pt x="4349" y="29143"/>
                    <a:pt x="4583" y="28532"/>
                  </a:cubicBezTo>
                  <a:cubicBezTo>
                    <a:pt x="5220" y="26870"/>
                    <a:pt x="5821" y="25193"/>
                    <a:pt x="6385" y="23504"/>
                  </a:cubicBezTo>
                  <a:cubicBezTo>
                    <a:pt x="6387" y="23499"/>
                    <a:pt x="6385" y="23496"/>
                    <a:pt x="6387" y="23491"/>
                  </a:cubicBezTo>
                  <a:cubicBezTo>
                    <a:pt x="6397" y="23472"/>
                    <a:pt x="6401" y="23451"/>
                    <a:pt x="6401" y="23429"/>
                  </a:cubicBezTo>
                  <a:cubicBezTo>
                    <a:pt x="6413" y="18192"/>
                    <a:pt x="6757" y="12953"/>
                    <a:pt x="6762" y="7719"/>
                  </a:cubicBezTo>
                  <a:cubicBezTo>
                    <a:pt x="6779" y="7730"/>
                    <a:pt x="6799" y="7736"/>
                    <a:pt x="6820" y="7736"/>
                  </a:cubicBezTo>
                  <a:cubicBezTo>
                    <a:pt x="6839" y="7736"/>
                    <a:pt x="6858" y="7731"/>
                    <a:pt x="6875" y="7721"/>
                  </a:cubicBezTo>
                  <a:cubicBezTo>
                    <a:pt x="7433" y="7403"/>
                    <a:pt x="7613" y="6798"/>
                    <a:pt x="7367" y="6249"/>
                  </a:cubicBezTo>
                  <a:cubicBezTo>
                    <a:pt x="7401" y="6245"/>
                    <a:pt x="7428" y="6224"/>
                    <a:pt x="7444" y="6195"/>
                  </a:cubicBezTo>
                  <a:cubicBezTo>
                    <a:pt x="7689" y="5744"/>
                    <a:pt x="7574" y="5295"/>
                    <a:pt x="7310" y="4903"/>
                  </a:cubicBezTo>
                  <a:cubicBezTo>
                    <a:pt x="7766" y="4091"/>
                    <a:pt x="7444" y="3530"/>
                    <a:pt x="6860" y="3165"/>
                  </a:cubicBezTo>
                  <a:cubicBezTo>
                    <a:pt x="6894" y="3145"/>
                    <a:pt x="6913" y="3106"/>
                    <a:pt x="6908" y="3067"/>
                  </a:cubicBezTo>
                  <a:cubicBezTo>
                    <a:pt x="6867" y="2270"/>
                    <a:pt x="7294" y="1231"/>
                    <a:pt x="6666" y="563"/>
                  </a:cubicBezTo>
                  <a:cubicBezTo>
                    <a:pt x="6195" y="60"/>
                    <a:pt x="5194" y="0"/>
                    <a:pt x="44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5" name="Google Shape;535;p1"/>
          <p:cNvGrpSpPr/>
          <p:nvPr/>
        </p:nvGrpSpPr>
        <p:grpSpPr>
          <a:xfrm>
            <a:off x="8101775" y="3931563"/>
            <a:ext cx="324696" cy="89737"/>
            <a:chOff x="8216300" y="3971838"/>
            <a:chExt cx="324696" cy="89737"/>
          </a:xfrm>
        </p:grpSpPr>
        <p:sp>
          <p:nvSpPr>
            <p:cNvPr id="536" name="Google Shape;536;p1"/>
            <p:cNvSpPr/>
            <p:nvPr/>
          </p:nvSpPr>
          <p:spPr>
            <a:xfrm>
              <a:off x="8216300" y="4052375"/>
              <a:ext cx="275550" cy="9200"/>
            </a:xfrm>
            <a:custGeom>
              <a:rect b="b" l="l" r="r" t="t"/>
              <a:pathLst>
                <a:path extrusionOk="0" h="368" w="11022">
                  <a:moveTo>
                    <a:pt x="0" y="0"/>
                  </a:moveTo>
                  <a:cubicBezTo>
                    <a:pt x="3663" y="306"/>
                    <a:pt x="7346" y="368"/>
                    <a:pt x="11022" y="368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"/>
            <p:cNvSpPr/>
            <p:nvPr/>
          </p:nvSpPr>
          <p:spPr>
            <a:xfrm>
              <a:off x="8265446" y="3971838"/>
              <a:ext cx="275550" cy="9200"/>
            </a:xfrm>
            <a:custGeom>
              <a:rect b="b" l="l" r="r" t="t"/>
              <a:pathLst>
                <a:path extrusionOk="0" h="368" w="11022">
                  <a:moveTo>
                    <a:pt x="0" y="0"/>
                  </a:moveTo>
                  <a:cubicBezTo>
                    <a:pt x="3663" y="306"/>
                    <a:pt x="7346" y="368"/>
                    <a:pt x="11022" y="368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8" name="Google Shape;538;p1"/>
          <p:cNvGrpSpPr/>
          <p:nvPr/>
        </p:nvGrpSpPr>
        <p:grpSpPr>
          <a:xfrm>
            <a:off x="7516993" y="2905175"/>
            <a:ext cx="1087256" cy="794159"/>
            <a:chOff x="7516993" y="2905175"/>
            <a:chExt cx="1087256" cy="794159"/>
          </a:xfrm>
        </p:grpSpPr>
        <p:sp>
          <p:nvSpPr>
            <p:cNvPr id="539" name="Google Shape;539;p1"/>
            <p:cNvSpPr/>
            <p:nvPr/>
          </p:nvSpPr>
          <p:spPr>
            <a:xfrm rot="-1796081">
              <a:off x="7701507" y="3089837"/>
              <a:ext cx="853686" cy="424834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0" name="Google Shape;540;p1"/>
            <p:cNvGrpSpPr/>
            <p:nvPr/>
          </p:nvGrpSpPr>
          <p:grpSpPr>
            <a:xfrm>
              <a:off x="7516993" y="2958707"/>
              <a:ext cx="974868" cy="687126"/>
              <a:chOff x="1725225" y="1351500"/>
              <a:chExt cx="443525" cy="312600"/>
            </a:xfrm>
          </p:grpSpPr>
          <p:sp>
            <p:nvSpPr>
              <p:cNvPr id="541" name="Google Shape;541;p1"/>
              <p:cNvSpPr/>
              <p:nvPr/>
            </p:nvSpPr>
            <p:spPr>
              <a:xfrm>
                <a:off x="1786675" y="1441750"/>
                <a:ext cx="322850" cy="210025"/>
              </a:xfrm>
              <a:custGeom>
                <a:rect b="b" l="l" r="r" t="t"/>
                <a:pathLst>
                  <a:path extrusionOk="0" h="8401" w="12914">
                    <a:moveTo>
                      <a:pt x="12743" y="0"/>
                    </a:moveTo>
                    <a:cubicBezTo>
                      <a:pt x="12726" y="0"/>
                      <a:pt x="12708" y="4"/>
                      <a:pt x="12690" y="13"/>
                    </a:cubicBezTo>
                    <a:cubicBezTo>
                      <a:pt x="9193" y="1778"/>
                      <a:pt x="5557" y="3486"/>
                      <a:pt x="2262" y="5609"/>
                    </a:cubicBezTo>
                    <a:cubicBezTo>
                      <a:pt x="2252" y="5598"/>
                      <a:pt x="2238" y="5588"/>
                      <a:pt x="2222" y="5587"/>
                    </a:cubicBezTo>
                    <a:cubicBezTo>
                      <a:pt x="1525" y="4728"/>
                      <a:pt x="805" y="3899"/>
                      <a:pt x="137" y="3014"/>
                    </a:cubicBezTo>
                    <a:cubicBezTo>
                      <a:pt x="123" y="2995"/>
                      <a:pt x="103" y="2987"/>
                      <a:pt x="84" y="2987"/>
                    </a:cubicBezTo>
                    <a:cubicBezTo>
                      <a:pt x="41" y="2987"/>
                      <a:pt x="0" y="3028"/>
                      <a:pt x="30" y="3077"/>
                    </a:cubicBezTo>
                    <a:cubicBezTo>
                      <a:pt x="591" y="4019"/>
                      <a:pt x="1296" y="4983"/>
                      <a:pt x="2102" y="5732"/>
                    </a:cubicBezTo>
                    <a:cubicBezTo>
                      <a:pt x="2109" y="5737"/>
                      <a:pt x="2115" y="5741"/>
                      <a:pt x="2124" y="5746"/>
                    </a:cubicBezTo>
                    <a:cubicBezTo>
                      <a:pt x="1908" y="6593"/>
                      <a:pt x="1686" y="7432"/>
                      <a:pt x="1447" y="8274"/>
                    </a:cubicBezTo>
                    <a:cubicBezTo>
                      <a:pt x="1425" y="8352"/>
                      <a:pt x="1484" y="8400"/>
                      <a:pt x="1546" y="8400"/>
                    </a:cubicBezTo>
                    <a:cubicBezTo>
                      <a:pt x="1587" y="8400"/>
                      <a:pt x="1629" y="8378"/>
                      <a:pt x="1648" y="8328"/>
                    </a:cubicBezTo>
                    <a:cubicBezTo>
                      <a:pt x="1959" y="7491"/>
                      <a:pt x="2164" y="6620"/>
                      <a:pt x="2262" y="5732"/>
                    </a:cubicBezTo>
                    <a:cubicBezTo>
                      <a:pt x="5840" y="4044"/>
                      <a:pt x="9273" y="1999"/>
                      <a:pt x="12803" y="208"/>
                    </a:cubicBezTo>
                    <a:cubicBezTo>
                      <a:pt x="12914" y="152"/>
                      <a:pt x="12846" y="0"/>
                      <a:pt x="127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1"/>
              <p:cNvSpPr/>
              <p:nvPr/>
            </p:nvSpPr>
            <p:spPr>
              <a:xfrm>
                <a:off x="1725225" y="1351500"/>
                <a:ext cx="443525" cy="312600"/>
              </a:xfrm>
              <a:custGeom>
                <a:rect b="b" l="l" r="r" t="t"/>
                <a:pathLst>
                  <a:path extrusionOk="0" h="12504" w="17741">
                    <a:moveTo>
                      <a:pt x="12770" y="181"/>
                    </a:moveTo>
                    <a:cubicBezTo>
                      <a:pt x="13806" y="515"/>
                      <a:pt x="14432" y="1461"/>
                      <a:pt x="15154" y="2216"/>
                    </a:cubicBezTo>
                    <a:cubicBezTo>
                      <a:pt x="15902" y="2997"/>
                      <a:pt x="16692" y="3764"/>
                      <a:pt x="17529" y="4447"/>
                    </a:cubicBezTo>
                    <a:cubicBezTo>
                      <a:pt x="17306" y="5620"/>
                      <a:pt x="14984" y="6535"/>
                      <a:pt x="14029" y="7091"/>
                    </a:cubicBezTo>
                    <a:cubicBezTo>
                      <a:pt x="12964" y="7713"/>
                      <a:pt x="11888" y="8317"/>
                      <a:pt x="10805" y="8904"/>
                    </a:cubicBezTo>
                    <a:cubicBezTo>
                      <a:pt x="9794" y="9449"/>
                      <a:pt x="8765" y="10021"/>
                      <a:pt x="7721" y="10568"/>
                    </a:cubicBezTo>
                    <a:cubicBezTo>
                      <a:pt x="8043" y="10277"/>
                      <a:pt x="8363" y="9984"/>
                      <a:pt x="8672" y="9681"/>
                    </a:cubicBezTo>
                    <a:cubicBezTo>
                      <a:pt x="8701" y="9653"/>
                      <a:pt x="8674" y="9615"/>
                      <a:pt x="8643" y="9615"/>
                    </a:cubicBezTo>
                    <a:cubicBezTo>
                      <a:pt x="8634" y="9615"/>
                      <a:pt x="8625" y="9618"/>
                      <a:pt x="8616" y="9626"/>
                    </a:cubicBezTo>
                    <a:cubicBezTo>
                      <a:pt x="8212" y="9979"/>
                      <a:pt x="7819" y="10351"/>
                      <a:pt x="7431" y="10721"/>
                    </a:cubicBezTo>
                    <a:cubicBezTo>
                      <a:pt x="7031" y="10926"/>
                      <a:pt x="6629" y="11129"/>
                      <a:pt x="6224" y="11321"/>
                    </a:cubicBezTo>
                    <a:cubicBezTo>
                      <a:pt x="6560" y="11025"/>
                      <a:pt x="6898" y="10730"/>
                      <a:pt x="7243" y="10443"/>
                    </a:cubicBezTo>
                    <a:cubicBezTo>
                      <a:pt x="7266" y="10423"/>
                      <a:pt x="7244" y="10385"/>
                      <a:pt x="7219" y="10385"/>
                    </a:cubicBezTo>
                    <a:cubicBezTo>
                      <a:pt x="7213" y="10385"/>
                      <a:pt x="7208" y="10387"/>
                      <a:pt x="7203" y="10391"/>
                    </a:cubicBezTo>
                    <a:cubicBezTo>
                      <a:pt x="6799" y="10701"/>
                      <a:pt x="6414" y="11036"/>
                      <a:pt x="6049" y="11393"/>
                    </a:cubicBezTo>
                    <a:cubicBezTo>
                      <a:pt x="6046" y="11396"/>
                      <a:pt x="6044" y="11401"/>
                      <a:pt x="6042" y="11407"/>
                    </a:cubicBezTo>
                    <a:cubicBezTo>
                      <a:pt x="5564" y="11632"/>
                      <a:pt x="5083" y="11847"/>
                      <a:pt x="4598" y="12045"/>
                    </a:cubicBezTo>
                    <a:cubicBezTo>
                      <a:pt x="5022" y="11672"/>
                      <a:pt x="5445" y="11299"/>
                      <a:pt x="5857" y="10915"/>
                    </a:cubicBezTo>
                    <a:cubicBezTo>
                      <a:pt x="5885" y="10890"/>
                      <a:pt x="5859" y="10853"/>
                      <a:pt x="5829" y="10853"/>
                    </a:cubicBezTo>
                    <a:cubicBezTo>
                      <a:pt x="5821" y="10853"/>
                      <a:pt x="5812" y="10856"/>
                      <a:pt x="5805" y="10862"/>
                    </a:cubicBezTo>
                    <a:cubicBezTo>
                      <a:pt x="5338" y="11269"/>
                      <a:pt x="4884" y="11688"/>
                      <a:pt x="4428" y="12107"/>
                    </a:cubicBezTo>
                    <a:cubicBezTo>
                      <a:pt x="4426" y="12109"/>
                      <a:pt x="4426" y="12110"/>
                      <a:pt x="4425" y="12112"/>
                    </a:cubicBezTo>
                    <a:cubicBezTo>
                      <a:pt x="4229" y="12190"/>
                      <a:pt x="4033" y="12270"/>
                      <a:pt x="3835" y="12341"/>
                    </a:cubicBezTo>
                    <a:cubicBezTo>
                      <a:pt x="3832" y="12329"/>
                      <a:pt x="3827" y="12318"/>
                      <a:pt x="3819" y="12308"/>
                    </a:cubicBezTo>
                    <a:cubicBezTo>
                      <a:pt x="3387" y="11741"/>
                      <a:pt x="2925" y="11165"/>
                      <a:pt x="2440" y="10604"/>
                    </a:cubicBezTo>
                    <a:lnTo>
                      <a:pt x="2440" y="10604"/>
                    </a:lnTo>
                    <a:cubicBezTo>
                      <a:pt x="2445" y="10607"/>
                      <a:pt x="2451" y="10608"/>
                      <a:pt x="2457" y="10608"/>
                    </a:cubicBezTo>
                    <a:cubicBezTo>
                      <a:pt x="2460" y="10608"/>
                      <a:pt x="2463" y="10608"/>
                      <a:pt x="2466" y="10607"/>
                    </a:cubicBezTo>
                    <a:cubicBezTo>
                      <a:pt x="2726" y="10534"/>
                      <a:pt x="2970" y="10418"/>
                      <a:pt x="3188" y="10263"/>
                    </a:cubicBezTo>
                    <a:cubicBezTo>
                      <a:pt x="3223" y="10238"/>
                      <a:pt x="3203" y="10187"/>
                      <a:pt x="3169" y="10187"/>
                    </a:cubicBezTo>
                    <a:cubicBezTo>
                      <a:pt x="3162" y="10187"/>
                      <a:pt x="3155" y="10189"/>
                      <a:pt x="3148" y="10193"/>
                    </a:cubicBezTo>
                    <a:cubicBezTo>
                      <a:pt x="2928" y="10333"/>
                      <a:pt x="2692" y="10445"/>
                      <a:pt x="2444" y="10526"/>
                    </a:cubicBezTo>
                    <a:cubicBezTo>
                      <a:pt x="2423" y="10532"/>
                      <a:pt x="2410" y="10555"/>
                      <a:pt x="2416" y="10577"/>
                    </a:cubicBezTo>
                    <a:cubicBezTo>
                      <a:pt x="2278" y="10416"/>
                      <a:pt x="2138" y="10257"/>
                      <a:pt x="1996" y="10099"/>
                    </a:cubicBezTo>
                    <a:cubicBezTo>
                      <a:pt x="2270" y="9919"/>
                      <a:pt x="2539" y="9734"/>
                      <a:pt x="2804" y="9543"/>
                    </a:cubicBezTo>
                    <a:cubicBezTo>
                      <a:pt x="2844" y="9514"/>
                      <a:pt x="2820" y="9453"/>
                      <a:pt x="2781" y="9453"/>
                    </a:cubicBezTo>
                    <a:cubicBezTo>
                      <a:pt x="2773" y="9453"/>
                      <a:pt x="2765" y="9456"/>
                      <a:pt x="2756" y="9461"/>
                    </a:cubicBezTo>
                    <a:cubicBezTo>
                      <a:pt x="2477" y="9645"/>
                      <a:pt x="2201" y="9834"/>
                      <a:pt x="1930" y="10029"/>
                    </a:cubicBezTo>
                    <a:cubicBezTo>
                      <a:pt x="1755" y="9834"/>
                      <a:pt x="1578" y="9642"/>
                      <a:pt x="1398" y="9455"/>
                    </a:cubicBezTo>
                    <a:cubicBezTo>
                      <a:pt x="1742" y="9277"/>
                      <a:pt x="2071" y="9068"/>
                      <a:pt x="2378" y="8832"/>
                    </a:cubicBezTo>
                    <a:cubicBezTo>
                      <a:pt x="2410" y="8808"/>
                      <a:pt x="2391" y="8760"/>
                      <a:pt x="2360" y="8760"/>
                    </a:cubicBezTo>
                    <a:cubicBezTo>
                      <a:pt x="2354" y="8760"/>
                      <a:pt x="2347" y="8762"/>
                      <a:pt x="2340" y="8767"/>
                    </a:cubicBezTo>
                    <a:cubicBezTo>
                      <a:pt x="2013" y="8985"/>
                      <a:pt x="1679" y="9187"/>
                      <a:pt x="1347" y="9398"/>
                    </a:cubicBezTo>
                    <a:cubicBezTo>
                      <a:pt x="1347" y="9398"/>
                      <a:pt x="1347" y="9399"/>
                      <a:pt x="1345" y="9399"/>
                    </a:cubicBezTo>
                    <a:cubicBezTo>
                      <a:pt x="1110" y="9157"/>
                      <a:pt x="872" y="8918"/>
                      <a:pt x="631" y="8690"/>
                    </a:cubicBezTo>
                    <a:cubicBezTo>
                      <a:pt x="659" y="8674"/>
                      <a:pt x="687" y="8658"/>
                      <a:pt x="714" y="8642"/>
                    </a:cubicBezTo>
                    <a:cubicBezTo>
                      <a:pt x="855" y="8599"/>
                      <a:pt x="980" y="8499"/>
                      <a:pt x="1103" y="8421"/>
                    </a:cubicBezTo>
                    <a:cubicBezTo>
                      <a:pt x="1248" y="8328"/>
                      <a:pt x="1390" y="8231"/>
                      <a:pt x="1530" y="8134"/>
                    </a:cubicBezTo>
                    <a:cubicBezTo>
                      <a:pt x="1581" y="8100"/>
                      <a:pt x="1551" y="8028"/>
                      <a:pt x="1504" y="8028"/>
                    </a:cubicBezTo>
                    <a:cubicBezTo>
                      <a:pt x="1494" y="8028"/>
                      <a:pt x="1485" y="8030"/>
                      <a:pt x="1475" y="8037"/>
                    </a:cubicBezTo>
                    <a:cubicBezTo>
                      <a:pt x="1328" y="8126"/>
                      <a:pt x="1181" y="8217"/>
                      <a:pt x="1038" y="8311"/>
                    </a:cubicBezTo>
                    <a:cubicBezTo>
                      <a:pt x="934" y="8379"/>
                      <a:pt x="815" y="8445"/>
                      <a:pt x="721" y="8529"/>
                    </a:cubicBezTo>
                    <a:cubicBezTo>
                      <a:pt x="668" y="8561"/>
                      <a:pt x="615" y="8591"/>
                      <a:pt x="561" y="8623"/>
                    </a:cubicBezTo>
                    <a:cubicBezTo>
                      <a:pt x="521" y="8582"/>
                      <a:pt x="480" y="8543"/>
                      <a:pt x="435" y="8504"/>
                    </a:cubicBezTo>
                    <a:cubicBezTo>
                      <a:pt x="426" y="8494"/>
                      <a:pt x="413" y="8486"/>
                      <a:pt x="404" y="8476"/>
                    </a:cubicBezTo>
                    <a:cubicBezTo>
                      <a:pt x="362" y="8438"/>
                      <a:pt x="321" y="8402"/>
                      <a:pt x="281" y="8363"/>
                    </a:cubicBezTo>
                    <a:cubicBezTo>
                      <a:pt x="1118" y="7264"/>
                      <a:pt x="1886" y="6355"/>
                      <a:pt x="3083" y="5647"/>
                    </a:cubicBezTo>
                    <a:cubicBezTo>
                      <a:pt x="4092" y="5050"/>
                      <a:pt x="5128" y="4498"/>
                      <a:pt x="6149" y="3925"/>
                    </a:cubicBezTo>
                    <a:cubicBezTo>
                      <a:pt x="8341" y="2694"/>
                      <a:pt x="10532" y="1464"/>
                      <a:pt x="12724" y="232"/>
                    </a:cubicBezTo>
                    <a:cubicBezTo>
                      <a:pt x="12744" y="221"/>
                      <a:pt x="12760" y="203"/>
                      <a:pt x="12770" y="181"/>
                    </a:cubicBezTo>
                    <a:close/>
                    <a:moveTo>
                      <a:pt x="12752" y="1"/>
                    </a:moveTo>
                    <a:cubicBezTo>
                      <a:pt x="12732" y="1"/>
                      <a:pt x="12713" y="8"/>
                      <a:pt x="12698" y="21"/>
                    </a:cubicBezTo>
                    <a:cubicBezTo>
                      <a:pt x="12686" y="18"/>
                      <a:pt x="12674" y="16"/>
                      <a:pt x="12662" y="16"/>
                    </a:cubicBezTo>
                    <a:cubicBezTo>
                      <a:pt x="12642" y="16"/>
                      <a:pt x="12623" y="21"/>
                      <a:pt x="12606" y="31"/>
                    </a:cubicBezTo>
                    <a:cubicBezTo>
                      <a:pt x="10089" y="1443"/>
                      <a:pt x="7571" y="2855"/>
                      <a:pt x="5054" y="4267"/>
                    </a:cubicBezTo>
                    <a:cubicBezTo>
                      <a:pt x="3040" y="5397"/>
                      <a:pt x="1414" y="6299"/>
                      <a:pt x="149" y="8271"/>
                    </a:cubicBezTo>
                    <a:cubicBezTo>
                      <a:pt x="147" y="8271"/>
                      <a:pt x="147" y="8269"/>
                      <a:pt x="145" y="8269"/>
                    </a:cubicBezTo>
                    <a:cubicBezTo>
                      <a:pt x="134" y="8260"/>
                      <a:pt x="123" y="8249"/>
                      <a:pt x="112" y="8242"/>
                    </a:cubicBezTo>
                    <a:cubicBezTo>
                      <a:pt x="103" y="8235"/>
                      <a:pt x="93" y="8233"/>
                      <a:pt x="83" y="8233"/>
                    </a:cubicBezTo>
                    <a:cubicBezTo>
                      <a:pt x="41" y="8233"/>
                      <a:pt x="1" y="8285"/>
                      <a:pt x="29" y="8323"/>
                    </a:cubicBezTo>
                    <a:cubicBezTo>
                      <a:pt x="112" y="8433"/>
                      <a:pt x="203" y="8540"/>
                      <a:pt x="295" y="8644"/>
                    </a:cubicBezTo>
                    <a:lnTo>
                      <a:pt x="345" y="8698"/>
                    </a:lnTo>
                    <a:cubicBezTo>
                      <a:pt x="506" y="8963"/>
                      <a:pt x="780" y="9183"/>
                      <a:pt x="980" y="9404"/>
                    </a:cubicBezTo>
                    <a:cubicBezTo>
                      <a:pt x="1283" y="9736"/>
                      <a:pt x="1583" y="10070"/>
                      <a:pt x="1883" y="10407"/>
                    </a:cubicBezTo>
                    <a:cubicBezTo>
                      <a:pt x="2480" y="11074"/>
                      <a:pt x="3049" y="11776"/>
                      <a:pt x="3669" y="12423"/>
                    </a:cubicBezTo>
                    <a:cubicBezTo>
                      <a:pt x="3680" y="12434"/>
                      <a:pt x="3695" y="12442"/>
                      <a:pt x="3709" y="12445"/>
                    </a:cubicBezTo>
                    <a:cubicBezTo>
                      <a:pt x="3712" y="12480"/>
                      <a:pt x="3742" y="12504"/>
                      <a:pt x="3775" y="12504"/>
                    </a:cubicBezTo>
                    <a:cubicBezTo>
                      <a:pt x="3779" y="12504"/>
                      <a:pt x="3784" y="12503"/>
                      <a:pt x="3789" y="12502"/>
                    </a:cubicBezTo>
                    <a:cubicBezTo>
                      <a:pt x="5129" y="12239"/>
                      <a:pt x="6420" y="11417"/>
                      <a:pt x="7638" y="10810"/>
                    </a:cubicBezTo>
                    <a:cubicBezTo>
                      <a:pt x="9136" y="10062"/>
                      <a:pt x="10617" y="9283"/>
                      <a:pt x="12080" y="8470"/>
                    </a:cubicBezTo>
                    <a:cubicBezTo>
                      <a:pt x="13466" y="7700"/>
                      <a:pt x="14835" y="6902"/>
                      <a:pt x="16188" y="6075"/>
                    </a:cubicBezTo>
                    <a:cubicBezTo>
                      <a:pt x="16890" y="5646"/>
                      <a:pt x="17621" y="5327"/>
                      <a:pt x="17738" y="4458"/>
                    </a:cubicBezTo>
                    <a:cubicBezTo>
                      <a:pt x="17741" y="4435"/>
                      <a:pt x="17734" y="4411"/>
                      <a:pt x="17719" y="4393"/>
                    </a:cubicBezTo>
                    <a:cubicBezTo>
                      <a:pt x="17714" y="4379"/>
                      <a:pt x="17706" y="4364"/>
                      <a:pt x="17695" y="4353"/>
                    </a:cubicBezTo>
                    <a:cubicBezTo>
                      <a:pt x="16757" y="3400"/>
                      <a:pt x="15737" y="2540"/>
                      <a:pt x="14839" y="1547"/>
                    </a:cubicBezTo>
                    <a:cubicBezTo>
                      <a:pt x="14239" y="882"/>
                      <a:pt x="13693" y="176"/>
                      <a:pt x="12768" y="2"/>
                    </a:cubicBezTo>
                    <a:cubicBezTo>
                      <a:pt x="12763" y="1"/>
                      <a:pt x="12757" y="1"/>
                      <a:pt x="127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1"/>
              <p:cNvSpPr/>
              <p:nvPr/>
            </p:nvSpPr>
            <p:spPr>
              <a:xfrm>
                <a:off x="1799775" y="1619150"/>
                <a:ext cx="20325" cy="13225"/>
              </a:xfrm>
              <a:custGeom>
                <a:rect b="b" l="l" r="r" t="t"/>
                <a:pathLst>
                  <a:path extrusionOk="0" h="529" w="813">
                    <a:moveTo>
                      <a:pt x="752" y="0"/>
                    </a:moveTo>
                    <a:cubicBezTo>
                      <a:pt x="746" y="0"/>
                      <a:pt x="740" y="2"/>
                      <a:pt x="733" y="7"/>
                    </a:cubicBezTo>
                    <a:cubicBezTo>
                      <a:pt x="504" y="163"/>
                      <a:pt x="270" y="314"/>
                      <a:pt x="34" y="462"/>
                    </a:cubicBezTo>
                    <a:cubicBezTo>
                      <a:pt x="0" y="482"/>
                      <a:pt x="20" y="528"/>
                      <a:pt x="51" y="528"/>
                    </a:cubicBezTo>
                    <a:cubicBezTo>
                      <a:pt x="57" y="528"/>
                      <a:pt x="64" y="527"/>
                      <a:pt x="70" y="523"/>
                    </a:cubicBezTo>
                    <a:cubicBezTo>
                      <a:pt x="322" y="395"/>
                      <a:pt x="560" y="244"/>
                      <a:pt x="783" y="70"/>
                    </a:cubicBezTo>
                    <a:cubicBezTo>
                      <a:pt x="812" y="46"/>
                      <a:pt x="784" y="0"/>
                      <a:pt x="7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1"/>
              <p:cNvSpPr/>
              <p:nvPr/>
            </p:nvSpPr>
            <p:spPr>
              <a:xfrm>
                <a:off x="1950850" y="1568975"/>
                <a:ext cx="30600" cy="25550"/>
              </a:xfrm>
              <a:custGeom>
                <a:rect b="b" l="l" r="r" t="t"/>
                <a:pathLst>
                  <a:path extrusionOk="0" h="1022" w="1224">
                    <a:moveTo>
                      <a:pt x="1144" y="0"/>
                    </a:moveTo>
                    <a:cubicBezTo>
                      <a:pt x="1132" y="0"/>
                      <a:pt x="1120" y="4"/>
                      <a:pt x="1109" y="13"/>
                    </a:cubicBezTo>
                    <a:cubicBezTo>
                      <a:pt x="753" y="308"/>
                      <a:pt x="401" y="608"/>
                      <a:pt x="52" y="911"/>
                    </a:cubicBezTo>
                    <a:cubicBezTo>
                      <a:pt x="1" y="954"/>
                      <a:pt x="48" y="1022"/>
                      <a:pt x="101" y="1022"/>
                    </a:cubicBezTo>
                    <a:cubicBezTo>
                      <a:pt x="116" y="1022"/>
                      <a:pt x="131" y="1017"/>
                      <a:pt x="144" y="1005"/>
                    </a:cubicBezTo>
                    <a:cubicBezTo>
                      <a:pt x="493" y="702"/>
                      <a:pt x="841" y="397"/>
                      <a:pt x="1184" y="90"/>
                    </a:cubicBezTo>
                    <a:cubicBezTo>
                      <a:pt x="1224" y="52"/>
                      <a:pt x="1187" y="0"/>
                      <a:pt x="1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45" name="Google Shape;545;p1"/>
          <p:cNvSpPr txBox="1"/>
          <p:nvPr>
            <p:ph idx="1" type="subTitle"/>
          </p:nvPr>
        </p:nvSpPr>
        <p:spPr>
          <a:xfrm>
            <a:off x="566000" y="3132695"/>
            <a:ext cx="37998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Do Huynh Diem Uyen - 22125117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Pham Ngoc Phuong Uyen - 22125118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Trinh Nguyen Thao Vi</a:t>
            </a:r>
            <a:r>
              <a:rPr lang="en"/>
              <a:t> - 22125120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H</a:t>
            </a:r>
            <a:r>
              <a:rPr lang="en"/>
              <a:t>uynh Phan Nhat Vy</a:t>
            </a:r>
            <a:r>
              <a:rPr lang="en"/>
              <a:t>- 22125124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a3a90efa98_6_19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highlight>
                  <a:schemeClr val="dk2"/>
                </a:highlight>
              </a:rPr>
              <a:t>Spike </a:t>
            </a:r>
            <a:r>
              <a:rPr lang="en">
                <a:highlight>
                  <a:schemeClr val="dk2"/>
                </a:highlight>
              </a:rPr>
              <a:t>testing</a:t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717" name="Google Shape;717;g3a3a90efa98_6_198"/>
          <p:cNvSpPr txBox="1"/>
          <p:nvPr>
            <p:ph idx="4294967295" type="subTitle"/>
          </p:nvPr>
        </p:nvSpPr>
        <p:spPr>
          <a:xfrm>
            <a:off x="637926" y="1801486"/>
            <a:ext cx="37998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Evaluates how the system reacts to </a:t>
            </a:r>
            <a:r>
              <a:rPr b="1" lang="en"/>
              <a:t>sudden</a:t>
            </a:r>
            <a:r>
              <a:rPr lang="en"/>
              <a:t> surges in user traffic over a short period.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i="1" lang="en">
                <a:highlight>
                  <a:schemeClr val="dk2"/>
                </a:highlight>
              </a:rPr>
              <a:t>Example: An e-commerce site experiencing a traffic spike during a flash sale must remain functional.</a:t>
            </a:r>
            <a:endParaRPr i="1">
              <a:highlight>
                <a:schemeClr val="dk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718" name="Google Shape;718;g3a3a90efa98_6_198"/>
          <p:cNvSpPr txBox="1"/>
          <p:nvPr>
            <p:ph idx="4294967295" type="subTitle"/>
          </p:nvPr>
        </p:nvSpPr>
        <p:spPr>
          <a:xfrm>
            <a:off x="4435750" y="3436500"/>
            <a:ext cx="45576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Ensures your application can recover quickly and continue to operate during abrupt demand increases.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719" name="Google Shape;719;g3a3a90efa98_6_198"/>
          <p:cNvSpPr txBox="1"/>
          <p:nvPr>
            <p:ph idx="4294967295" type="subTitle"/>
          </p:nvPr>
        </p:nvSpPr>
        <p:spPr>
          <a:xfrm>
            <a:off x="637926" y="1228786"/>
            <a:ext cx="3799800" cy="572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Dela Gothic One"/>
                <a:ea typeface="Dela Gothic One"/>
                <a:cs typeface="Dela Gothic One"/>
                <a:sym typeface="Dela Gothic One"/>
              </a:rPr>
              <a:t>What is it?</a:t>
            </a:r>
            <a:endParaRPr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720" name="Google Shape;720;g3a3a90efa98_6_198"/>
          <p:cNvSpPr txBox="1"/>
          <p:nvPr>
            <p:ph idx="4294967295" type="subTitle"/>
          </p:nvPr>
        </p:nvSpPr>
        <p:spPr>
          <a:xfrm>
            <a:off x="4435750" y="2863800"/>
            <a:ext cx="4557600" cy="572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Dela Gothic One"/>
                <a:ea typeface="Dela Gothic One"/>
                <a:cs typeface="Dela Gothic One"/>
                <a:sym typeface="Dela Gothic One"/>
              </a:rPr>
              <a:t>Why it matters?</a:t>
            </a:r>
            <a:endParaRPr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grpSp>
        <p:nvGrpSpPr>
          <p:cNvPr id="721" name="Google Shape;721;g3a3a90efa98_6_198"/>
          <p:cNvGrpSpPr/>
          <p:nvPr/>
        </p:nvGrpSpPr>
        <p:grpSpPr>
          <a:xfrm rot="973679">
            <a:off x="4725763" y="1668346"/>
            <a:ext cx="995082" cy="828314"/>
            <a:chOff x="5934650" y="1760250"/>
            <a:chExt cx="790465" cy="657990"/>
          </a:xfrm>
        </p:grpSpPr>
        <p:sp>
          <p:nvSpPr>
            <p:cNvPr id="722" name="Google Shape;722;g3a3a90efa98_6_198"/>
            <p:cNvSpPr/>
            <p:nvPr/>
          </p:nvSpPr>
          <p:spPr>
            <a:xfrm>
              <a:off x="5934650" y="1760250"/>
              <a:ext cx="680239" cy="657990"/>
            </a:xfrm>
            <a:custGeom>
              <a:rect b="b" l="l" r="r" t="t"/>
              <a:pathLst>
                <a:path extrusionOk="0" h="27554" w="26453">
                  <a:moveTo>
                    <a:pt x="0" y="0"/>
                  </a:moveTo>
                  <a:cubicBezTo>
                    <a:pt x="5035" y="0"/>
                    <a:pt x="12077" y="273"/>
                    <a:pt x="14329" y="4776"/>
                  </a:cubicBezTo>
                  <a:cubicBezTo>
                    <a:pt x="15184" y="6487"/>
                    <a:pt x="11850" y="10677"/>
                    <a:pt x="10655" y="9184"/>
                  </a:cubicBezTo>
                  <a:cubicBezTo>
                    <a:pt x="9125" y="7272"/>
                    <a:pt x="15729" y="8275"/>
                    <a:pt x="18003" y="9184"/>
                  </a:cubicBezTo>
                  <a:cubicBezTo>
                    <a:pt x="24262" y="11685"/>
                    <a:pt x="26453" y="20814"/>
                    <a:pt x="26453" y="27554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g3a3a90efa98_6_198"/>
            <p:cNvSpPr/>
            <p:nvPr/>
          </p:nvSpPr>
          <p:spPr>
            <a:xfrm>
              <a:off x="6614915" y="2301725"/>
              <a:ext cx="110200" cy="110200"/>
            </a:xfrm>
            <a:custGeom>
              <a:rect b="b" l="l" r="r" t="t"/>
              <a:pathLst>
                <a:path extrusionOk="0" h="4408" w="4408">
                  <a:moveTo>
                    <a:pt x="0" y="4408"/>
                  </a:moveTo>
                  <a:cubicBezTo>
                    <a:pt x="1662" y="3161"/>
                    <a:pt x="3904" y="2016"/>
                    <a:pt x="4408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g3a3a90efa98_6_198"/>
            <p:cNvSpPr/>
            <p:nvPr/>
          </p:nvSpPr>
          <p:spPr>
            <a:xfrm>
              <a:off x="6504685" y="2329265"/>
              <a:ext cx="119400" cy="82675"/>
            </a:xfrm>
            <a:custGeom>
              <a:rect b="b" l="l" r="r" t="t"/>
              <a:pathLst>
                <a:path extrusionOk="0" h="3307" w="4776">
                  <a:moveTo>
                    <a:pt x="4776" y="3307"/>
                  </a:moveTo>
                  <a:cubicBezTo>
                    <a:pt x="3044" y="2441"/>
                    <a:pt x="1369" y="1369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a3a90efa98_6_21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highlight>
                  <a:schemeClr val="dk2"/>
                </a:highlight>
              </a:rPr>
              <a:t>Scalability </a:t>
            </a:r>
            <a:r>
              <a:rPr lang="en">
                <a:highlight>
                  <a:schemeClr val="dk2"/>
                </a:highlight>
              </a:rPr>
              <a:t>testing</a:t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730" name="Google Shape;730;g3a3a90efa98_6_210"/>
          <p:cNvSpPr txBox="1"/>
          <p:nvPr>
            <p:ph idx="4294967295" type="subTitle"/>
          </p:nvPr>
        </p:nvSpPr>
        <p:spPr>
          <a:xfrm>
            <a:off x="637926" y="1801486"/>
            <a:ext cx="37998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Evaluates whether the system can handle increased traffic by </a:t>
            </a:r>
            <a:r>
              <a:rPr b="1" lang="en"/>
              <a:t>adding resources</a:t>
            </a:r>
            <a:r>
              <a:rPr lang="en"/>
              <a:t> (scaling up or out).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i="1" lang="en">
                <a:highlight>
                  <a:schemeClr val="dk2"/>
                </a:highlight>
              </a:rPr>
              <a:t>Example: A streaming platform must be scalable to handle millions of users when a popular show is released.</a:t>
            </a:r>
            <a:endParaRPr i="1">
              <a:highlight>
                <a:schemeClr val="dk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i="1">
              <a:highlight>
                <a:schemeClr val="dk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731" name="Google Shape;731;g3a3a90efa98_6_210"/>
          <p:cNvSpPr txBox="1"/>
          <p:nvPr>
            <p:ph idx="4294967295" type="subTitle"/>
          </p:nvPr>
        </p:nvSpPr>
        <p:spPr>
          <a:xfrm>
            <a:off x="4435750" y="3436500"/>
            <a:ext cx="45576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Identifies the system’s capacity to expand through vertical scaling (more power) or horizontal scaling (more servers).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732" name="Google Shape;732;g3a3a90efa98_6_210"/>
          <p:cNvSpPr txBox="1"/>
          <p:nvPr>
            <p:ph idx="4294967295" type="subTitle"/>
          </p:nvPr>
        </p:nvSpPr>
        <p:spPr>
          <a:xfrm>
            <a:off x="637926" y="1228786"/>
            <a:ext cx="3799800" cy="572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Dela Gothic One"/>
                <a:ea typeface="Dela Gothic One"/>
                <a:cs typeface="Dela Gothic One"/>
                <a:sym typeface="Dela Gothic One"/>
              </a:rPr>
              <a:t>What is it?</a:t>
            </a:r>
            <a:endParaRPr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733" name="Google Shape;733;g3a3a90efa98_6_210"/>
          <p:cNvSpPr txBox="1"/>
          <p:nvPr>
            <p:ph idx="4294967295" type="subTitle"/>
          </p:nvPr>
        </p:nvSpPr>
        <p:spPr>
          <a:xfrm>
            <a:off x="4435750" y="2863800"/>
            <a:ext cx="4557600" cy="572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Dela Gothic One"/>
                <a:ea typeface="Dela Gothic One"/>
                <a:cs typeface="Dela Gothic One"/>
                <a:sym typeface="Dela Gothic One"/>
              </a:rPr>
              <a:t>Why it matters?</a:t>
            </a:r>
            <a:endParaRPr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grpSp>
        <p:nvGrpSpPr>
          <p:cNvPr id="734" name="Google Shape;734;g3a3a90efa98_6_210"/>
          <p:cNvGrpSpPr/>
          <p:nvPr/>
        </p:nvGrpSpPr>
        <p:grpSpPr>
          <a:xfrm rot="973679">
            <a:off x="4725763" y="1668346"/>
            <a:ext cx="995082" cy="828314"/>
            <a:chOff x="5934650" y="1760250"/>
            <a:chExt cx="790465" cy="657990"/>
          </a:xfrm>
        </p:grpSpPr>
        <p:sp>
          <p:nvSpPr>
            <p:cNvPr id="735" name="Google Shape;735;g3a3a90efa98_6_210"/>
            <p:cNvSpPr/>
            <p:nvPr/>
          </p:nvSpPr>
          <p:spPr>
            <a:xfrm>
              <a:off x="5934650" y="1760250"/>
              <a:ext cx="680239" cy="657990"/>
            </a:xfrm>
            <a:custGeom>
              <a:rect b="b" l="l" r="r" t="t"/>
              <a:pathLst>
                <a:path extrusionOk="0" h="27554" w="26453">
                  <a:moveTo>
                    <a:pt x="0" y="0"/>
                  </a:moveTo>
                  <a:cubicBezTo>
                    <a:pt x="5035" y="0"/>
                    <a:pt x="12077" y="273"/>
                    <a:pt x="14329" y="4776"/>
                  </a:cubicBezTo>
                  <a:cubicBezTo>
                    <a:pt x="15184" y="6487"/>
                    <a:pt x="11850" y="10677"/>
                    <a:pt x="10655" y="9184"/>
                  </a:cubicBezTo>
                  <a:cubicBezTo>
                    <a:pt x="9125" y="7272"/>
                    <a:pt x="15729" y="8275"/>
                    <a:pt x="18003" y="9184"/>
                  </a:cubicBezTo>
                  <a:cubicBezTo>
                    <a:pt x="24262" y="11685"/>
                    <a:pt x="26453" y="20814"/>
                    <a:pt x="26453" y="27554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g3a3a90efa98_6_210"/>
            <p:cNvSpPr/>
            <p:nvPr/>
          </p:nvSpPr>
          <p:spPr>
            <a:xfrm>
              <a:off x="6614915" y="2301725"/>
              <a:ext cx="110200" cy="110200"/>
            </a:xfrm>
            <a:custGeom>
              <a:rect b="b" l="l" r="r" t="t"/>
              <a:pathLst>
                <a:path extrusionOk="0" h="4408" w="4408">
                  <a:moveTo>
                    <a:pt x="0" y="4408"/>
                  </a:moveTo>
                  <a:cubicBezTo>
                    <a:pt x="1662" y="3161"/>
                    <a:pt x="3904" y="2016"/>
                    <a:pt x="4408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g3a3a90efa98_6_210"/>
            <p:cNvSpPr/>
            <p:nvPr/>
          </p:nvSpPr>
          <p:spPr>
            <a:xfrm>
              <a:off x="6504685" y="2329265"/>
              <a:ext cx="119400" cy="82675"/>
            </a:xfrm>
            <a:custGeom>
              <a:rect b="b" l="l" r="r" t="t"/>
              <a:pathLst>
                <a:path extrusionOk="0" h="3307" w="4776">
                  <a:moveTo>
                    <a:pt x="4776" y="3307"/>
                  </a:moveTo>
                  <a:cubicBezTo>
                    <a:pt x="3044" y="2441"/>
                    <a:pt x="1369" y="1369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a3a90efa98_6_2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highlight>
                  <a:schemeClr val="dk2"/>
                </a:highlight>
              </a:rPr>
              <a:t>Endurance </a:t>
            </a:r>
            <a:r>
              <a:rPr lang="en">
                <a:highlight>
                  <a:schemeClr val="dk2"/>
                </a:highlight>
              </a:rPr>
              <a:t>testing</a:t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743" name="Google Shape;743;g3a3a90efa98_6_222"/>
          <p:cNvSpPr txBox="1"/>
          <p:nvPr>
            <p:ph idx="4294967295" type="subTitle"/>
          </p:nvPr>
        </p:nvSpPr>
        <p:spPr>
          <a:xfrm>
            <a:off x="637926" y="1801486"/>
            <a:ext cx="37998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Checks the system’s performance over an </a:t>
            </a:r>
            <a:r>
              <a:rPr b="1" lang="en"/>
              <a:t>extended period</a:t>
            </a:r>
            <a:r>
              <a:rPr lang="en"/>
              <a:t> under a consistent load (also called Soak testing).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i="1" lang="en">
                <a:highlight>
                  <a:schemeClr val="dk2"/>
                </a:highlight>
              </a:rPr>
              <a:t>Example: A CRM tool running continuously for days may experience a slowdown over time, impacting reliability.</a:t>
            </a:r>
            <a:endParaRPr i="1">
              <a:highlight>
                <a:schemeClr val="dk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i="1">
              <a:highlight>
                <a:schemeClr val="dk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i="1">
              <a:highlight>
                <a:schemeClr val="dk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744" name="Google Shape;744;g3a3a90efa98_6_222"/>
          <p:cNvSpPr txBox="1"/>
          <p:nvPr>
            <p:ph idx="4294967295" type="subTitle"/>
          </p:nvPr>
        </p:nvSpPr>
        <p:spPr>
          <a:xfrm>
            <a:off x="4435750" y="3436500"/>
            <a:ext cx="45576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Identifies issues like memory leaks or performance degradation with prolonged usage. Ensures long-term stability.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745" name="Google Shape;745;g3a3a90efa98_6_222"/>
          <p:cNvSpPr txBox="1"/>
          <p:nvPr>
            <p:ph idx="4294967295" type="subTitle"/>
          </p:nvPr>
        </p:nvSpPr>
        <p:spPr>
          <a:xfrm>
            <a:off x="637926" y="1228786"/>
            <a:ext cx="3799800" cy="572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Dela Gothic One"/>
                <a:ea typeface="Dela Gothic One"/>
                <a:cs typeface="Dela Gothic One"/>
                <a:sym typeface="Dela Gothic One"/>
              </a:rPr>
              <a:t>What is it?</a:t>
            </a:r>
            <a:endParaRPr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746" name="Google Shape;746;g3a3a90efa98_6_222"/>
          <p:cNvSpPr txBox="1"/>
          <p:nvPr>
            <p:ph idx="4294967295" type="subTitle"/>
          </p:nvPr>
        </p:nvSpPr>
        <p:spPr>
          <a:xfrm>
            <a:off x="4435750" y="2863800"/>
            <a:ext cx="4557600" cy="572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Dela Gothic One"/>
                <a:ea typeface="Dela Gothic One"/>
                <a:cs typeface="Dela Gothic One"/>
                <a:sym typeface="Dela Gothic One"/>
              </a:rPr>
              <a:t>Why it matters?</a:t>
            </a:r>
            <a:endParaRPr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grpSp>
        <p:nvGrpSpPr>
          <p:cNvPr id="747" name="Google Shape;747;g3a3a90efa98_6_222"/>
          <p:cNvGrpSpPr/>
          <p:nvPr/>
        </p:nvGrpSpPr>
        <p:grpSpPr>
          <a:xfrm rot="973679">
            <a:off x="4725763" y="1668346"/>
            <a:ext cx="995082" cy="828314"/>
            <a:chOff x="5934650" y="1760250"/>
            <a:chExt cx="790465" cy="657990"/>
          </a:xfrm>
        </p:grpSpPr>
        <p:sp>
          <p:nvSpPr>
            <p:cNvPr id="748" name="Google Shape;748;g3a3a90efa98_6_222"/>
            <p:cNvSpPr/>
            <p:nvPr/>
          </p:nvSpPr>
          <p:spPr>
            <a:xfrm>
              <a:off x="5934650" y="1760250"/>
              <a:ext cx="680239" cy="657990"/>
            </a:xfrm>
            <a:custGeom>
              <a:rect b="b" l="l" r="r" t="t"/>
              <a:pathLst>
                <a:path extrusionOk="0" h="27554" w="26453">
                  <a:moveTo>
                    <a:pt x="0" y="0"/>
                  </a:moveTo>
                  <a:cubicBezTo>
                    <a:pt x="5035" y="0"/>
                    <a:pt x="12077" y="273"/>
                    <a:pt x="14329" y="4776"/>
                  </a:cubicBezTo>
                  <a:cubicBezTo>
                    <a:pt x="15184" y="6487"/>
                    <a:pt x="11850" y="10677"/>
                    <a:pt x="10655" y="9184"/>
                  </a:cubicBezTo>
                  <a:cubicBezTo>
                    <a:pt x="9125" y="7272"/>
                    <a:pt x="15729" y="8275"/>
                    <a:pt x="18003" y="9184"/>
                  </a:cubicBezTo>
                  <a:cubicBezTo>
                    <a:pt x="24262" y="11685"/>
                    <a:pt x="26453" y="20814"/>
                    <a:pt x="26453" y="27554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g3a3a90efa98_6_222"/>
            <p:cNvSpPr/>
            <p:nvPr/>
          </p:nvSpPr>
          <p:spPr>
            <a:xfrm>
              <a:off x="6614915" y="2301725"/>
              <a:ext cx="110200" cy="110200"/>
            </a:xfrm>
            <a:custGeom>
              <a:rect b="b" l="l" r="r" t="t"/>
              <a:pathLst>
                <a:path extrusionOk="0" h="4408" w="4408">
                  <a:moveTo>
                    <a:pt x="0" y="4408"/>
                  </a:moveTo>
                  <a:cubicBezTo>
                    <a:pt x="1662" y="3161"/>
                    <a:pt x="3904" y="2016"/>
                    <a:pt x="4408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g3a3a90efa98_6_222"/>
            <p:cNvSpPr/>
            <p:nvPr/>
          </p:nvSpPr>
          <p:spPr>
            <a:xfrm>
              <a:off x="6504685" y="2329265"/>
              <a:ext cx="119400" cy="82675"/>
            </a:xfrm>
            <a:custGeom>
              <a:rect b="b" l="l" r="r" t="t"/>
              <a:pathLst>
                <a:path extrusionOk="0" h="3307" w="4776">
                  <a:moveTo>
                    <a:pt x="4776" y="3307"/>
                  </a:moveTo>
                  <a:cubicBezTo>
                    <a:pt x="3044" y="2441"/>
                    <a:pt x="1369" y="1369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3a3a90efa98_6_2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highlight>
                  <a:schemeClr val="dk2"/>
                </a:highlight>
              </a:rPr>
              <a:t>Volume </a:t>
            </a:r>
            <a:r>
              <a:rPr lang="en">
                <a:highlight>
                  <a:schemeClr val="dk2"/>
                </a:highlight>
              </a:rPr>
              <a:t>testing</a:t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756" name="Google Shape;756;g3a3a90efa98_6_234"/>
          <p:cNvSpPr txBox="1"/>
          <p:nvPr>
            <p:ph idx="4294967295" type="subTitle"/>
          </p:nvPr>
        </p:nvSpPr>
        <p:spPr>
          <a:xfrm>
            <a:off x="637926" y="1801486"/>
            <a:ext cx="37998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Examines system behavior when handling a </a:t>
            </a:r>
            <a:r>
              <a:rPr b="1" lang="en"/>
              <a:t>large volume of data</a:t>
            </a:r>
            <a:r>
              <a:rPr lang="en"/>
              <a:t> (e.g., in the database).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i="1" lang="en">
                <a:highlight>
                  <a:schemeClr val="dk2"/>
                </a:highlight>
              </a:rPr>
              <a:t>Example: A financial application managing millions of daily transactions must perform without slowdowns.</a:t>
            </a:r>
            <a:endParaRPr i="1">
              <a:highlight>
                <a:schemeClr val="dk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i="1">
              <a:highlight>
                <a:schemeClr val="dk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i="1">
              <a:highlight>
                <a:schemeClr val="dk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i="1">
              <a:highlight>
                <a:schemeClr val="dk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i="1">
              <a:highlight>
                <a:schemeClr val="dk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757" name="Google Shape;757;g3a3a90efa98_6_234"/>
          <p:cNvSpPr txBox="1"/>
          <p:nvPr>
            <p:ph idx="4294967295" type="subTitle"/>
          </p:nvPr>
        </p:nvSpPr>
        <p:spPr>
          <a:xfrm>
            <a:off x="4435750" y="3436500"/>
            <a:ext cx="45576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Essential for big data applications and systems managing intensive data operations.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758" name="Google Shape;758;g3a3a90efa98_6_234"/>
          <p:cNvSpPr txBox="1"/>
          <p:nvPr>
            <p:ph idx="4294967295" type="subTitle"/>
          </p:nvPr>
        </p:nvSpPr>
        <p:spPr>
          <a:xfrm>
            <a:off x="637926" y="1228786"/>
            <a:ext cx="3799800" cy="572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Dela Gothic One"/>
                <a:ea typeface="Dela Gothic One"/>
                <a:cs typeface="Dela Gothic One"/>
                <a:sym typeface="Dela Gothic One"/>
              </a:rPr>
              <a:t>What is it?</a:t>
            </a:r>
            <a:endParaRPr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759" name="Google Shape;759;g3a3a90efa98_6_234"/>
          <p:cNvSpPr txBox="1"/>
          <p:nvPr>
            <p:ph idx="4294967295" type="subTitle"/>
          </p:nvPr>
        </p:nvSpPr>
        <p:spPr>
          <a:xfrm>
            <a:off x="4435750" y="2863800"/>
            <a:ext cx="4557600" cy="572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Dela Gothic One"/>
                <a:ea typeface="Dela Gothic One"/>
                <a:cs typeface="Dela Gothic One"/>
                <a:sym typeface="Dela Gothic One"/>
              </a:rPr>
              <a:t>Why it matters?</a:t>
            </a:r>
            <a:endParaRPr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grpSp>
        <p:nvGrpSpPr>
          <p:cNvPr id="760" name="Google Shape;760;g3a3a90efa98_6_234"/>
          <p:cNvGrpSpPr/>
          <p:nvPr/>
        </p:nvGrpSpPr>
        <p:grpSpPr>
          <a:xfrm rot="973679">
            <a:off x="4725763" y="1668346"/>
            <a:ext cx="995082" cy="828314"/>
            <a:chOff x="5934650" y="1760250"/>
            <a:chExt cx="790465" cy="657990"/>
          </a:xfrm>
        </p:grpSpPr>
        <p:sp>
          <p:nvSpPr>
            <p:cNvPr id="761" name="Google Shape;761;g3a3a90efa98_6_234"/>
            <p:cNvSpPr/>
            <p:nvPr/>
          </p:nvSpPr>
          <p:spPr>
            <a:xfrm>
              <a:off x="5934650" y="1760250"/>
              <a:ext cx="680239" cy="657990"/>
            </a:xfrm>
            <a:custGeom>
              <a:rect b="b" l="l" r="r" t="t"/>
              <a:pathLst>
                <a:path extrusionOk="0" h="27554" w="26453">
                  <a:moveTo>
                    <a:pt x="0" y="0"/>
                  </a:moveTo>
                  <a:cubicBezTo>
                    <a:pt x="5035" y="0"/>
                    <a:pt x="12077" y="273"/>
                    <a:pt x="14329" y="4776"/>
                  </a:cubicBezTo>
                  <a:cubicBezTo>
                    <a:pt x="15184" y="6487"/>
                    <a:pt x="11850" y="10677"/>
                    <a:pt x="10655" y="9184"/>
                  </a:cubicBezTo>
                  <a:cubicBezTo>
                    <a:pt x="9125" y="7272"/>
                    <a:pt x="15729" y="8275"/>
                    <a:pt x="18003" y="9184"/>
                  </a:cubicBezTo>
                  <a:cubicBezTo>
                    <a:pt x="24262" y="11685"/>
                    <a:pt x="26453" y="20814"/>
                    <a:pt x="26453" y="27554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g3a3a90efa98_6_234"/>
            <p:cNvSpPr/>
            <p:nvPr/>
          </p:nvSpPr>
          <p:spPr>
            <a:xfrm>
              <a:off x="6614915" y="2301725"/>
              <a:ext cx="110200" cy="110200"/>
            </a:xfrm>
            <a:custGeom>
              <a:rect b="b" l="l" r="r" t="t"/>
              <a:pathLst>
                <a:path extrusionOk="0" h="4408" w="4408">
                  <a:moveTo>
                    <a:pt x="0" y="4408"/>
                  </a:moveTo>
                  <a:cubicBezTo>
                    <a:pt x="1662" y="3161"/>
                    <a:pt x="3904" y="2016"/>
                    <a:pt x="4408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g3a3a90efa98_6_234"/>
            <p:cNvSpPr/>
            <p:nvPr/>
          </p:nvSpPr>
          <p:spPr>
            <a:xfrm>
              <a:off x="6504685" y="2329265"/>
              <a:ext cx="119400" cy="82675"/>
            </a:xfrm>
            <a:custGeom>
              <a:rect b="b" l="l" r="r" t="t"/>
              <a:pathLst>
                <a:path extrusionOk="0" h="3307" w="4776">
                  <a:moveTo>
                    <a:pt x="4776" y="3307"/>
                  </a:moveTo>
                  <a:cubicBezTo>
                    <a:pt x="3044" y="2441"/>
                    <a:pt x="1369" y="1369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3a4575b4c13_0_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100">
                <a:highlight>
                  <a:schemeClr val="dk2"/>
                </a:highlight>
              </a:rPr>
              <a:t>Comparison</a:t>
            </a:r>
            <a:r>
              <a:rPr lang="en" sz="2100"/>
              <a:t> of Key Performance Test Types</a:t>
            </a:r>
            <a:endParaRPr sz="1200">
              <a:highlight>
                <a:schemeClr val="dk2"/>
              </a:highlight>
            </a:endParaRPr>
          </a:p>
        </p:txBody>
      </p:sp>
      <p:graphicFrame>
        <p:nvGraphicFramePr>
          <p:cNvPr id="769" name="Google Shape;769;g3a4575b4c13_0_0"/>
          <p:cNvGraphicFramePr/>
          <p:nvPr/>
        </p:nvGraphicFramePr>
        <p:xfrm>
          <a:off x="796200" y="122220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{34130326-C682-4D9A-B6A2-7CE5849FB3E5}</a:tableStyleId>
              </a:tblPr>
              <a:tblGrid>
                <a:gridCol w="1111150"/>
                <a:gridCol w="2213375"/>
                <a:gridCol w="2359300"/>
                <a:gridCol w="2326875"/>
              </a:tblGrid>
              <a:tr h="488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dk2"/>
                          </a:highlight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Criteria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dk2"/>
                        </a:highlight>
                        <a:latin typeface="Dela Gothic One"/>
                        <a:ea typeface="Dela Gothic One"/>
                        <a:cs typeface="Dela Gothic One"/>
                        <a:sym typeface="Dela Gothic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dk2"/>
                          </a:highlight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Load Test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dk2"/>
                        </a:highlight>
                        <a:latin typeface="Dela Gothic One"/>
                        <a:ea typeface="Dela Gothic One"/>
                        <a:cs typeface="Dela Gothic One"/>
                        <a:sym typeface="Dela Gothic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dk2"/>
                          </a:highlight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Stress Test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dk2"/>
                        </a:highlight>
                        <a:latin typeface="Dela Gothic One"/>
                        <a:ea typeface="Dela Gothic One"/>
                        <a:cs typeface="Dela Gothic One"/>
                        <a:sym typeface="Dela Gothic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dk2"/>
                          </a:highlight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Spike Test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dk2"/>
                        </a:highlight>
                        <a:latin typeface="Dela Gothic One"/>
                        <a:ea typeface="Dela Gothic One"/>
                        <a:cs typeface="Dela Gothic One"/>
                        <a:sym typeface="Dela Gothic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Purpose</a:t>
                      </a:r>
                      <a:endParaRPr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Verify performance under expected load</a:t>
                      </a:r>
                      <a:endParaRPr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Determine system limits and failure behavior</a:t>
                      </a:r>
                      <a:endParaRPr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Check reaction to sudden, extreme load</a:t>
                      </a:r>
                      <a:endParaRPr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5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Load Pattern</a:t>
                      </a:r>
                      <a:endParaRPr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Gradual increase to expected traffic</a:t>
                      </a:r>
                      <a:endParaRPr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Gradual increase beyond maximum capacity</a:t>
                      </a:r>
                      <a:endParaRPr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Sudden and sharp increase in load</a:t>
                      </a:r>
                      <a:endParaRPr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6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Focus</a:t>
                      </a:r>
                      <a:endParaRPr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Stability under normal conditions</a:t>
                      </a:r>
                      <a:endParaRPr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System breaking point and failure</a:t>
                      </a:r>
                      <a:endParaRPr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Resilience and recovery from spikes</a:t>
                      </a:r>
                      <a:endParaRPr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62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Example</a:t>
                      </a:r>
                      <a:endParaRPr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Typical peak shopping time</a:t>
                      </a:r>
                      <a:endParaRPr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Black Friday or concert ticket release</a:t>
                      </a:r>
                      <a:endParaRPr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Flash sale announcement</a:t>
                      </a:r>
                      <a:endParaRPr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770" name="Google Shape;770;g3a4575b4c13_0_0"/>
          <p:cNvGrpSpPr/>
          <p:nvPr/>
        </p:nvGrpSpPr>
        <p:grpSpPr>
          <a:xfrm rot="1540512">
            <a:off x="8284066" y="666127"/>
            <a:ext cx="588546" cy="847809"/>
            <a:chOff x="138053" y="131870"/>
            <a:chExt cx="640700" cy="922938"/>
          </a:xfrm>
        </p:grpSpPr>
        <p:grpSp>
          <p:nvGrpSpPr>
            <p:cNvPr id="771" name="Google Shape;771;g3a4575b4c13_0_0"/>
            <p:cNvGrpSpPr/>
            <p:nvPr/>
          </p:nvGrpSpPr>
          <p:grpSpPr>
            <a:xfrm rot="-1029449">
              <a:off x="214817" y="176419"/>
              <a:ext cx="389401" cy="579177"/>
              <a:chOff x="214950" y="878975"/>
              <a:chExt cx="389400" cy="579175"/>
            </a:xfrm>
          </p:grpSpPr>
          <p:sp>
            <p:nvSpPr>
              <p:cNvPr id="772" name="Google Shape;772;g3a4575b4c13_0_0"/>
              <p:cNvSpPr/>
              <p:nvPr/>
            </p:nvSpPr>
            <p:spPr>
              <a:xfrm>
                <a:off x="253500" y="878975"/>
                <a:ext cx="312300" cy="16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" name="Google Shape;773;g3a4575b4c13_0_0"/>
              <p:cNvSpPr/>
              <p:nvPr/>
            </p:nvSpPr>
            <p:spPr>
              <a:xfrm>
                <a:off x="214950" y="1215750"/>
                <a:ext cx="389400" cy="242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g3a4575b4c13_0_0"/>
              <p:cNvSpPr/>
              <p:nvPr/>
            </p:nvSpPr>
            <p:spPr>
              <a:xfrm rot="10800000">
                <a:off x="276475" y="961650"/>
                <a:ext cx="266350" cy="387900"/>
              </a:xfrm>
              <a:prstGeom prst="flowChartManualOperation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75" name="Google Shape;775;g3a4575b4c13_0_0"/>
            <p:cNvGrpSpPr/>
            <p:nvPr/>
          </p:nvGrpSpPr>
          <p:grpSpPr>
            <a:xfrm rot="-875067">
              <a:off x="322439" y="197805"/>
              <a:ext cx="358190" cy="825201"/>
              <a:chOff x="6934150" y="1702750"/>
              <a:chExt cx="213125" cy="491000"/>
            </a:xfrm>
          </p:grpSpPr>
          <p:sp>
            <p:nvSpPr>
              <p:cNvPr id="776" name="Google Shape;776;g3a4575b4c13_0_0"/>
              <p:cNvSpPr/>
              <p:nvPr/>
            </p:nvSpPr>
            <p:spPr>
              <a:xfrm>
                <a:off x="6934150" y="1702750"/>
                <a:ext cx="213125" cy="491000"/>
              </a:xfrm>
              <a:custGeom>
                <a:rect b="b" l="l" r="r" t="t"/>
                <a:pathLst>
                  <a:path extrusionOk="0" h="19640" w="8525">
                    <a:moveTo>
                      <a:pt x="3168" y="286"/>
                    </a:moveTo>
                    <a:cubicBezTo>
                      <a:pt x="3469" y="286"/>
                      <a:pt x="3773" y="305"/>
                      <a:pt x="4066" y="320"/>
                    </a:cubicBezTo>
                    <a:cubicBezTo>
                      <a:pt x="4973" y="367"/>
                      <a:pt x="5812" y="480"/>
                      <a:pt x="6578" y="1012"/>
                    </a:cubicBezTo>
                    <a:cubicBezTo>
                      <a:pt x="6553" y="1892"/>
                      <a:pt x="5563" y="2244"/>
                      <a:pt x="4455" y="2244"/>
                    </a:cubicBezTo>
                    <a:cubicBezTo>
                      <a:pt x="2953" y="2244"/>
                      <a:pt x="1236" y="1596"/>
                      <a:pt x="1422" y="741"/>
                    </a:cubicBezTo>
                    <a:lnTo>
                      <a:pt x="1422" y="740"/>
                    </a:lnTo>
                    <a:cubicBezTo>
                      <a:pt x="1725" y="478"/>
                      <a:pt x="2471" y="328"/>
                      <a:pt x="2630" y="312"/>
                    </a:cubicBezTo>
                    <a:cubicBezTo>
                      <a:pt x="2806" y="293"/>
                      <a:pt x="2986" y="286"/>
                      <a:pt x="3168" y="286"/>
                    </a:cubicBezTo>
                    <a:close/>
                    <a:moveTo>
                      <a:pt x="1239" y="1355"/>
                    </a:moveTo>
                    <a:lnTo>
                      <a:pt x="1239" y="1355"/>
                    </a:lnTo>
                    <a:cubicBezTo>
                      <a:pt x="1585" y="2005"/>
                      <a:pt x="3086" y="2341"/>
                      <a:pt x="3595" y="2392"/>
                    </a:cubicBezTo>
                    <a:cubicBezTo>
                      <a:pt x="3777" y="2411"/>
                      <a:pt x="4022" y="2425"/>
                      <a:pt x="4297" y="2425"/>
                    </a:cubicBezTo>
                    <a:cubicBezTo>
                      <a:pt x="5122" y="2425"/>
                      <a:pt x="6209" y="2295"/>
                      <a:pt x="6640" y="1755"/>
                    </a:cubicBezTo>
                    <a:lnTo>
                      <a:pt x="6640" y="1755"/>
                    </a:lnTo>
                    <a:cubicBezTo>
                      <a:pt x="6581" y="2333"/>
                      <a:pt x="6298" y="2663"/>
                      <a:pt x="5781" y="2733"/>
                    </a:cubicBezTo>
                    <a:lnTo>
                      <a:pt x="5781" y="2732"/>
                    </a:lnTo>
                    <a:cubicBezTo>
                      <a:pt x="5560" y="2804"/>
                      <a:pt x="5333" y="2853"/>
                      <a:pt x="5104" y="2882"/>
                    </a:cubicBezTo>
                    <a:cubicBezTo>
                      <a:pt x="4827" y="2922"/>
                      <a:pt x="4548" y="2942"/>
                      <a:pt x="4269" y="2942"/>
                    </a:cubicBezTo>
                    <a:cubicBezTo>
                      <a:pt x="4127" y="2942"/>
                      <a:pt x="3985" y="2936"/>
                      <a:pt x="3843" y="2926"/>
                    </a:cubicBezTo>
                    <a:cubicBezTo>
                      <a:pt x="2998" y="2869"/>
                      <a:pt x="1172" y="2577"/>
                      <a:pt x="1239" y="1355"/>
                    </a:cubicBezTo>
                    <a:close/>
                    <a:moveTo>
                      <a:pt x="6129" y="8701"/>
                    </a:moveTo>
                    <a:cubicBezTo>
                      <a:pt x="6148" y="8801"/>
                      <a:pt x="6164" y="8903"/>
                      <a:pt x="6183" y="9005"/>
                    </a:cubicBezTo>
                    <a:lnTo>
                      <a:pt x="6183" y="9007"/>
                    </a:lnTo>
                    <a:cubicBezTo>
                      <a:pt x="5958" y="9177"/>
                      <a:pt x="5713" y="9322"/>
                      <a:pt x="5455" y="9437"/>
                    </a:cubicBezTo>
                    <a:cubicBezTo>
                      <a:pt x="5686" y="9196"/>
                      <a:pt x="5912" y="8951"/>
                      <a:pt x="6129" y="8701"/>
                    </a:cubicBezTo>
                    <a:close/>
                    <a:moveTo>
                      <a:pt x="2737" y="2953"/>
                    </a:moveTo>
                    <a:cubicBezTo>
                      <a:pt x="3305" y="3099"/>
                      <a:pt x="3897" y="3155"/>
                      <a:pt x="4308" y="3155"/>
                    </a:cubicBezTo>
                    <a:cubicBezTo>
                      <a:pt x="4341" y="3155"/>
                      <a:pt x="4373" y="3155"/>
                      <a:pt x="4404" y="3154"/>
                    </a:cubicBezTo>
                    <a:cubicBezTo>
                      <a:pt x="4713" y="3149"/>
                      <a:pt x="5021" y="3125"/>
                      <a:pt x="5327" y="3084"/>
                    </a:cubicBezTo>
                    <a:cubicBezTo>
                      <a:pt x="5539" y="4912"/>
                      <a:pt x="5780" y="6758"/>
                      <a:pt x="6108" y="8571"/>
                    </a:cubicBezTo>
                    <a:cubicBezTo>
                      <a:pt x="5808" y="8877"/>
                      <a:pt x="5526" y="9198"/>
                      <a:pt x="5249" y="9523"/>
                    </a:cubicBezTo>
                    <a:cubicBezTo>
                      <a:pt x="4996" y="9620"/>
                      <a:pt x="4731" y="9690"/>
                      <a:pt x="4463" y="9729"/>
                    </a:cubicBezTo>
                    <a:cubicBezTo>
                      <a:pt x="4651" y="9531"/>
                      <a:pt x="4846" y="9340"/>
                      <a:pt x="5048" y="9153"/>
                    </a:cubicBezTo>
                    <a:cubicBezTo>
                      <a:pt x="5077" y="9127"/>
                      <a:pt x="5053" y="9083"/>
                      <a:pt x="5021" y="9083"/>
                    </a:cubicBezTo>
                    <a:cubicBezTo>
                      <a:pt x="5013" y="9083"/>
                      <a:pt x="5004" y="9086"/>
                      <a:pt x="4996" y="9093"/>
                    </a:cubicBezTo>
                    <a:cubicBezTo>
                      <a:pt x="4758" y="9292"/>
                      <a:pt x="4537" y="9510"/>
                      <a:pt x="4331" y="9743"/>
                    </a:cubicBezTo>
                    <a:cubicBezTo>
                      <a:pt x="4226" y="9754"/>
                      <a:pt x="4121" y="9759"/>
                      <a:pt x="4016" y="9759"/>
                    </a:cubicBezTo>
                    <a:cubicBezTo>
                      <a:pt x="3404" y="9759"/>
                      <a:pt x="2811" y="9570"/>
                      <a:pt x="2347" y="9128"/>
                    </a:cubicBezTo>
                    <a:cubicBezTo>
                      <a:pt x="2348" y="9126"/>
                      <a:pt x="2350" y="9126"/>
                      <a:pt x="2351" y="9125"/>
                    </a:cubicBezTo>
                    <a:cubicBezTo>
                      <a:pt x="2547" y="8830"/>
                      <a:pt x="2798" y="8583"/>
                      <a:pt x="3085" y="8374"/>
                    </a:cubicBezTo>
                    <a:cubicBezTo>
                      <a:pt x="3113" y="8352"/>
                      <a:pt x="3090" y="8315"/>
                      <a:pt x="3060" y="8315"/>
                    </a:cubicBezTo>
                    <a:cubicBezTo>
                      <a:pt x="3054" y="8315"/>
                      <a:pt x="3047" y="8317"/>
                      <a:pt x="3040" y="8321"/>
                    </a:cubicBezTo>
                    <a:cubicBezTo>
                      <a:pt x="2736" y="8516"/>
                      <a:pt x="2492" y="8775"/>
                      <a:pt x="2296" y="9078"/>
                    </a:cubicBezTo>
                    <a:cubicBezTo>
                      <a:pt x="2195" y="8978"/>
                      <a:pt x="2104" y="8870"/>
                      <a:pt x="2025" y="8753"/>
                    </a:cubicBezTo>
                    <a:cubicBezTo>
                      <a:pt x="2023" y="8752"/>
                      <a:pt x="2020" y="8752"/>
                      <a:pt x="2018" y="8750"/>
                    </a:cubicBezTo>
                    <a:cubicBezTo>
                      <a:pt x="2039" y="8610"/>
                      <a:pt x="2055" y="8469"/>
                      <a:pt x="2074" y="8329"/>
                    </a:cubicBezTo>
                    <a:cubicBezTo>
                      <a:pt x="2377" y="8014"/>
                      <a:pt x="2683" y="7701"/>
                      <a:pt x="2970" y="7373"/>
                    </a:cubicBezTo>
                    <a:cubicBezTo>
                      <a:pt x="2988" y="7351"/>
                      <a:pt x="2965" y="7320"/>
                      <a:pt x="2941" y="7320"/>
                    </a:cubicBezTo>
                    <a:cubicBezTo>
                      <a:pt x="2935" y="7320"/>
                      <a:pt x="2928" y="7323"/>
                      <a:pt x="2922" y="7328"/>
                    </a:cubicBezTo>
                    <a:cubicBezTo>
                      <a:pt x="2635" y="7606"/>
                      <a:pt x="2366" y="7897"/>
                      <a:pt x="2093" y="8189"/>
                    </a:cubicBezTo>
                    <a:cubicBezTo>
                      <a:pt x="2131" y="7916"/>
                      <a:pt x="2170" y="7644"/>
                      <a:pt x="2205" y="7370"/>
                    </a:cubicBezTo>
                    <a:cubicBezTo>
                      <a:pt x="2441" y="7143"/>
                      <a:pt x="2677" y="6914"/>
                      <a:pt x="2901" y="6673"/>
                    </a:cubicBezTo>
                    <a:cubicBezTo>
                      <a:pt x="2926" y="6646"/>
                      <a:pt x="2905" y="6604"/>
                      <a:pt x="2876" y="6604"/>
                    </a:cubicBezTo>
                    <a:cubicBezTo>
                      <a:pt x="2868" y="6604"/>
                      <a:pt x="2860" y="6607"/>
                      <a:pt x="2852" y="6614"/>
                    </a:cubicBezTo>
                    <a:cubicBezTo>
                      <a:pt x="2635" y="6815"/>
                      <a:pt x="2428" y="7025"/>
                      <a:pt x="2221" y="7239"/>
                    </a:cubicBezTo>
                    <a:cubicBezTo>
                      <a:pt x="2251" y="7006"/>
                      <a:pt x="2281" y="6774"/>
                      <a:pt x="2308" y="6541"/>
                    </a:cubicBezTo>
                    <a:cubicBezTo>
                      <a:pt x="2527" y="6292"/>
                      <a:pt x="2745" y="6045"/>
                      <a:pt x="2952" y="5787"/>
                    </a:cubicBezTo>
                    <a:cubicBezTo>
                      <a:pt x="2973" y="5762"/>
                      <a:pt x="2949" y="5735"/>
                      <a:pt x="2923" y="5735"/>
                    </a:cubicBezTo>
                    <a:cubicBezTo>
                      <a:pt x="2914" y="5735"/>
                      <a:pt x="2904" y="5739"/>
                      <a:pt x="2896" y="5747"/>
                    </a:cubicBezTo>
                    <a:cubicBezTo>
                      <a:pt x="2700" y="5959"/>
                      <a:pt x="2514" y="6179"/>
                      <a:pt x="2326" y="6398"/>
                    </a:cubicBezTo>
                    <a:cubicBezTo>
                      <a:pt x="2363" y="6103"/>
                      <a:pt x="2398" y="5808"/>
                      <a:pt x="2433" y="5511"/>
                    </a:cubicBezTo>
                    <a:cubicBezTo>
                      <a:pt x="2637" y="5312"/>
                      <a:pt x="2839" y="5110"/>
                      <a:pt x="3035" y="4904"/>
                    </a:cubicBezTo>
                    <a:cubicBezTo>
                      <a:pt x="3059" y="4879"/>
                      <a:pt x="3039" y="4842"/>
                      <a:pt x="3013" y="4842"/>
                    </a:cubicBezTo>
                    <a:cubicBezTo>
                      <a:pt x="3006" y="4842"/>
                      <a:pt x="2998" y="4845"/>
                      <a:pt x="2991" y="4852"/>
                    </a:cubicBezTo>
                    <a:cubicBezTo>
                      <a:pt x="2806" y="5032"/>
                      <a:pt x="2626" y="5215"/>
                      <a:pt x="2445" y="5401"/>
                    </a:cubicBezTo>
                    <a:cubicBezTo>
                      <a:pt x="2474" y="5161"/>
                      <a:pt x="2504" y="4920"/>
                      <a:pt x="2532" y="4679"/>
                    </a:cubicBezTo>
                    <a:cubicBezTo>
                      <a:pt x="2787" y="4447"/>
                      <a:pt x="3034" y="4206"/>
                      <a:pt x="3269" y="3954"/>
                    </a:cubicBezTo>
                    <a:cubicBezTo>
                      <a:pt x="3293" y="3928"/>
                      <a:pt x="3273" y="3888"/>
                      <a:pt x="3245" y="3888"/>
                    </a:cubicBezTo>
                    <a:cubicBezTo>
                      <a:pt x="3238" y="3888"/>
                      <a:pt x="3230" y="3891"/>
                      <a:pt x="3222" y="3898"/>
                    </a:cubicBezTo>
                    <a:cubicBezTo>
                      <a:pt x="2989" y="4109"/>
                      <a:pt x="2764" y="4330"/>
                      <a:pt x="2546" y="4558"/>
                    </a:cubicBezTo>
                    <a:cubicBezTo>
                      <a:pt x="2565" y="4396"/>
                      <a:pt x="2584" y="4233"/>
                      <a:pt x="2603" y="4071"/>
                    </a:cubicBezTo>
                    <a:cubicBezTo>
                      <a:pt x="2845" y="3733"/>
                      <a:pt x="3145" y="3439"/>
                      <a:pt x="3488" y="3205"/>
                    </a:cubicBezTo>
                    <a:cubicBezTo>
                      <a:pt x="3522" y="3182"/>
                      <a:pt x="3495" y="3127"/>
                      <a:pt x="3460" y="3127"/>
                    </a:cubicBezTo>
                    <a:cubicBezTo>
                      <a:pt x="3454" y="3127"/>
                      <a:pt x="3448" y="3128"/>
                      <a:pt x="3442" y="3132"/>
                    </a:cubicBezTo>
                    <a:cubicBezTo>
                      <a:pt x="3112" y="3317"/>
                      <a:pt x="2831" y="3578"/>
                      <a:pt x="2624" y="3894"/>
                    </a:cubicBezTo>
                    <a:cubicBezTo>
                      <a:pt x="2662" y="3580"/>
                      <a:pt x="2697" y="3266"/>
                      <a:pt x="2737" y="2953"/>
                    </a:cubicBezTo>
                    <a:close/>
                    <a:moveTo>
                      <a:pt x="1868" y="7564"/>
                    </a:moveTo>
                    <a:lnTo>
                      <a:pt x="1868" y="7564"/>
                    </a:lnTo>
                    <a:cubicBezTo>
                      <a:pt x="1830" y="7993"/>
                      <a:pt x="1800" y="8420"/>
                      <a:pt x="1782" y="8847"/>
                    </a:cubicBezTo>
                    <a:cubicBezTo>
                      <a:pt x="1777" y="8914"/>
                      <a:pt x="1832" y="8964"/>
                      <a:pt x="1892" y="8964"/>
                    </a:cubicBezTo>
                    <a:cubicBezTo>
                      <a:pt x="1909" y="8964"/>
                      <a:pt x="1925" y="8961"/>
                      <a:pt x="1942" y="8952"/>
                    </a:cubicBezTo>
                    <a:cubicBezTo>
                      <a:pt x="2368" y="9719"/>
                      <a:pt x="3189" y="10044"/>
                      <a:pt x="4044" y="10044"/>
                    </a:cubicBezTo>
                    <a:cubicBezTo>
                      <a:pt x="4898" y="10044"/>
                      <a:pt x="5786" y="9720"/>
                      <a:pt x="6349" y="9191"/>
                    </a:cubicBezTo>
                    <a:cubicBezTo>
                      <a:pt x="6401" y="9176"/>
                      <a:pt x="6435" y="9125"/>
                      <a:pt x="6428" y="9069"/>
                    </a:cubicBezTo>
                    <a:cubicBezTo>
                      <a:pt x="6381" y="8634"/>
                      <a:pt x="6326" y="8199"/>
                      <a:pt x="6269" y="7762"/>
                    </a:cubicBezTo>
                    <a:lnTo>
                      <a:pt x="6269" y="7762"/>
                    </a:lnTo>
                    <a:cubicBezTo>
                      <a:pt x="7364" y="7939"/>
                      <a:pt x="7662" y="8658"/>
                      <a:pt x="7162" y="9917"/>
                    </a:cubicBezTo>
                    <a:cubicBezTo>
                      <a:pt x="6873" y="10334"/>
                      <a:pt x="6462" y="10651"/>
                      <a:pt x="5985" y="10827"/>
                    </a:cubicBezTo>
                    <a:cubicBezTo>
                      <a:pt x="5453" y="11048"/>
                      <a:pt x="4830" y="11120"/>
                      <a:pt x="4261" y="11165"/>
                    </a:cubicBezTo>
                    <a:cubicBezTo>
                      <a:pt x="4008" y="11185"/>
                      <a:pt x="3744" y="11201"/>
                      <a:pt x="3480" y="11201"/>
                    </a:cubicBezTo>
                    <a:cubicBezTo>
                      <a:pt x="3209" y="11201"/>
                      <a:pt x="2939" y="11184"/>
                      <a:pt x="2680" y="11137"/>
                    </a:cubicBezTo>
                    <a:cubicBezTo>
                      <a:pt x="777" y="10798"/>
                      <a:pt x="1" y="8528"/>
                      <a:pt x="1868" y="7564"/>
                    </a:cubicBezTo>
                    <a:close/>
                    <a:moveTo>
                      <a:pt x="7708" y="9292"/>
                    </a:moveTo>
                    <a:cubicBezTo>
                      <a:pt x="8178" y="11311"/>
                      <a:pt x="5423" y="11977"/>
                      <a:pt x="3886" y="11985"/>
                    </a:cubicBezTo>
                    <a:cubicBezTo>
                      <a:pt x="3875" y="11985"/>
                      <a:pt x="3863" y="11985"/>
                      <a:pt x="3851" y="11985"/>
                    </a:cubicBezTo>
                    <a:cubicBezTo>
                      <a:pt x="2355" y="11985"/>
                      <a:pt x="1179" y="11478"/>
                      <a:pt x="694" y="10204"/>
                    </a:cubicBezTo>
                    <a:lnTo>
                      <a:pt x="694" y="10204"/>
                    </a:lnTo>
                    <a:cubicBezTo>
                      <a:pt x="1268" y="11217"/>
                      <a:pt x="2494" y="11468"/>
                      <a:pt x="3612" y="11468"/>
                    </a:cubicBezTo>
                    <a:cubicBezTo>
                      <a:pt x="3851" y="11468"/>
                      <a:pt x="4085" y="11457"/>
                      <a:pt x="4307" y="11439"/>
                    </a:cubicBezTo>
                    <a:cubicBezTo>
                      <a:pt x="5622" y="11330"/>
                      <a:pt x="7428" y="10895"/>
                      <a:pt x="7703" y="9335"/>
                    </a:cubicBezTo>
                    <a:cubicBezTo>
                      <a:pt x="7707" y="9321"/>
                      <a:pt x="7707" y="9306"/>
                      <a:pt x="7708" y="9292"/>
                    </a:cubicBezTo>
                    <a:close/>
                    <a:moveTo>
                      <a:pt x="5019" y="12164"/>
                    </a:moveTo>
                    <a:cubicBezTo>
                      <a:pt x="4914" y="13035"/>
                      <a:pt x="4331" y="18973"/>
                      <a:pt x="4262" y="18973"/>
                    </a:cubicBezTo>
                    <a:cubicBezTo>
                      <a:pt x="4262" y="18973"/>
                      <a:pt x="4262" y="18973"/>
                      <a:pt x="4262" y="18973"/>
                    </a:cubicBezTo>
                    <a:lnTo>
                      <a:pt x="4262" y="18974"/>
                    </a:lnTo>
                    <a:cubicBezTo>
                      <a:pt x="4183" y="18971"/>
                      <a:pt x="3265" y="13428"/>
                      <a:pt x="3027" y="12201"/>
                    </a:cubicBezTo>
                    <a:lnTo>
                      <a:pt x="3027" y="12201"/>
                    </a:lnTo>
                    <a:cubicBezTo>
                      <a:pt x="3313" y="12247"/>
                      <a:pt x="3607" y="12270"/>
                      <a:pt x="3904" y="12270"/>
                    </a:cubicBezTo>
                    <a:cubicBezTo>
                      <a:pt x="4277" y="12270"/>
                      <a:pt x="4654" y="12234"/>
                      <a:pt x="5019" y="12164"/>
                    </a:cubicBezTo>
                    <a:close/>
                    <a:moveTo>
                      <a:pt x="3768" y="0"/>
                    </a:moveTo>
                    <a:cubicBezTo>
                      <a:pt x="3297" y="0"/>
                      <a:pt x="2840" y="39"/>
                      <a:pt x="2437" y="97"/>
                    </a:cubicBezTo>
                    <a:cubicBezTo>
                      <a:pt x="2149" y="139"/>
                      <a:pt x="968" y="612"/>
                      <a:pt x="1135" y="1042"/>
                    </a:cubicBezTo>
                    <a:cubicBezTo>
                      <a:pt x="754" y="2050"/>
                      <a:pt x="1582" y="2614"/>
                      <a:pt x="2549" y="2901"/>
                    </a:cubicBezTo>
                    <a:cubicBezTo>
                      <a:pt x="2269" y="4367"/>
                      <a:pt x="2023" y="5881"/>
                      <a:pt x="1883" y="7384"/>
                    </a:cubicBezTo>
                    <a:cubicBezTo>
                      <a:pt x="995" y="7650"/>
                      <a:pt x="394" y="8411"/>
                      <a:pt x="423" y="9282"/>
                    </a:cubicBezTo>
                    <a:cubicBezTo>
                      <a:pt x="420" y="9286"/>
                      <a:pt x="418" y="9290"/>
                      <a:pt x="418" y="9295"/>
                    </a:cubicBezTo>
                    <a:cubicBezTo>
                      <a:pt x="329" y="10988"/>
                      <a:pt x="1454" y="11885"/>
                      <a:pt x="2858" y="12167"/>
                    </a:cubicBezTo>
                    <a:cubicBezTo>
                      <a:pt x="3239" y="14633"/>
                      <a:pt x="3735" y="17082"/>
                      <a:pt x="4154" y="19542"/>
                    </a:cubicBezTo>
                    <a:cubicBezTo>
                      <a:pt x="4165" y="19608"/>
                      <a:pt x="4217" y="19640"/>
                      <a:pt x="4271" y="19640"/>
                    </a:cubicBezTo>
                    <a:cubicBezTo>
                      <a:pt x="4328" y="19640"/>
                      <a:pt x="4386" y="19604"/>
                      <a:pt x="4395" y="19534"/>
                    </a:cubicBezTo>
                    <a:cubicBezTo>
                      <a:pt x="4725" y="17076"/>
                      <a:pt x="5080" y="14599"/>
                      <a:pt x="5238" y="12124"/>
                    </a:cubicBezTo>
                    <a:cubicBezTo>
                      <a:pt x="5238" y="12121"/>
                      <a:pt x="5238" y="12118"/>
                      <a:pt x="5238" y="12115"/>
                    </a:cubicBezTo>
                    <a:cubicBezTo>
                      <a:pt x="7059" y="11697"/>
                      <a:pt x="8524" y="10447"/>
                      <a:pt x="7732" y="8729"/>
                    </a:cubicBezTo>
                    <a:cubicBezTo>
                      <a:pt x="7724" y="8710"/>
                      <a:pt x="7708" y="8694"/>
                      <a:pt x="7691" y="8685"/>
                    </a:cubicBezTo>
                    <a:cubicBezTo>
                      <a:pt x="7542" y="8009"/>
                      <a:pt x="6972" y="7507"/>
                      <a:pt x="6232" y="7485"/>
                    </a:cubicBezTo>
                    <a:cubicBezTo>
                      <a:pt x="6030" y="6002"/>
                      <a:pt x="5773" y="4520"/>
                      <a:pt x="5506" y="3054"/>
                    </a:cubicBezTo>
                    <a:cubicBezTo>
                      <a:pt x="6092" y="2949"/>
                      <a:pt x="6675" y="2735"/>
                      <a:pt x="6964" y="2293"/>
                    </a:cubicBezTo>
                    <a:cubicBezTo>
                      <a:pt x="7230" y="1887"/>
                      <a:pt x="7149" y="1452"/>
                      <a:pt x="6827" y="1143"/>
                    </a:cubicBezTo>
                    <a:cubicBezTo>
                      <a:pt x="6820" y="1057"/>
                      <a:pt x="6806" y="971"/>
                      <a:pt x="6784" y="888"/>
                    </a:cubicBezTo>
                    <a:cubicBezTo>
                      <a:pt x="6776" y="840"/>
                      <a:pt x="6734" y="806"/>
                      <a:pt x="6688" y="806"/>
                    </a:cubicBezTo>
                    <a:cubicBezTo>
                      <a:pt x="6679" y="806"/>
                      <a:pt x="6670" y="807"/>
                      <a:pt x="6661" y="810"/>
                    </a:cubicBezTo>
                    <a:cubicBezTo>
                      <a:pt x="5929" y="194"/>
                      <a:pt x="4815" y="0"/>
                      <a:pt x="37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g3a4575b4c13_0_0"/>
              <p:cNvSpPr/>
              <p:nvPr/>
            </p:nvSpPr>
            <p:spPr>
              <a:xfrm>
                <a:off x="7003275" y="1920900"/>
                <a:ext cx="20100" cy="18150"/>
              </a:xfrm>
              <a:custGeom>
                <a:rect b="b" l="l" r="r" t="t"/>
                <a:pathLst>
                  <a:path extrusionOk="0" h="726" w="804">
                    <a:moveTo>
                      <a:pt x="753" y="0"/>
                    </a:moveTo>
                    <a:cubicBezTo>
                      <a:pt x="746" y="0"/>
                      <a:pt x="740" y="3"/>
                      <a:pt x="734" y="8"/>
                    </a:cubicBezTo>
                    <a:cubicBezTo>
                      <a:pt x="508" y="236"/>
                      <a:pt x="272" y="456"/>
                      <a:pt x="26" y="665"/>
                    </a:cubicBezTo>
                    <a:cubicBezTo>
                      <a:pt x="1" y="689"/>
                      <a:pt x="21" y="725"/>
                      <a:pt x="48" y="725"/>
                    </a:cubicBezTo>
                    <a:cubicBezTo>
                      <a:pt x="55" y="725"/>
                      <a:pt x="62" y="723"/>
                      <a:pt x="69" y="717"/>
                    </a:cubicBezTo>
                    <a:cubicBezTo>
                      <a:pt x="324" y="515"/>
                      <a:pt x="563" y="293"/>
                      <a:pt x="783" y="54"/>
                    </a:cubicBezTo>
                    <a:cubicBezTo>
                      <a:pt x="803" y="32"/>
                      <a:pt x="778" y="0"/>
                      <a:pt x="7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g3a4575b4c13_0_0"/>
              <p:cNvSpPr/>
              <p:nvPr/>
            </p:nvSpPr>
            <p:spPr>
              <a:xfrm>
                <a:off x="7021075" y="1927925"/>
                <a:ext cx="17950" cy="17450"/>
              </a:xfrm>
              <a:custGeom>
                <a:rect b="b" l="l" r="r" t="t"/>
                <a:pathLst>
                  <a:path extrusionOk="0" h="698" w="718">
                    <a:moveTo>
                      <a:pt x="670" y="1"/>
                    </a:moveTo>
                    <a:cubicBezTo>
                      <a:pt x="663" y="1"/>
                      <a:pt x="655" y="3"/>
                      <a:pt x="648" y="9"/>
                    </a:cubicBezTo>
                    <a:cubicBezTo>
                      <a:pt x="412" y="194"/>
                      <a:pt x="202" y="408"/>
                      <a:pt x="19" y="647"/>
                    </a:cubicBezTo>
                    <a:cubicBezTo>
                      <a:pt x="0" y="671"/>
                      <a:pt x="24" y="697"/>
                      <a:pt x="48" y="697"/>
                    </a:cubicBezTo>
                    <a:cubicBezTo>
                      <a:pt x="57" y="697"/>
                      <a:pt x="66" y="694"/>
                      <a:pt x="73" y="685"/>
                    </a:cubicBezTo>
                    <a:cubicBezTo>
                      <a:pt x="258" y="455"/>
                      <a:pt x="465" y="247"/>
                      <a:pt x="690" y="60"/>
                    </a:cubicBezTo>
                    <a:cubicBezTo>
                      <a:pt x="718" y="37"/>
                      <a:pt x="696" y="1"/>
                      <a:pt x="6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4"/>
          <p:cNvSpPr txBox="1"/>
          <p:nvPr>
            <p:ph idx="2" type="subTitle"/>
          </p:nvPr>
        </p:nvSpPr>
        <p:spPr>
          <a:xfrm>
            <a:off x="3045550" y="1784600"/>
            <a:ext cx="20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Set performance goals (e.g., "Homepage &lt; 2s").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4" name="Google Shape;784;p14"/>
          <p:cNvSpPr txBox="1"/>
          <p:nvPr>
            <p:ph idx="5" type="subTitle"/>
          </p:nvPr>
        </p:nvSpPr>
        <p:spPr>
          <a:xfrm>
            <a:off x="5751925" y="1837706"/>
            <a:ext cx="198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Create scenarios and define metrics.</a:t>
            </a:r>
            <a:endParaRPr/>
          </a:p>
        </p:txBody>
      </p:sp>
      <p:sp>
        <p:nvSpPr>
          <p:cNvPr id="785" name="Google Shape;785;p14"/>
          <p:cNvSpPr txBox="1"/>
          <p:nvPr>
            <p:ph type="title"/>
          </p:nvPr>
        </p:nvSpPr>
        <p:spPr>
          <a:xfrm>
            <a:off x="720000" y="216425"/>
            <a:ext cx="7704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900"/>
              <a:t>The Performance Testing </a:t>
            </a:r>
            <a:r>
              <a:rPr lang="en" sz="2900">
                <a:highlight>
                  <a:schemeClr val="dk2"/>
                </a:highlight>
              </a:rPr>
              <a:t>Process</a:t>
            </a:r>
            <a:endParaRPr sz="2900">
              <a:highlight>
                <a:schemeClr val="dk2"/>
              </a:highlight>
            </a:endParaRPr>
          </a:p>
        </p:txBody>
      </p:sp>
      <p:sp>
        <p:nvSpPr>
          <p:cNvPr id="786" name="Google Shape;786;p14"/>
          <p:cNvSpPr txBox="1"/>
          <p:nvPr>
            <p:ph idx="1" type="subTitle"/>
          </p:nvPr>
        </p:nvSpPr>
        <p:spPr>
          <a:xfrm>
            <a:off x="415375" y="1913881"/>
            <a:ext cx="198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Define the test setup.</a:t>
            </a:r>
            <a:endParaRPr/>
          </a:p>
        </p:txBody>
      </p:sp>
      <p:sp>
        <p:nvSpPr>
          <p:cNvPr id="787" name="Google Shape;787;p14"/>
          <p:cNvSpPr txBox="1"/>
          <p:nvPr>
            <p:ph idx="3" type="subTitle"/>
          </p:nvPr>
        </p:nvSpPr>
        <p:spPr>
          <a:xfrm>
            <a:off x="3227588" y="2874226"/>
            <a:ext cx="198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Prepare the test servers and tools.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8" name="Google Shape;788;p14"/>
          <p:cNvSpPr txBox="1"/>
          <p:nvPr>
            <p:ph idx="4" type="subTitle"/>
          </p:nvPr>
        </p:nvSpPr>
        <p:spPr>
          <a:xfrm>
            <a:off x="720000" y="4452465"/>
            <a:ext cx="198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Develop </a:t>
            </a:r>
            <a:r>
              <a:rPr lang="en"/>
              <a:t>scripts</a:t>
            </a:r>
            <a:r>
              <a:rPr lang="en"/>
              <a:t> and prepare test data</a:t>
            </a:r>
            <a:endParaRPr/>
          </a:p>
        </p:txBody>
      </p:sp>
      <p:sp>
        <p:nvSpPr>
          <p:cNvPr id="789" name="Google Shape;789;p14"/>
          <p:cNvSpPr txBox="1"/>
          <p:nvPr>
            <p:ph idx="6" type="subTitle"/>
          </p:nvPr>
        </p:nvSpPr>
        <p:spPr>
          <a:xfrm>
            <a:off x="5751925" y="4452476"/>
            <a:ext cx="1986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Find bottlenecks, fix, and test again.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0" name="Google Shape;790;p14"/>
          <p:cNvSpPr txBox="1"/>
          <p:nvPr>
            <p:ph idx="7" type="subTitle"/>
          </p:nvPr>
        </p:nvSpPr>
        <p:spPr>
          <a:xfrm>
            <a:off x="415375" y="1505420"/>
            <a:ext cx="1986000" cy="445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200"/>
              <a:t>1. Identify Environment</a:t>
            </a:r>
            <a:endParaRPr sz="1200"/>
          </a:p>
        </p:txBody>
      </p:sp>
      <p:sp>
        <p:nvSpPr>
          <p:cNvPr id="791" name="Google Shape;791;p14"/>
          <p:cNvSpPr txBox="1"/>
          <p:nvPr>
            <p:ph idx="8" type="subTitle"/>
          </p:nvPr>
        </p:nvSpPr>
        <p:spPr>
          <a:xfrm>
            <a:off x="3045547" y="1439635"/>
            <a:ext cx="1986000" cy="445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200"/>
              <a:t>2. Define Criteria</a:t>
            </a:r>
            <a:endParaRPr sz="1200"/>
          </a:p>
        </p:txBody>
      </p:sp>
      <p:sp>
        <p:nvSpPr>
          <p:cNvPr id="792" name="Google Shape;792;p14"/>
          <p:cNvSpPr txBox="1"/>
          <p:nvPr>
            <p:ph idx="9" type="subTitle"/>
          </p:nvPr>
        </p:nvSpPr>
        <p:spPr>
          <a:xfrm>
            <a:off x="3227588" y="2465762"/>
            <a:ext cx="1986000" cy="445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200"/>
              <a:t>4. Configure Environment</a:t>
            </a:r>
            <a:endParaRPr sz="1200"/>
          </a:p>
        </p:txBody>
      </p:sp>
      <p:sp>
        <p:nvSpPr>
          <p:cNvPr id="793" name="Google Shape;793;p14"/>
          <p:cNvSpPr txBox="1"/>
          <p:nvPr>
            <p:ph idx="13" type="subTitle"/>
          </p:nvPr>
        </p:nvSpPr>
        <p:spPr>
          <a:xfrm>
            <a:off x="719997" y="4044002"/>
            <a:ext cx="1986000" cy="445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200"/>
              <a:t>5. </a:t>
            </a:r>
            <a:r>
              <a:rPr lang="en" sz="1200"/>
              <a:t>Implement</a:t>
            </a:r>
            <a:r>
              <a:rPr lang="en" sz="1200"/>
              <a:t> test design</a:t>
            </a:r>
            <a:endParaRPr sz="1200"/>
          </a:p>
        </p:txBody>
      </p:sp>
      <p:sp>
        <p:nvSpPr>
          <p:cNvPr id="794" name="Google Shape;794;p14"/>
          <p:cNvSpPr txBox="1"/>
          <p:nvPr>
            <p:ph idx="14" type="subTitle"/>
          </p:nvPr>
        </p:nvSpPr>
        <p:spPr>
          <a:xfrm>
            <a:off x="5751925" y="1429245"/>
            <a:ext cx="1986000" cy="445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200"/>
              <a:t>3. Plan &amp; Design</a:t>
            </a:r>
            <a:endParaRPr sz="1200"/>
          </a:p>
        </p:txBody>
      </p:sp>
      <p:sp>
        <p:nvSpPr>
          <p:cNvPr id="795" name="Google Shape;795;p14"/>
          <p:cNvSpPr txBox="1"/>
          <p:nvPr>
            <p:ph idx="15" type="subTitle"/>
          </p:nvPr>
        </p:nvSpPr>
        <p:spPr>
          <a:xfrm>
            <a:off x="5751925" y="4044012"/>
            <a:ext cx="1986000" cy="445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200"/>
              <a:t>7. Analyze &amp; Retest</a:t>
            </a:r>
            <a:endParaRPr sz="1200"/>
          </a:p>
        </p:txBody>
      </p:sp>
      <p:sp>
        <p:nvSpPr>
          <p:cNvPr id="796" name="Google Shape;796;p14"/>
          <p:cNvSpPr/>
          <p:nvPr/>
        </p:nvSpPr>
        <p:spPr>
          <a:xfrm>
            <a:off x="6565513" y="911921"/>
            <a:ext cx="395100" cy="36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7" name="Google Shape;797;p14"/>
          <p:cNvGrpSpPr/>
          <p:nvPr/>
        </p:nvGrpSpPr>
        <p:grpSpPr>
          <a:xfrm>
            <a:off x="6529232" y="991901"/>
            <a:ext cx="315287" cy="361146"/>
            <a:chOff x="5553100" y="3808850"/>
            <a:chExt cx="297525" cy="340800"/>
          </a:xfrm>
        </p:grpSpPr>
        <p:sp>
          <p:nvSpPr>
            <p:cNvPr id="798" name="Google Shape;798;p14"/>
            <p:cNvSpPr/>
            <p:nvPr/>
          </p:nvSpPr>
          <p:spPr>
            <a:xfrm>
              <a:off x="5553100" y="3808850"/>
              <a:ext cx="297525" cy="340800"/>
            </a:xfrm>
            <a:custGeom>
              <a:rect b="b" l="l" r="r" t="t"/>
              <a:pathLst>
                <a:path extrusionOk="0" h="13632" w="11901">
                  <a:moveTo>
                    <a:pt x="11101" y="666"/>
                  </a:moveTo>
                  <a:cubicBezTo>
                    <a:pt x="11190" y="666"/>
                    <a:pt x="11263" y="738"/>
                    <a:pt x="11263" y="828"/>
                  </a:cubicBezTo>
                  <a:lnTo>
                    <a:pt x="11263" y="3621"/>
                  </a:lnTo>
                  <a:lnTo>
                    <a:pt x="641" y="3621"/>
                  </a:lnTo>
                  <a:lnTo>
                    <a:pt x="641" y="828"/>
                  </a:lnTo>
                  <a:cubicBezTo>
                    <a:pt x="641" y="738"/>
                    <a:pt x="712" y="666"/>
                    <a:pt x="801" y="666"/>
                  </a:cubicBezTo>
                  <a:close/>
                  <a:moveTo>
                    <a:pt x="3754" y="4260"/>
                  </a:moveTo>
                  <a:lnTo>
                    <a:pt x="3754" y="8307"/>
                  </a:lnTo>
                  <a:lnTo>
                    <a:pt x="641" y="8307"/>
                  </a:lnTo>
                  <a:lnTo>
                    <a:pt x="641" y="4260"/>
                  </a:lnTo>
                  <a:close/>
                  <a:moveTo>
                    <a:pt x="7508" y="4260"/>
                  </a:moveTo>
                  <a:lnTo>
                    <a:pt x="7508" y="8307"/>
                  </a:lnTo>
                  <a:lnTo>
                    <a:pt x="4394" y="8307"/>
                  </a:lnTo>
                  <a:lnTo>
                    <a:pt x="4394" y="4260"/>
                  </a:lnTo>
                  <a:close/>
                  <a:moveTo>
                    <a:pt x="3754" y="8945"/>
                  </a:moveTo>
                  <a:lnTo>
                    <a:pt x="3754" y="12992"/>
                  </a:lnTo>
                  <a:lnTo>
                    <a:pt x="801" y="12992"/>
                  </a:lnTo>
                  <a:cubicBezTo>
                    <a:pt x="712" y="12992"/>
                    <a:pt x="641" y="12920"/>
                    <a:pt x="639" y="12831"/>
                  </a:cubicBezTo>
                  <a:lnTo>
                    <a:pt x="639" y="8945"/>
                  </a:lnTo>
                  <a:close/>
                  <a:moveTo>
                    <a:pt x="7508" y="8945"/>
                  </a:moveTo>
                  <a:lnTo>
                    <a:pt x="7508" y="12992"/>
                  </a:lnTo>
                  <a:lnTo>
                    <a:pt x="4394" y="12992"/>
                  </a:lnTo>
                  <a:lnTo>
                    <a:pt x="4394" y="8945"/>
                  </a:lnTo>
                  <a:close/>
                  <a:moveTo>
                    <a:pt x="11263" y="4260"/>
                  </a:moveTo>
                  <a:lnTo>
                    <a:pt x="11263" y="12833"/>
                  </a:lnTo>
                  <a:cubicBezTo>
                    <a:pt x="11263" y="12920"/>
                    <a:pt x="11191" y="12992"/>
                    <a:pt x="11102" y="12992"/>
                  </a:cubicBezTo>
                  <a:lnTo>
                    <a:pt x="8147" y="12992"/>
                  </a:lnTo>
                  <a:lnTo>
                    <a:pt x="8147" y="4260"/>
                  </a:lnTo>
                  <a:close/>
                  <a:moveTo>
                    <a:pt x="808" y="0"/>
                  </a:moveTo>
                  <a:cubicBezTo>
                    <a:pt x="363" y="0"/>
                    <a:pt x="1" y="362"/>
                    <a:pt x="1" y="807"/>
                  </a:cubicBezTo>
                  <a:lnTo>
                    <a:pt x="1" y="12823"/>
                  </a:lnTo>
                  <a:cubicBezTo>
                    <a:pt x="1" y="13270"/>
                    <a:pt x="363" y="13632"/>
                    <a:pt x="808" y="13632"/>
                  </a:cubicBezTo>
                  <a:lnTo>
                    <a:pt x="11094" y="13632"/>
                  </a:lnTo>
                  <a:cubicBezTo>
                    <a:pt x="11541" y="13632"/>
                    <a:pt x="11901" y="13270"/>
                    <a:pt x="11901" y="12823"/>
                  </a:cubicBezTo>
                  <a:lnTo>
                    <a:pt x="11901" y="807"/>
                  </a:lnTo>
                  <a:cubicBezTo>
                    <a:pt x="11901" y="362"/>
                    <a:pt x="11541" y="2"/>
                    <a:pt x="110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14"/>
            <p:cNvSpPr/>
            <p:nvPr/>
          </p:nvSpPr>
          <p:spPr>
            <a:xfrm>
              <a:off x="5580525" y="3938175"/>
              <a:ext cx="55650" cy="55500"/>
            </a:xfrm>
            <a:custGeom>
              <a:rect b="b" l="l" r="r" t="t"/>
              <a:pathLst>
                <a:path extrusionOk="0" h="2220" w="2226">
                  <a:moveTo>
                    <a:pt x="1114" y="0"/>
                  </a:moveTo>
                  <a:cubicBezTo>
                    <a:pt x="937" y="0"/>
                    <a:pt x="795" y="144"/>
                    <a:pt x="795" y="320"/>
                  </a:cubicBezTo>
                  <a:lnTo>
                    <a:pt x="795" y="789"/>
                  </a:lnTo>
                  <a:lnTo>
                    <a:pt x="335" y="789"/>
                  </a:lnTo>
                  <a:cubicBezTo>
                    <a:pt x="160" y="789"/>
                    <a:pt x="7" y="928"/>
                    <a:pt x="4" y="1105"/>
                  </a:cubicBezTo>
                  <a:cubicBezTo>
                    <a:pt x="1" y="1282"/>
                    <a:pt x="144" y="1429"/>
                    <a:pt x="324" y="1429"/>
                  </a:cubicBezTo>
                  <a:lnTo>
                    <a:pt x="793" y="1429"/>
                  </a:lnTo>
                  <a:lnTo>
                    <a:pt x="793" y="1888"/>
                  </a:lnTo>
                  <a:cubicBezTo>
                    <a:pt x="793" y="2064"/>
                    <a:pt x="932" y="2217"/>
                    <a:pt x="1108" y="2220"/>
                  </a:cubicBezTo>
                  <a:cubicBezTo>
                    <a:pt x="1109" y="2220"/>
                    <a:pt x="1110" y="2220"/>
                    <a:pt x="1111" y="2220"/>
                  </a:cubicBezTo>
                  <a:cubicBezTo>
                    <a:pt x="1288" y="2220"/>
                    <a:pt x="1433" y="2077"/>
                    <a:pt x="1433" y="1900"/>
                  </a:cubicBezTo>
                  <a:lnTo>
                    <a:pt x="1433" y="1429"/>
                  </a:lnTo>
                  <a:lnTo>
                    <a:pt x="1902" y="1429"/>
                  </a:lnTo>
                  <a:cubicBezTo>
                    <a:pt x="2082" y="1429"/>
                    <a:pt x="2225" y="1284"/>
                    <a:pt x="2222" y="1105"/>
                  </a:cubicBezTo>
                  <a:cubicBezTo>
                    <a:pt x="2221" y="928"/>
                    <a:pt x="2068" y="791"/>
                    <a:pt x="1891" y="791"/>
                  </a:cubicBezTo>
                  <a:lnTo>
                    <a:pt x="1433" y="791"/>
                  </a:lnTo>
                  <a:lnTo>
                    <a:pt x="1433" y="332"/>
                  </a:lnTo>
                  <a:cubicBezTo>
                    <a:pt x="1433" y="156"/>
                    <a:pt x="1296" y="3"/>
                    <a:pt x="1119" y="0"/>
                  </a:cubicBezTo>
                  <a:cubicBezTo>
                    <a:pt x="1117" y="0"/>
                    <a:pt x="1115" y="0"/>
                    <a:pt x="1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14"/>
            <p:cNvSpPr/>
            <p:nvPr/>
          </p:nvSpPr>
          <p:spPr>
            <a:xfrm>
              <a:off x="5673825" y="3957925"/>
              <a:ext cx="56425" cy="16000"/>
            </a:xfrm>
            <a:custGeom>
              <a:rect b="b" l="l" r="r" t="t"/>
              <a:pathLst>
                <a:path extrusionOk="0" h="640" w="2257">
                  <a:moveTo>
                    <a:pt x="334" y="1"/>
                  </a:moveTo>
                  <a:cubicBezTo>
                    <a:pt x="158" y="1"/>
                    <a:pt x="7" y="138"/>
                    <a:pt x="2" y="315"/>
                  </a:cubicBezTo>
                  <a:cubicBezTo>
                    <a:pt x="0" y="494"/>
                    <a:pt x="144" y="639"/>
                    <a:pt x="322" y="639"/>
                  </a:cubicBezTo>
                  <a:lnTo>
                    <a:pt x="1921" y="639"/>
                  </a:lnTo>
                  <a:cubicBezTo>
                    <a:pt x="2097" y="639"/>
                    <a:pt x="2248" y="502"/>
                    <a:pt x="2253" y="325"/>
                  </a:cubicBezTo>
                  <a:cubicBezTo>
                    <a:pt x="2256" y="146"/>
                    <a:pt x="2111" y="1"/>
                    <a:pt x="19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14"/>
            <p:cNvSpPr/>
            <p:nvPr/>
          </p:nvSpPr>
          <p:spPr>
            <a:xfrm>
              <a:off x="5583775" y="4059700"/>
              <a:ext cx="48725" cy="47075"/>
            </a:xfrm>
            <a:custGeom>
              <a:rect b="b" l="l" r="r" t="t"/>
              <a:pathLst>
                <a:path extrusionOk="0" h="1883" w="1949">
                  <a:moveTo>
                    <a:pt x="356" y="0"/>
                  </a:moveTo>
                  <a:cubicBezTo>
                    <a:pt x="274" y="0"/>
                    <a:pt x="191" y="32"/>
                    <a:pt x="128" y="95"/>
                  </a:cubicBezTo>
                  <a:cubicBezTo>
                    <a:pt x="2" y="220"/>
                    <a:pt x="2" y="424"/>
                    <a:pt x="128" y="551"/>
                  </a:cubicBezTo>
                  <a:lnTo>
                    <a:pt x="518" y="941"/>
                  </a:lnTo>
                  <a:lnTo>
                    <a:pt x="128" y="1331"/>
                  </a:lnTo>
                  <a:cubicBezTo>
                    <a:pt x="0" y="1457"/>
                    <a:pt x="0" y="1662"/>
                    <a:pt x="127" y="1788"/>
                  </a:cubicBezTo>
                  <a:cubicBezTo>
                    <a:pt x="190" y="1851"/>
                    <a:pt x="273" y="1883"/>
                    <a:pt x="356" y="1883"/>
                  </a:cubicBezTo>
                  <a:cubicBezTo>
                    <a:pt x="439" y="1883"/>
                    <a:pt x="521" y="1851"/>
                    <a:pt x="584" y="1788"/>
                  </a:cubicBezTo>
                  <a:lnTo>
                    <a:pt x="974" y="1398"/>
                  </a:lnTo>
                  <a:lnTo>
                    <a:pt x="1364" y="1788"/>
                  </a:lnTo>
                  <a:cubicBezTo>
                    <a:pt x="1427" y="1851"/>
                    <a:pt x="1510" y="1883"/>
                    <a:pt x="1593" y="1883"/>
                  </a:cubicBezTo>
                  <a:cubicBezTo>
                    <a:pt x="1676" y="1883"/>
                    <a:pt x="1759" y="1851"/>
                    <a:pt x="1822" y="1788"/>
                  </a:cubicBezTo>
                  <a:cubicBezTo>
                    <a:pt x="1949" y="1662"/>
                    <a:pt x="1947" y="1457"/>
                    <a:pt x="1821" y="1331"/>
                  </a:cubicBezTo>
                  <a:lnTo>
                    <a:pt x="1431" y="941"/>
                  </a:lnTo>
                  <a:lnTo>
                    <a:pt x="1821" y="551"/>
                  </a:lnTo>
                  <a:cubicBezTo>
                    <a:pt x="1947" y="424"/>
                    <a:pt x="1947" y="220"/>
                    <a:pt x="1821" y="95"/>
                  </a:cubicBezTo>
                  <a:cubicBezTo>
                    <a:pt x="1758" y="32"/>
                    <a:pt x="1675" y="0"/>
                    <a:pt x="1592" y="0"/>
                  </a:cubicBezTo>
                  <a:cubicBezTo>
                    <a:pt x="1510" y="0"/>
                    <a:pt x="1427" y="32"/>
                    <a:pt x="1364" y="95"/>
                  </a:cubicBezTo>
                  <a:lnTo>
                    <a:pt x="974" y="485"/>
                  </a:lnTo>
                  <a:lnTo>
                    <a:pt x="584" y="95"/>
                  </a:lnTo>
                  <a:cubicBezTo>
                    <a:pt x="521" y="32"/>
                    <a:pt x="439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14"/>
            <p:cNvSpPr/>
            <p:nvPr/>
          </p:nvSpPr>
          <p:spPr>
            <a:xfrm>
              <a:off x="5677675" y="4059700"/>
              <a:ext cx="48675" cy="47075"/>
            </a:xfrm>
            <a:custGeom>
              <a:rect b="b" l="l" r="r" t="t"/>
              <a:pathLst>
                <a:path extrusionOk="0" h="1883" w="1947">
                  <a:moveTo>
                    <a:pt x="1591" y="0"/>
                  </a:moveTo>
                  <a:cubicBezTo>
                    <a:pt x="1509" y="0"/>
                    <a:pt x="1426" y="32"/>
                    <a:pt x="1363" y="95"/>
                  </a:cubicBezTo>
                  <a:lnTo>
                    <a:pt x="127" y="1331"/>
                  </a:lnTo>
                  <a:cubicBezTo>
                    <a:pt x="1" y="1457"/>
                    <a:pt x="1" y="1662"/>
                    <a:pt x="127" y="1788"/>
                  </a:cubicBezTo>
                  <a:cubicBezTo>
                    <a:pt x="190" y="1851"/>
                    <a:pt x="273" y="1883"/>
                    <a:pt x="356" y="1883"/>
                  </a:cubicBezTo>
                  <a:cubicBezTo>
                    <a:pt x="438" y="1883"/>
                    <a:pt x="521" y="1851"/>
                    <a:pt x="584" y="1788"/>
                  </a:cubicBezTo>
                  <a:lnTo>
                    <a:pt x="1820" y="552"/>
                  </a:lnTo>
                  <a:cubicBezTo>
                    <a:pt x="1946" y="426"/>
                    <a:pt x="1946" y="222"/>
                    <a:pt x="1820" y="95"/>
                  </a:cubicBezTo>
                  <a:cubicBezTo>
                    <a:pt x="1757" y="32"/>
                    <a:pt x="1674" y="0"/>
                    <a:pt x="1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14"/>
            <p:cNvSpPr/>
            <p:nvPr/>
          </p:nvSpPr>
          <p:spPr>
            <a:xfrm>
              <a:off x="5678500" y="4059700"/>
              <a:ext cx="16125" cy="16150"/>
            </a:xfrm>
            <a:custGeom>
              <a:rect b="b" l="l" r="r" t="t"/>
              <a:pathLst>
                <a:path extrusionOk="0" h="646" w="645">
                  <a:moveTo>
                    <a:pt x="322" y="0"/>
                  </a:moveTo>
                  <a:cubicBezTo>
                    <a:pt x="144" y="0"/>
                    <a:pt x="0" y="145"/>
                    <a:pt x="0" y="323"/>
                  </a:cubicBezTo>
                  <a:cubicBezTo>
                    <a:pt x="0" y="501"/>
                    <a:pt x="144" y="646"/>
                    <a:pt x="322" y="646"/>
                  </a:cubicBezTo>
                  <a:cubicBezTo>
                    <a:pt x="501" y="646"/>
                    <a:pt x="645" y="501"/>
                    <a:pt x="645" y="323"/>
                  </a:cubicBezTo>
                  <a:cubicBezTo>
                    <a:pt x="645" y="145"/>
                    <a:pt x="501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14"/>
            <p:cNvSpPr/>
            <p:nvPr/>
          </p:nvSpPr>
          <p:spPr>
            <a:xfrm>
              <a:off x="5709400" y="4090575"/>
              <a:ext cx="16125" cy="16175"/>
            </a:xfrm>
            <a:custGeom>
              <a:rect b="b" l="l" r="r" t="t"/>
              <a:pathLst>
                <a:path extrusionOk="0" h="647" w="645">
                  <a:moveTo>
                    <a:pt x="323" y="1"/>
                  </a:moveTo>
                  <a:cubicBezTo>
                    <a:pt x="144" y="1"/>
                    <a:pt x="0" y="146"/>
                    <a:pt x="0" y="324"/>
                  </a:cubicBezTo>
                  <a:cubicBezTo>
                    <a:pt x="0" y="503"/>
                    <a:pt x="144" y="646"/>
                    <a:pt x="323" y="646"/>
                  </a:cubicBezTo>
                  <a:cubicBezTo>
                    <a:pt x="501" y="646"/>
                    <a:pt x="644" y="503"/>
                    <a:pt x="644" y="324"/>
                  </a:cubicBezTo>
                  <a:cubicBezTo>
                    <a:pt x="644" y="146"/>
                    <a:pt x="501" y="1"/>
                    <a:pt x="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14"/>
            <p:cNvSpPr/>
            <p:nvPr/>
          </p:nvSpPr>
          <p:spPr>
            <a:xfrm>
              <a:off x="5767150" y="4002525"/>
              <a:ext cx="57000" cy="16000"/>
            </a:xfrm>
            <a:custGeom>
              <a:rect b="b" l="l" r="r" t="t"/>
              <a:pathLst>
                <a:path extrusionOk="0" h="640" w="2280">
                  <a:moveTo>
                    <a:pt x="336" y="0"/>
                  </a:moveTo>
                  <a:cubicBezTo>
                    <a:pt x="160" y="0"/>
                    <a:pt x="7" y="139"/>
                    <a:pt x="4" y="315"/>
                  </a:cubicBezTo>
                  <a:cubicBezTo>
                    <a:pt x="0" y="493"/>
                    <a:pt x="146" y="640"/>
                    <a:pt x="323" y="640"/>
                  </a:cubicBezTo>
                  <a:lnTo>
                    <a:pt x="1944" y="640"/>
                  </a:lnTo>
                  <a:cubicBezTo>
                    <a:pt x="2121" y="640"/>
                    <a:pt x="2273" y="501"/>
                    <a:pt x="2277" y="325"/>
                  </a:cubicBezTo>
                  <a:cubicBezTo>
                    <a:pt x="2280" y="147"/>
                    <a:pt x="2135" y="0"/>
                    <a:pt x="1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14"/>
            <p:cNvSpPr/>
            <p:nvPr/>
          </p:nvSpPr>
          <p:spPr>
            <a:xfrm>
              <a:off x="5767150" y="4030475"/>
              <a:ext cx="56975" cy="16025"/>
            </a:xfrm>
            <a:custGeom>
              <a:rect b="b" l="l" r="r" t="t"/>
              <a:pathLst>
                <a:path extrusionOk="0" h="641" w="2279">
                  <a:moveTo>
                    <a:pt x="336" y="1"/>
                  </a:moveTo>
                  <a:cubicBezTo>
                    <a:pt x="160" y="1"/>
                    <a:pt x="7" y="138"/>
                    <a:pt x="4" y="316"/>
                  </a:cubicBezTo>
                  <a:cubicBezTo>
                    <a:pt x="0" y="494"/>
                    <a:pt x="146" y="640"/>
                    <a:pt x="323" y="640"/>
                  </a:cubicBezTo>
                  <a:lnTo>
                    <a:pt x="1944" y="640"/>
                  </a:lnTo>
                  <a:cubicBezTo>
                    <a:pt x="2121" y="640"/>
                    <a:pt x="2273" y="501"/>
                    <a:pt x="2277" y="325"/>
                  </a:cubicBezTo>
                  <a:cubicBezTo>
                    <a:pt x="2278" y="147"/>
                    <a:pt x="2135" y="1"/>
                    <a:pt x="1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7" name="Google Shape;807;p14"/>
          <p:cNvSpPr/>
          <p:nvPr/>
        </p:nvSpPr>
        <p:spPr>
          <a:xfrm>
            <a:off x="3841000" y="859172"/>
            <a:ext cx="395100" cy="36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8" name="Google Shape;808;p14"/>
          <p:cNvGrpSpPr/>
          <p:nvPr/>
        </p:nvGrpSpPr>
        <p:grpSpPr>
          <a:xfrm>
            <a:off x="3842412" y="939528"/>
            <a:ext cx="239890" cy="360404"/>
            <a:chOff x="4076625" y="2691975"/>
            <a:chExt cx="226375" cy="340100"/>
          </a:xfrm>
        </p:grpSpPr>
        <p:sp>
          <p:nvSpPr>
            <p:cNvPr id="809" name="Google Shape;809;p14"/>
            <p:cNvSpPr/>
            <p:nvPr/>
          </p:nvSpPr>
          <p:spPr>
            <a:xfrm>
              <a:off x="4076625" y="2691975"/>
              <a:ext cx="226375" cy="340100"/>
            </a:xfrm>
            <a:custGeom>
              <a:rect b="b" l="l" r="r" t="t"/>
              <a:pathLst>
                <a:path extrusionOk="0" h="13604" w="9055">
                  <a:moveTo>
                    <a:pt x="8287" y="612"/>
                  </a:moveTo>
                  <a:cubicBezTo>
                    <a:pt x="8371" y="612"/>
                    <a:pt x="8442" y="682"/>
                    <a:pt x="8442" y="768"/>
                  </a:cubicBezTo>
                  <a:lnTo>
                    <a:pt x="8442" y="1362"/>
                  </a:lnTo>
                  <a:cubicBezTo>
                    <a:pt x="8442" y="1448"/>
                    <a:pt x="8373" y="1518"/>
                    <a:pt x="8287" y="1518"/>
                  </a:cubicBezTo>
                  <a:lnTo>
                    <a:pt x="769" y="1518"/>
                  </a:lnTo>
                  <a:lnTo>
                    <a:pt x="769" y="1517"/>
                  </a:lnTo>
                  <a:cubicBezTo>
                    <a:pt x="683" y="1517"/>
                    <a:pt x="615" y="1447"/>
                    <a:pt x="615" y="1361"/>
                  </a:cubicBezTo>
                  <a:lnTo>
                    <a:pt x="615" y="768"/>
                  </a:lnTo>
                  <a:cubicBezTo>
                    <a:pt x="615" y="682"/>
                    <a:pt x="683" y="612"/>
                    <a:pt x="769" y="612"/>
                  </a:cubicBezTo>
                  <a:close/>
                  <a:moveTo>
                    <a:pt x="7403" y="2130"/>
                  </a:moveTo>
                  <a:lnTo>
                    <a:pt x="7403" y="3245"/>
                  </a:lnTo>
                  <a:cubicBezTo>
                    <a:pt x="7403" y="3327"/>
                    <a:pt x="7399" y="3408"/>
                    <a:pt x="7393" y="3487"/>
                  </a:cubicBezTo>
                  <a:lnTo>
                    <a:pt x="1663" y="3487"/>
                  </a:lnTo>
                  <a:cubicBezTo>
                    <a:pt x="1655" y="3409"/>
                    <a:pt x="1652" y="3330"/>
                    <a:pt x="1652" y="3250"/>
                  </a:cubicBezTo>
                  <a:lnTo>
                    <a:pt x="1652" y="3245"/>
                  </a:lnTo>
                  <a:lnTo>
                    <a:pt x="1652" y="2130"/>
                  </a:lnTo>
                  <a:close/>
                  <a:moveTo>
                    <a:pt x="7253" y="4100"/>
                  </a:moveTo>
                  <a:cubicBezTo>
                    <a:pt x="6945" y="5075"/>
                    <a:pt x="6126" y="5841"/>
                    <a:pt x="5084" y="6050"/>
                  </a:cubicBezTo>
                  <a:cubicBezTo>
                    <a:pt x="5069" y="6053"/>
                    <a:pt x="5053" y="6058"/>
                    <a:pt x="5039" y="6064"/>
                  </a:cubicBezTo>
                  <a:cubicBezTo>
                    <a:pt x="4868" y="6095"/>
                    <a:pt x="4695" y="6110"/>
                    <a:pt x="4523" y="6110"/>
                  </a:cubicBezTo>
                  <a:cubicBezTo>
                    <a:pt x="4341" y="6110"/>
                    <a:pt x="4160" y="6093"/>
                    <a:pt x="3981" y="6060"/>
                  </a:cubicBezTo>
                  <a:lnTo>
                    <a:pt x="3977" y="6058"/>
                  </a:lnTo>
                  <a:cubicBezTo>
                    <a:pt x="3966" y="6055"/>
                    <a:pt x="3956" y="6052"/>
                    <a:pt x="3947" y="6050"/>
                  </a:cubicBezTo>
                  <a:cubicBezTo>
                    <a:pt x="3605" y="5982"/>
                    <a:pt x="3278" y="5851"/>
                    <a:pt x="2983" y="5665"/>
                  </a:cubicBezTo>
                  <a:lnTo>
                    <a:pt x="2941" y="5637"/>
                  </a:lnTo>
                  <a:lnTo>
                    <a:pt x="2930" y="5631"/>
                  </a:lnTo>
                  <a:cubicBezTo>
                    <a:pt x="2914" y="5620"/>
                    <a:pt x="2897" y="5609"/>
                    <a:pt x="2880" y="5596"/>
                  </a:cubicBezTo>
                  <a:cubicBezTo>
                    <a:pt x="2864" y="5585"/>
                    <a:pt x="2849" y="5575"/>
                    <a:pt x="2835" y="5564"/>
                  </a:cubicBezTo>
                  <a:lnTo>
                    <a:pt x="2830" y="5560"/>
                  </a:lnTo>
                  <a:cubicBezTo>
                    <a:pt x="2814" y="5550"/>
                    <a:pt x="2800" y="5539"/>
                    <a:pt x="2785" y="5528"/>
                  </a:cubicBezTo>
                  <a:lnTo>
                    <a:pt x="2780" y="5523"/>
                  </a:lnTo>
                  <a:cubicBezTo>
                    <a:pt x="2766" y="5512"/>
                    <a:pt x="2752" y="5501"/>
                    <a:pt x="2736" y="5489"/>
                  </a:cubicBezTo>
                  <a:cubicBezTo>
                    <a:pt x="2704" y="5464"/>
                    <a:pt x="2671" y="5436"/>
                    <a:pt x="2635" y="5404"/>
                  </a:cubicBezTo>
                  <a:cubicBezTo>
                    <a:pt x="2599" y="5375"/>
                    <a:pt x="2570" y="5347"/>
                    <a:pt x="2537" y="5317"/>
                  </a:cubicBezTo>
                  <a:cubicBezTo>
                    <a:pt x="2184" y="4983"/>
                    <a:pt x="1921" y="4564"/>
                    <a:pt x="1776" y="4100"/>
                  </a:cubicBezTo>
                  <a:close/>
                  <a:moveTo>
                    <a:pt x="4206" y="6721"/>
                  </a:moveTo>
                  <a:cubicBezTo>
                    <a:pt x="4314" y="6732"/>
                    <a:pt x="4423" y="6737"/>
                    <a:pt x="4532" y="6737"/>
                  </a:cubicBezTo>
                  <a:cubicBezTo>
                    <a:pt x="4637" y="6737"/>
                    <a:pt x="4741" y="6732"/>
                    <a:pt x="4846" y="6723"/>
                  </a:cubicBezTo>
                  <a:lnTo>
                    <a:pt x="4846" y="7239"/>
                  </a:lnTo>
                  <a:cubicBezTo>
                    <a:pt x="4846" y="7259"/>
                    <a:pt x="4847" y="7280"/>
                    <a:pt x="4852" y="7301"/>
                  </a:cubicBezTo>
                  <a:lnTo>
                    <a:pt x="4852" y="7305"/>
                  </a:lnTo>
                  <a:cubicBezTo>
                    <a:pt x="4853" y="7312"/>
                    <a:pt x="4857" y="7322"/>
                    <a:pt x="4858" y="7330"/>
                  </a:cubicBezTo>
                  <a:cubicBezTo>
                    <a:pt x="4861" y="7339"/>
                    <a:pt x="4864" y="7347"/>
                    <a:pt x="4867" y="7354"/>
                  </a:cubicBezTo>
                  <a:cubicBezTo>
                    <a:pt x="4867" y="7356"/>
                    <a:pt x="4869" y="7358"/>
                    <a:pt x="4869" y="7358"/>
                  </a:cubicBezTo>
                  <a:cubicBezTo>
                    <a:pt x="4872" y="7365"/>
                    <a:pt x="4875" y="7373"/>
                    <a:pt x="4880" y="7381"/>
                  </a:cubicBezTo>
                  <a:lnTo>
                    <a:pt x="4882" y="7386"/>
                  </a:lnTo>
                  <a:cubicBezTo>
                    <a:pt x="4885" y="7392"/>
                    <a:pt x="4889" y="7398"/>
                    <a:pt x="4894" y="7404"/>
                  </a:cubicBezTo>
                  <a:lnTo>
                    <a:pt x="4897" y="7411"/>
                  </a:lnTo>
                  <a:cubicBezTo>
                    <a:pt x="4900" y="7415"/>
                    <a:pt x="4905" y="7420"/>
                    <a:pt x="4908" y="7426"/>
                  </a:cubicBezTo>
                  <a:cubicBezTo>
                    <a:pt x="4911" y="7431"/>
                    <a:pt x="4913" y="7432"/>
                    <a:pt x="4916" y="7436"/>
                  </a:cubicBezTo>
                  <a:cubicBezTo>
                    <a:pt x="4917" y="7439"/>
                    <a:pt x="4921" y="7442"/>
                    <a:pt x="4924" y="7445"/>
                  </a:cubicBezTo>
                  <a:cubicBezTo>
                    <a:pt x="4927" y="7448"/>
                    <a:pt x="4931" y="7454"/>
                    <a:pt x="4936" y="7457"/>
                  </a:cubicBezTo>
                  <a:lnTo>
                    <a:pt x="4942" y="7464"/>
                  </a:lnTo>
                  <a:cubicBezTo>
                    <a:pt x="4947" y="7468"/>
                    <a:pt x="4952" y="7473"/>
                    <a:pt x="4958" y="7478"/>
                  </a:cubicBezTo>
                  <a:lnTo>
                    <a:pt x="4963" y="7481"/>
                  </a:lnTo>
                  <a:cubicBezTo>
                    <a:pt x="4969" y="7487"/>
                    <a:pt x="4975" y="7492"/>
                    <a:pt x="4981" y="7496"/>
                  </a:cubicBezTo>
                  <a:cubicBezTo>
                    <a:pt x="4983" y="7496"/>
                    <a:pt x="4984" y="7498"/>
                    <a:pt x="4986" y="7500"/>
                  </a:cubicBezTo>
                  <a:cubicBezTo>
                    <a:pt x="4994" y="7503"/>
                    <a:pt x="5000" y="7507"/>
                    <a:pt x="5006" y="7512"/>
                  </a:cubicBezTo>
                  <a:cubicBezTo>
                    <a:pt x="5034" y="7526"/>
                    <a:pt x="5062" y="7537"/>
                    <a:pt x="5094" y="7543"/>
                  </a:cubicBezTo>
                  <a:cubicBezTo>
                    <a:pt x="6432" y="7810"/>
                    <a:pt x="7403" y="8994"/>
                    <a:pt x="7403" y="10359"/>
                  </a:cubicBezTo>
                  <a:lnTo>
                    <a:pt x="7403" y="10361"/>
                  </a:lnTo>
                  <a:lnTo>
                    <a:pt x="7403" y="11281"/>
                  </a:lnTo>
                  <a:lnTo>
                    <a:pt x="5011" y="10052"/>
                  </a:lnTo>
                  <a:cubicBezTo>
                    <a:pt x="4860" y="9974"/>
                    <a:pt x="4694" y="9935"/>
                    <a:pt x="4528" y="9935"/>
                  </a:cubicBezTo>
                  <a:cubicBezTo>
                    <a:pt x="4362" y="9935"/>
                    <a:pt x="4197" y="9974"/>
                    <a:pt x="4045" y="10052"/>
                  </a:cubicBezTo>
                  <a:lnTo>
                    <a:pt x="1652" y="11283"/>
                  </a:lnTo>
                  <a:lnTo>
                    <a:pt x="1652" y="10361"/>
                  </a:lnTo>
                  <a:cubicBezTo>
                    <a:pt x="1652" y="8996"/>
                    <a:pt x="2623" y="7812"/>
                    <a:pt x="3958" y="7543"/>
                  </a:cubicBezTo>
                  <a:cubicBezTo>
                    <a:pt x="3989" y="7537"/>
                    <a:pt x="4019" y="7526"/>
                    <a:pt x="4047" y="7510"/>
                  </a:cubicBezTo>
                  <a:cubicBezTo>
                    <a:pt x="4053" y="7507"/>
                    <a:pt x="4059" y="7504"/>
                    <a:pt x="4066" y="7500"/>
                  </a:cubicBezTo>
                  <a:lnTo>
                    <a:pt x="4072" y="7496"/>
                  </a:lnTo>
                  <a:cubicBezTo>
                    <a:pt x="4080" y="7490"/>
                    <a:pt x="4086" y="7486"/>
                    <a:pt x="4092" y="7481"/>
                  </a:cubicBezTo>
                  <a:lnTo>
                    <a:pt x="4095" y="7478"/>
                  </a:lnTo>
                  <a:cubicBezTo>
                    <a:pt x="4102" y="7473"/>
                    <a:pt x="4108" y="7467"/>
                    <a:pt x="4112" y="7462"/>
                  </a:cubicBezTo>
                  <a:lnTo>
                    <a:pt x="4117" y="7457"/>
                  </a:lnTo>
                  <a:cubicBezTo>
                    <a:pt x="4122" y="7453"/>
                    <a:pt x="4126" y="7448"/>
                    <a:pt x="4131" y="7442"/>
                  </a:cubicBezTo>
                  <a:cubicBezTo>
                    <a:pt x="4133" y="7440"/>
                    <a:pt x="4136" y="7437"/>
                    <a:pt x="4137" y="7436"/>
                  </a:cubicBezTo>
                  <a:cubicBezTo>
                    <a:pt x="4139" y="7432"/>
                    <a:pt x="4145" y="7426"/>
                    <a:pt x="4148" y="7422"/>
                  </a:cubicBezTo>
                  <a:cubicBezTo>
                    <a:pt x="4151" y="7417"/>
                    <a:pt x="4153" y="7415"/>
                    <a:pt x="4155" y="7411"/>
                  </a:cubicBezTo>
                  <a:cubicBezTo>
                    <a:pt x="4158" y="7408"/>
                    <a:pt x="4161" y="7403"/>
                    <a:pt x="4164" y="7398"/>
                  </a:cubicBezTo>
                  <a:cubicBezTo>
                    <a:pt x="4165" y="7393"/>
                    <a:pt x="4169" y="7390"/>
                    <a:pt x="4170" y="7386"/>
                  </a:cubicBezTo>
                  <a:cubicBezTo>
                    <a:pt x="4173" y="7381"/>
                    <a:pt x="4175" y="7376"/>
                    <a:pt x="4178" y="7370"/>
                  </a:cubicBezTo>
                  <a:cubicBezTo>
                    <a:pt x="4180" y="7365"/>
                    <a:pt x="4183" y="7362"/>
                    <a:pt x="4184" y="7359"/>
                  </a:cubicBezTo>
                  <a:cubicBezTo>
                    <a:pt x="4187" y="7350"/>
                    <a:pt x="4190" y="7342"/>
                    <a:pt x="4194" y="7333"/>
                  </a:cubicBezTo>
                  <a:lnTo>
                    <a:pt x="4194" y="7331"/>
                  </a:lnTo>
                  <a:cubicBezTo>
                    <a:pt x="4203" y="7300"/>
                    <a:pt x="4208" y="7269"/>
                    <a:pt x="4206" y="7236"/>
                  </a:cubicBezTo>
                  <a:lnTo>
                    <a:pt x="4206" y="6721"/>
                  </a:lnTo>
                  <a:close/>
                  <a:moveTo>
                    <a:pt x="4516" y="10550"/>
                  </a:moveTo>
                  <a:cubicBezTo>
                    <a:pt x="4584" y="10550"/>
                    <a:pt x="4652" y="10567"/>
                    <a:pt x="4715" y="10599"/>
                  </a:cubicBezTo>
                  <a:lnTo>
                    <a:pt x="6417" y="11475"/>
                  </a:lnTo>
                  <a:lnTo>
                    <a:pt x="2615" y="11475"/>
                  </a:lnTo>
                  <a:lnTo>
                    <a:pt x="4318" y="10599"/>
                  </a:lnTo>
                  <a:cubicBezTo>
                    <a:pt x="4380" y="10567"/>
                    <a:pt x="4448" y="10550"/>
                    <a:pt x="4516" y="10550"/>
                  </a:cubicBezTo>
                  <a:close/>
                  <a:moveTo>
                    <a:pt x="8287" y="12086"/>
                  </a:moveTo>
                  <a:cubicBezTo>
                    <a:pt x="8371" y="12086"/>
                    <a:pt x="8442" y="12156"/>
                    <a:pt x="8442" y="12242"/>
                  </a:cubicBezTo>
                  <a:lnTo>
                    <a:pt x="8442" y="12836"/>
                  </a:lnTo>
                  <a:cubicBezTo>
                    <a:pt x="8442" y="12922"/>
                    <a:pt x="8371" y="12992"/>
                    <a:pt x="8287" y="12992"/>
                  </a:cubicBezTo>
                  <a:lnTo>
                    <a:pt x="769" y="12992"/>
                  </a:lnTo>
                  <a:cubicBezTo>
                    <a:pt x="683" y="12992"/>
                    <a:pt x="615" y="12922"/>
                    <a:pt x="615" y="12836"/>
                  </a:cubicBezTo>
                  <a:lnTo>
                    <a:pt x="615" y="12242"/>
                  </a:lnTo>
                  <a:cubicBezTo>
                    <a:pt x="615" y="12156"/>
                    <a:pt x="683" y="12086"/>
                    <a:pt x="769" y="12086"/>
                  </a:cubicBezTo>
                  <a:close/>
                  <a:moveTo>
                    <a:pt x="777" y="1"/>
                  </a:moveTo>
                  <a:cubicBezTo>
                    <a:pt x="348" y="1"/>
                    <a:pt x="2" y="347"/>
                    <a:pt x="2" y="774"/>
                  </a:cubicBezTo>
                  <a:lnTo>
                    <a:pt x="2" y="1356"/>
                  </a:lnTo>
                  <a:cubicBezTo>
                    <a:pt x="2" y="1784"/>
                    <a:pt x="348" y="2130"/>
                    <a:pt x="777" y="2130"/>
                  </a:cubicBezTo>
                  <a:lnTo>
                    <a:pt x="1014" y="2130"/>
                  </a:lnTo>
                  <a:lnTo>
                    <a:pt x="1014" y="3244"/>
                  </a:lnTo>
                  <a:cubicBezTo>
                    <a:pt x="1014" y="3245"/>
                    <a:pt x="1014" y="3249"/>
                    <a:pt x="1014" y="3250"/>
                  </a:cubicBezTo>
                  <a:cubicBezTo>
                    <a:pt x="1010" y="4206"/>
                    <a:pt x="1403" y="5122"/>
                    <a:pt x="2100" y="5777"/>
                  </a:cubicBezTo>
                  <a:cubicBezTo>
                    <a:pt x="2137" y="5815"/>
                    <a:pt x="2178" y="5851"/>
                    <a:pt x="2220" y="5887"/>
                  </a:cubicBezTo>
                  <a:cubicBezTo>
                    <a:pt x="2264" y="5924"/>
                    <a:pt x="2303" y="5957"/>
                    <a:pt x="2342" y="5988"/>
                  </a:cubicBezTo>
                  <a:cubicBezTo>
                    <a:pt x="2361" y="6002"/>
                    <a:pt x="2381" y="6018"/>
                    <a:pt x="2400" y="6033"/>
                  </a:cubicBezTo>
                  <a:cubicBezTo>
                    <a:pt x="2420" y="6047"/>
                    <a:pt x="2439" y="6063"/>
                    <a:pt x="2459" y="6077"/>
                  </a:cubicBezTo>
                  <a:cubicBezTo>
                    <a:pt x="2478" y="6091"/>
                    <a:pt x="2499" y="6106"/>
                    <a:pt x="2518" y="6119"/>
                  </a:cubicBezTo>
                  <a:cubicBezTo>
                    <a:pt x="2538" y="6131"/>
                    <a:pt x="2559" y="6147"/>
                    <a:pt x="2579" y="6160"/>
                  </a:cubicBezTo>
                  <a:lnTo>
                    <a:pt x="2582" y="6163"/>
                  </a:lnTo>
                  <a:lnTo>
                    <a:pt x="2595" y="6170"/>
                  </a:lnTo>
                  <a:lnTo>
                    <a:pt x="2641" y="6200"/>
                  </a:lnTo>
                  <a:lnTo>
                    <a:pt x="2643" y="6202"/>
                  </a:lnTo>
                  <a:cubicBezTo>
                    <a:pt x="2930" y="6383"/>
                    <a:pt x="3242" y="6521"/>
                    <a:pt x="3568" y="6612"/>
                  </a:cubicBezTo>
                  <a:lnTo>
                    <a:pt x="3568" y="6993"/>
                  </a:lnTo>
                  <a:cubicBezTo>
                    <a:pt x="2073" y="7408"/>
                    <a:pt x="1013" y="8782"/>
                    <a:pt x="1013" y="10353"/>
                  </a:cubicBezTo>
                  <a:lnTo>
                    <a:pt x="1013" y="10356"/>
                  </a:lnTo>
                  <a:lnTo>
                    <a:pt x="1013" y="11475"/>
                  </a:lnTo>
                  <a:lnTo>
                    <a:pt x="776" y="11475"/>
                  </a:lnTo>
                  <a:cubicBezTo>
                    <a:pt x="347" y="11475"/>
                    <a:pt x="0" y="11821"/>
                    <a:pt x="0" y="12250"/>
                  </a:cubicBezTo>
                  <a:lnTo>
                    <a:pt x="0" y="12830"/>
                  </a:lnTo>
                  <a:cubicBezTo>
                    <a:pt x="0" y="13258"/>
                    <a:pt x="347" y="13604"/>
                    <a:pt x="776" y="13604"/>
                  </a:cubicBezTo>
                  <a:lnTo>
                    <a:pt x="8278" y="13604"/>
                  </a:lnTo>
                  <a:cubicBezTo>
                    <a:pt x="8705" y="13604"/>
                    <a:pt x="9052" y="13258"/>
                    <a:pt x="9052" y="12830"/>
                  </a:cubicBezTo>
                  <a:lnTo>
                    <a:pt x="9052" y="12250"/>
                  </a:lnTo>
                  <a:cubicBezTo>
                    <a:pt x="9052" y="11821"/>
                    <a:pt x="8705" y="11475"/>
                    <a:pt x="8278" y="11475"/>
                  </a:cubicBezTo>
                  <a:lnTo>
                    <a:pt x="8016" y="11475"/>
                  </a:lnTo>
                  <a:lnTo>
                    <a:pt x="8016" y="10359"/>
                  </a:lnTo>
                  <a:lnTo>
                    <a:pt x="8016" y="10356"/>
                  </a:lnTo>
                  <a:cubicBezTo>
                    <a:pt x="8016" y="8787"/>
                    <a:pt x="6955" y="7414"/>
                    <a:pt x="5460" y="6999"/>
                  </a:cubicBezTo>
                  <a:lnTo>
                    <a:pt x="5460" y="6606"/>
                  </a:lnTo>
                  <a:cubicBezTo>
                    <a:pt x="6955" y="6191"/>
                    <a:pt x="8016" y="4818"/>
                    <a:pt x="8016" y="3249"/>
                  </a:cubicBezTo>
                  <a:lnTo>
                    <a:pt x="8016" y="2130"/>
                  </a:lnTo>
                  <a:lnTo>
                    <a:pt x="8279" y="2130"/>
                  </a:lnTo>
                  <a:cubicBezTo>
                    <a:pt x="8707" y="2130"/>
                    <a:pt x="9055" y="1784"/>
                    <a:pt x="9053" y="1356"/>
                  </a:cubicBezTo>
                  <a:lnTo>
                    <a:pt x="9053" y="771"/>
                  </a:lnTo>
                  <a:cubicBezTo>
                    <a:pt x="9053" y="345"/>
                    <a:pt x="8707" y="1"/>
                    <a:pt x="8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14"/>
            <p:cNvSpPr/>
            <p:nvPr/>
          </p:nvSpPr>
          <p:spPr>
            <a:xfrm>
              <a:off x="4181850" y="2897575"/>
              <a:ext cx="15300" cy="25000"/>
            </a:xfrm>
            <a:custGeom>
              <a:rect b="b" l="l" r="r" t="t"/>
              <a:pathLst>
                <a:path extrusionOk="0" h="1000" w="612">
                  <a:moveTo>
                    <a:pt x="307" y="1"/>
                  </a:moveTo>
                  <a:cubicBezTo>
                    <a:pt x="305" y="1"/>
                    <a:pt x="303" y="1"/>
                    <a:pt x="301" y="1"/>
                  </a:cubicBezTo>
                  <a:cubicBezTo>
                    <a:pt x="131" y="4"/>
                    <a:pt x="0" y="149"/>
                    <a:pt x="0" y="318"/>
                  </a:cubicBezTo>
                  <a:lnTo>
                    <a:pt x="0" y="642"/>
                  </a:lnTo>
                  <a:cubicBezTo>
                    <a:pt x="0" y="851"/>
                    <a:pt x="131" y="996"/>
                    <a:pt x="301" y="999"/>
                  </a:cubicBezTo>
                  <a:cubicBezTo>
                    <a:pt x="302" y="999"/>
                    <a:pt x="303" y="999"/>
                    <a:pt x="304" y="999"/>
                  </a:cubicBezTo>
                  <a:cubicBezTo>
                    <a:pt x="473" y="999"/>
                    <a:pt x="612" y="863"/>
                    <a:pt x="612" y="694"/>
                  </a:cubicBezTo>
                  <a:lnTo>
                    <a:pt x="612" y="307"/>
                  </a:lnTo>
                  <a:cubicBezTo>
                    <a:pt x="612" y="139"/>
                    <a:pt x="474" y="1"/>
                    <a:pt x="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1" name="Google Shape;811;p14"/>
          <p:cNvSpPr/>
          <p:nvPr/>
        </p:nvSpPr>
        <p:spPr>
          <a:xfrm>
            <a:off x="1394225" y="3532290"/>
            <a:ext cx="395100" cy="36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14"/>
          <p:cNvSpPr/>
          <p:nvPr/>
        </p:nvSpPr>
        <p:spPr>
          <a:xfrm>
            <a:off x="1332218" y="3623489"/>
            <a:ext cx="366736" cy="338707"/>
          </a:xfrm>
          <a:custGeom>
            <a:rect b="b" l="l" r="r" t="t"/>
            <a:pathLst>
              <a:path extrusionOk="0" h="12785" w="13843">
                <a:moveTo>
                  <a:pt x="11186" y="625"/>
                </a:moveTo>
                <a:cubicBezTo>
                  <a:pt x="11442" y="625"/>
                  <a:pt x="11699" y="723"/>
                  <a:pt x="11896" y="919"/>
                </a:cubicBezTo>
                <a:cubicBezTo>
                  <a:pt x="12288" y="1312"/>
                  <a:pt x="12288" y="1947"/>
                  <a:pt x="11896" y="2338"/>
                </a:cubicBezTo>
                <a:lnTo>
                  <a:pt x="11894" y="2338"/>
                </a:lnTo>
                <a:lnTo>
                  <a:pt x="8317" y="5915"/>
                </a:lnTo>
                <a:lnTo>
                  <a:pt x="6898" y="4496"/>
                </a:lnTo>
                <a:lnTo>
                  <a:pt x="10476" y="919"/>
                </a:lnTo>
                <a:cubicBezTo>
                  <a:pt x="10672" y="723"/>
                  <a:pt x="10929" y="625"/>
                  <a:pt x="11186" y="625"/>
                </a:cubicBezTo>
                <a:close/>
                <a:moveTo>
                  <a:pt x="6456" y="4937"/>
                </a:moveTo>
                <a:lnTo>
                  <a:pt x="7876" y="6357"/>
                </a:lnTo>
                <a:lnTo>
                  <a:pt x="3225" y="11009"/>
                </a:lnTo>
                <a:lnTo>
                  <a:pt x="1806" y="9589"/>
                </a:lnTo>
                <a:lnTo>
                  <a:pt x="6456" y="4937"/>
                </a:lnTo>
                <a:close/>
                <a:moveTo>
                  <a:pt x="1522" y="10187"/>
                </a:moveTo>
                <a:lnTo>
                  <a:pt x="2628" y="11293"/>
                </a:lnTo>
                <a:lnTo>
                  <a:pt x="1090" y="11725"/>
                </a:lnTo>
                <a:lnTo>
                  <a:pt x="1522" y="10187"/>
                </a:lnTo>
                <a:close/>
                <a:moveTo>
                  <a:pt x="11186" y="1"/>
                </a:moveTo>
                <a:cubicBezTo>
                  <a:pt x="10770" y="1"/>
                  <a:pt x="10353" y="160"/>
                  <a:pt x="10035" y="477"/>
                </a:cubicBezTo>
                <a:lnTo>
                  <a:pt x="6238" y="4277"/>
                </a:lnTo>
                <a:lnTo>
                  <a:pt x="1144" y="9369"/>
                </a:lnTo>
                <a:cubicBezTo>
                  <a:pt x="1140" y="9376"/>
                  <a:pt x="1133" y="9382"/>
                  <a:pt x="1127" y="9390"/>
                </a:cubicBezTo>
                <a:lnTo>
                  <a:pt x="1124" y="9391"/>
                </a:lnTo>
                <a:cubicBezTo>
                  <a:pt x="1119" y="9399"/>
                  <a:pt x="1115" y="9405"/>
                  <a:pt x="1110" y="9413"/>
                </a:cubicBezTo>
                <a:lnTo>
                  <a:pt x="1107" y="9416"/>
                </a:lnTo>
                <a:cubicBezTo>
                  <a:pt x="1102" y="9422"/>
                  <a:pt x="1099" y="9430"/>
                  <a:pt x="1094" y="9436"/>
                </a:cubicBezTo>
                <a:cubicBezTo>
                  <a:pt x="1093" y="9438"/>
                  <a:pt x="1091" y="9441"/>
                  <a:pt x="1091" y="9443"/>
                </a:cubicBezTo>
                <a:cubicBezTo>
                  <a:pt x="1088" y="9449"/>
                  <a:pt x="1085" y="9454"/>
                  <a:pt x="1083" y="9460"/>
                </a:cubicBezTo>
                <a:cubicBezTo>
                  <a:pt x="1080" y="9466"/>
                  <a:pt x="1079" y="9468"/>
                  <a:pt x="1077" y="9472"/>
                </a:cubicBezTo>
                <a:cubicBezTo>
                  <a:pt x="1076" y="9475"/>
                  <a:pt x="1074" y="9482"/>
                  <a:pt x="1072" y="9486"/>
                </a:cubicBezTo>
                <a:cubicBezTo>
                  <a:pt x="1071" y="9491"/>
                  <a:pt x="1068" y="9496"/>
                  <a:pt x="1066" y="9502"/>
                </a:cubicBezTo>
                <a:lnTo>
                  <a:pt x="1066" y="9505"/>
                </a:lnTo>
                <a:lnTo>
                  <a:pt x="363" y="12012"/>
                </a:lnTo>
                <a:lnTo>
                  <a:pt x="115" y="12260"/>
                </a:lnTo>
                <a:cubicBezTo>
                  <a:pt x="1" y="12383"/>
                  <a:pt x="4" y="12574"/>
                  <a:pt x="122" y="12692"/>
                </a:cubicBezTo>
                <a:cubicBezTo>
                  <a:pt x="183" y="12753"/>
                  <a:pt x="264" y="12784"/>
                  <a:pt x="344" y="12784"/>
                </a:cubicBezTo>
                <a:cubicBezTo>
                  <a:pt x="419" y="12784"/>
                  <a:pt x="495" y="12757"/>
                  <a:pt x="555" y="12702"/>
                </a:cubicBezTo>
                <a:lnTo>
                  <a:pt x="803" y="12453"/>
                </a:lnTo>
                <a:lnTo>
                  <a:pt x="3311" y="11750"/>
                </a:lnTo>
                <a:cubicBezTo>
                  <a:pt x="3320" y="11747"/>
                  <a:pt x="3327" y="11745"/>
                  <a:pt x="3335" y="11742"/>
                </a:cubicBezTo>
                <a:lnTo>
                  <a:pt x="3341" y="11739"/>
                </a:lnTo>
                <a:cubicBezTo>
                  <a:pt x="3349" y="11737"/>
                  <a:pt x="3355" y="11733"/>
                  <a:pt x="3363" y="11730"/>
                </a:cubicBezTo>
                <a:lnTo>
                  <a:pt x="3370" y="11727"/>
                </a:lnTo>
                <a:cubicBezTo>
                  <a:pt x="3375" y="11723"/>
                  <a:pt x="3380" y="11722"/>
                  <a:pt x="3383" y="11719"/>
                </a:cubicBezTo>
                <a:cubicBezTo>
                  <a:pt x="3388" y="11716"/>
                  <a:pt x="3392" y="11714"/>
                  <a:pt x="3397" y="11711"/>
                </a:cubicBezTo>
                <a:cubicBezTo>
                  <a:pt x="3402" y="11708"/>
                  <a:pt x="3402" y="11708"/>
                  <a:pt x="3405" y="11705"/>
                </a:cubicBezTo>
                <a:cubicBezTo>
                  <a:pt x="3411" y="11702"/>
                  <a:pt x="3417" y="11697"/>
                  <a:pt x="3422" y="11692"/>
                </a:cubicBezTo>
                <a:cubicBezTo>
                  <a:pt x="3423" y="11691"/>
                  <a:pt x="3425" y="11689"/>
                  <a:pt x="3428" y="11688"/>
                </a:cubicBezTo>
                <a:cubicBezTo>
                  <a:pt x="3434" y="11683"/>
                  <a:pt x="3439" y="11677"/>
                  <a:pt x="3445" y="11672"/>
                </a:cubicBezTo>
                <a:lnTo>
                  <a:pt x="3447" y="11670"/>
                </a:lnTo>
                <a:lnTo>
                  <a:pt x="8537" y="6578"/>
                </a:lnTo>
                <a:lnTo>
                  <a:pt x="12336" y="2780"/>
                </a:lnTo>
                <a:cubicBezTo>
                  <a:pt x="12587" y="2530"/>
                  <a:pt x="12748" y="2204"/>
                  <a:pt x="12796" y="1853"/>
                </a:cubicBezTo>
                <a:lnTo>
                  <a:pt x="12796" y="1853"/>
                </a:lnTo>
                <a:cubicBezTo>
                  <a:pt x="13158" y="2384"/>
                  <a:pt x="13093" y="3096"/>
                  <a:pt x="12639" y="3550"/>
                </a:cubicBezTo>
                <a:lnTo>
                  <a:pt x="9401" y="6787"/>
                </a:lnTo>
                <a:cubicBezTo>
                  <a:pt x="9288" y="6911"/>
                  <a:pt x="9291" y="7101"/>
                  <a:pt x="9409" y="7220"/>
                </a:cubicBezTo>
                <a:cubicBezTo>
                  <a:pt x="9470" y="7280"/>
                  <a:pt x="9549" y="7311"/>
                  <a:pt x="9629" y="7311"/>
                </a:cubicBezTo>
                <a:cubicBezTo>
                  <a:pt x="9705" y="7311"/>
                  <a:pt x="9781" y="7283"/>
                  <a:pt x="9841" y="7227"/>
                </a:cubicBezTo>
                <a:lnTo>
                  <a:pt x="13078" y="3990"/>
                </a:lnTo>
                <a:cubicBezTo>
                  <a:pt x="13843" y="3226"/>
                  <a:pt x="13843" y="1987"/>
                  <a:pt x="13078" y="1221"/>
                </a:cubicBezTo>
                <a:lnTo>
                  <a:pt x="13080" y="1221"/>
                </a:lnTo>
                <a:lnTo>
                  <a:pt x="12336" y="477"/>
                </a:lnTo>
                <a:cubicBezTo>
                  <a:pt x="12018" y="160"/>
                  <a:pt x="11602" y="1"/>
                  <a:pt x="111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14"/>
          <p:cNvSpPr/>
          <p:nvPr/>
        </p:nvSpPr>
        <p:spPr>
          <a:xfrm>
            <a:off x="1241088" y="988108"/>
            <a:ext cx="395100" cy="36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4"/>
          <p:cNvSpPr/>
          <p:nvPr/>
        </p:nvSpPr>
        <p:spPr>
          <a:xfrm>
            <a:off x="1180549" y="1068105"/>
            <a:ext cx="363795" cy="361119"/>
          </a:xfrm>
          <a:custGeom>
            <a:rect b="b" l="l" r="r" t="t"/>
            <a:pathLst>
              <a:path extrusionOk="0" h="13631" w="13732">
                <a:moveTo>
                  <a:pt x="11549" y="663"/>
                </a:moveTo>
                <a:cubicBezTo>
                  <a:pt x="11591" y="663"/>
                  <a:pt x="11634" y="679"/>
                  <a:pt x="11666" y="712"/>
                </a:cubicBezTo>
                <a:lnTo>
                  <a:pt x="12939" y="1985"/>
                </a:lnTo>
                <a:cubicBezTo>
                  <a:pt x="13003" y="2049"/>
                  <a:pt x="13003" y="2152"/>
                  <a:pt x="12939" y="2218"/>
                </a:cubicBezTo>
                <a:lnTo>
                  <a:pt x="12063" y="3096"/>
                </a:lnTo>
                <a:lnTo>
                  <a:pt x="11309" y="2342"/>
                </a:lnTo>
                <a:lnTo>
                  <a:pt x="10554" y="1589"/>
                </a:lnTo>
                <a:lnTo>
                  <a:pt x="11432" y="712"/>
                </a:lnTo>
                <a:cubicBezTo>
                  <a:pt x="11464" y="679"/>
                  <a:pt x="11506" y="663"/>
                  <a:pt x="11549" y="663"/>
                </a:cubicBezTo>
                <a:close/>
                <a:moveTo>
                  <a:pt x="10086" y="2057"/>
                </a:moveTo>
                <a:lnTo>
                  <a:pt x="10606" y="2576"/>
                </a:lnTo>
                <a:lnTo>
                  <a:pt x="2108" y="11072"/>
                </a:lnTo>
                <a:lnTo>
                  <a:pt x="1588" y="10554"/>
                </a:lnTo>
                <a:lnTo>
                  <a:pt x="10086" y="2057"/>
                </a:lnTo>
                <a:close/>
                <a:moveTo>
                  <a:pt x="11074" y="3044"/>
                </a:moveTo>
                <a:lnTo>
                  <a:pt x="11593" y="3564"/>
                </a:lnTo>
                <a:lnTo>
                  <a:pt x="3097" y="12061"/>
                </a:lnTo>
                <a:lnTo>
                  <a:pt x="2578" y="11542"/>
                </a:lnTo>
                <a:lnTo>
                  <a:pt x="11074" y="3044"/>
                </a:lnTo>
                <a:close/>
                <a:moveTo>
                  <a:pt x="1287" y="11188"/>
                </a:moveTo>
                <a:lnTo>
                  <a:pt x="2462" y="12364"/>
                </a:lnTo>
                <a:lnTo>
                  <a:pt x="1197" y="12718"/>
                </a:lnTo>
                <a:lnTo>
                  <a:pt x="932" y="12455"/>
                </a:lnTo>
                <a:lnTo>
                  <a:pt x="1287" y="11188"/>
                </a:lnTo>
                <a:close/>
                <a:moveTo>
                  <a:pt x="11550" y="0"/>
                </a:moveTo>
                <a:cubicBezTo>
                  <a:pt x="11338" y="0"/>
                  <a:pt x="11127" y="81"/>
                  <a:pt x="10964" y="243"/>
                </a:cubicBezTo>
                <a:lnTo>
                  <a:pt x="9854" y="1353"/>
                </a:lnTo>
                <a:lnTo>
                  <a:pt x="888" y="10319"/>
                </a:lnTo>
                <a:lnTo>
                  <a:pt x="886" y="10320"/>
                </a:lnTo>
                <a:cubicBezTo>
                  <a:pt x="880" y="10327"/>
                  <a:pt x="874" y="10333"/>
                  <a:pt x="869" y="10341"/>
                </a:cubicBezTo>
                <a:lnTo>
                  <a:pt x="865" y="10345"/>
                </a:lnTo>
                <a:cubicBezTo>
                  <a:pt x="858" y="10352"/>
                  <a:pt x="854" y="10358"/>
                  <a:pt x="851" y="10366"/>
                </a:cubicBezTo>
                <a:cubicBezTo>
                  <a:pt x="847" y="10367"/>
                  <a:pt x="846" y="10370"/>
                  <a:pt x="844" y="10373"/>
                </a:cubicBezTo>
                <a:cubicBezTo>
                  <a:pt x="843" y="10377"/>
                  <a:pt x="838" y="10383"/>
                  <a:pt x="837" y="10388"/>
                </a:cubicBezTo>
                <a:cubicBezTo>
                  <a:pt x="833" y="10392"/>
                  <a:pt x="830" y="10397"/>
                  <a:pt x="827" y="10402"/>
                </a:cubicBezTo>
                <a:cubicBezTo>
                  <a:pt x="826" y="10406"/>
                  <a:pt x="826" y="10408"/>
                  <a:pt x="824" y="10411"/>
                </a:cubicBezTo>
                <a:cubicBezTo>
                  <a:pt x="819" y="10417"/>
                  <a:pt x="816" y="10425"/>
                  <a:pt x="813" y="10431"/>
                </a:cubicBezTo>
                <a:cubicBezTo>
                  <a:pt x="813" y="10434"/>
                  <a:pt x="812" y="10437"/>
                  <a:pt x="812" y="10439"/>
                </a:cubicBezTo>
                <a:cubicBezTo>
                  <a:pt x="808" y="10447"/>
                  <a:pt x="805" y="10455"/>
                  <a:pt x="804" y="10462"/>
                </a:cubicBezTo>
                <a:lnTo>
                  <a:pt x="804" y="10466"/>
                </a:lnTo>
                <a:lnTo>
                  <a:pt x="242" y="12462"/>
                </a:lnTo>
                <a:lnTo>
                  <a:pt x="33" y="13211"/>
                </a:lnTo>
                <a:cubicBezTo>
                  <a:pt x="0" y="13327"/>
                  <a:pt x="33" y="13450"/>
                  <a:pt x="117" y="13534"/>
                </a:cubicBezTo>
                <a:cubicBezTo>
                  <a:pt x="125" y="13542"/>
                  <a:pt x="133" y="13550"/>
                  <a:pt x="142" y="13557"/>
                </a:cubicBezTo>
                <a:cubicBezTo>
                  <a:pt x="200" y="13604"/>
                  <a:pt x="275" y="13631"/>
                  <a:pt x="351" y="13631"/>
                </a:cubicBezTo>
                <a:cubicBezTo>
                  <a:pt x="381" y="13631"/>
                  <a:pt x="411" y="13628"/>
                  <a:pt x="440" y="13618"/>
                </a:cubicBezTo>
                <a:lnTo>
                  <a:pt x="3186" y="12848"/>
                </a:lnTo>
                <a:lnTo>
                  <a:pt x="3189" y="12848"/>
                </a:lnTo>
                <a:lnTo>
                  <a:pt x="3206" y="12841"/>
                </a:lnTo>
                <a:cubicBezTo>
                  <a:pt x="3212" y="12840"/>
                  <a:pt x="3217" y="12838"/>
                  <a:pt x="3222" y="12837"/>
                </a:cubicBezTo>
                <a:cubicBezTo>
                  <a:pt x="3227" y="12835"/>
                  <a:pt x="3230" y="12832"/>
                  <a:pt x="3234" y="12831"/>
                </a:cubicBezTo>
                <a:cubicBezTo>
                  <a:pt x="3239" y="12829"/>
                  <a:pt x="3247" y="12826"/>
                  <a:pt x="3251" y="12823"/>
                </a:cubicBezTo>
                <a:cubicBezTo>
                  <a:pt x="3258" y="12820"/>
                  <a:pt x="3258" y="12820"/>
                  <a:pt x="3261" y="12816"/>
                </a:cubicBezTo>
                <a:cubicBezTo>
                  <a:pt x="3267" y="12813"/>
                  <a:pt x="3273" y="12810"/>
                  <a:pt x="3280" y="12806"/>
                </a:cubicBezTo>
                <a:cubicBezTo>
                  <a:pt x="3283" y="12804"/>
                  <a:pt x="3284" y="12802"/>
                  <a:pt x="3287" y="12801"/>
                </a:cubicBezTo>
                <a:cubicBezTo>
                  <a:pt x="3294" y="12796"/>
                  <a:pt x="3300" y="12792"/>
                  <a:pt x="3306" y="12787"/>
                </a:cubicBezTo>
                <a:lnTo>
                  <a:pt x="3312" y="12781"/>
                </a:lnTo>
                <a:cubicBezTo>
                  <a:pt x="3319" y="12776"/>
                  <a:pt x="3325" y="12771"/>
                  <a:pt x="3329" y="12765"/>
                </a:cubicBezTo>
                <a:cubicBezTo>
                  <a:pt x="3331" y="12765"/>
                  <a:pt x="3331" y="12763"/>
                  <a:pt x="3331" y="12763"/>
                </a:cubicBezTo>
                <a:lnTo>
                  <a:pt x="12297" y="3800"/>
                </a:lnTo>
                <a:lnTo>
                  <a:pt x="13407" y="2687"/>
                </a:lnTo>
                <a:cubicBezTo>
                  <a:pt x="13732" y="2364"/>
                  <a:pt x="13732" y="1839"/>
                  <a:pt x="13409" y="1516"/>
                </a:cubicBezTo>
                <a:lnTo>
                  <a:pt x="12134" y="243"/>
                </a:lnTo>
                <a:cubicBezTo>
                  <a:pt x="11973" y="81"/>
                  <a:pt x="11761" y="0"/>
                  <a:pt x="1155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4"/>
          <p:cNvSpPr/>
          <p:nvPr/>
        </p:nvSpPr>
        <p:spPr>
          <a:xfrm>
            <a:off x="4023038" y="3555404"/>
            <a:ext cx="395100" cy="368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6" name="Google Shape;816;p14"/>
          <p:cNvGrpSpPr/>
          <p:nvPr/>
        </p:nvGrpSpPr>
        <p:grpSpPr>
          <a:xfrm>
            <a:off x="3963766" y="3651773"/>
            <a:ext cx="361278" cy="328348"/>
            <a:chOff x="1006000" y="2156800"/>
            <a:chExt cx="340925" cy="309850"/>
          </a:xfrm>
        </p:grpSpPr>
        <p:sp>
          <p:nvSpPr>
            <p:cNvPr id="817" name="Google Shape;817;p14"/>
            <p:cNvSpPr/>
            <p:nvPr/>
          </p:nvSpPr>
          <p:spPr>
            <a:xfrm>
              <a:off x="1059750" y="2204075"/>
              <a:ext cx="100525" cy="61925"/>
            </a:xfrm>
            <a:custGeom>
              <a:rect b="b" l="l" r="r" t="t"/>
              <a:pathLst>
                <a:path extrusionOk="0" h="2477" w="4021">
                  <a:moveTo>
                    <a:pt x="3407" y="614"/>
                  </a:moveTo>
                  <a:lnTo>
                    <a:pt x="3407" y="1863"/>
                  </a:lnTo>
                  <a:lnTo>
                    <a:pt x="612" y="1863"/>
                  </a:lnTo>
                  <a:lnTo>
                    <a:pt x="612" y="614"/>
                  </a:lnTo>
                  <a:close/>
                  <a:moveTo>
                    <a:pt x="303" y="1"/>
                  </a:moveTo>
                  <a:cubicBezTo>
                    <a:pt x="136" y="1"/>
                    <a:pt x="0" y="136"/>
                    <a:pt x="0" y="303"/>
                  </a:cubicBezTo>
                  <a:lnTo>
                    <a:pt x="0" y="2174"/>
                  </a:lnTo>
                  <a:cubicBezTo>
                    <a:pt x="0" y="2341"/>
                    <a:pt x="136" y="2476"/>
                    <a:pt x="303" y="2476"/>
                  </a:cubicBezTo>
                  <a:lnTo>
                    <a:pt x="3718" y="2476"/>
                  </a:lnTo>
                  <a:cubicBezTo>
                    <a:pt x="3885" y="2476"/>
                    <a:pt x="4020" y="2341"/>
                    <a:pt x="4020" y="2174"/>
                  </a:cubicBezTo>
                  <a:lnTo>
                    <a:pt x="4020" y="303"/>
                  </a:lnTo>
                  <a:cubicBezTo>
                    <a:pt x="4020" y="136"/>
                    <a:pt x="3885" y="1"/>
                    <a:pt x="37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14"/>
            <p:cNvSpPr/>
            <p:nvPr/>
          </p:nvSpPr>
          <p:spPr>
            <a:xfrm>
              <a:off x="1182200" y="2203425"/>
              <a:ext cx="111075" cy="15300"/>
            </a:xfrm>
            <a:custGeom>
              <a:rect b="b" l="l" r="r" t="t"/>
              <a:pathLst>
                <a:path extrusionOk="0" h="612" w="4443">
                  <a:moveTo>
                    <a:pt x="308" y="0"/>
                  </a:moveTo>
                  <a:cubicBezTo>
                    <a:pt x="140" y="0"/>
                    <a:pt x="2" y="135"/>
                    <a:pt x="2" y="303"/>
                  </a:cubicBezTo>
                  <a:cubicBezTo>
                    <a:pt x="1" y="473"/>
                    <a:pt x="136" y="610"/>
                    <a:pt x="305" y="612"/>
                  </a:cubicBezTo>
                  <a:lnTo>
                    <a:pt x="4132" y="612"/>
                  </a:lnTo>
                  <a:cubicBezTo>
                    <a:pt x="4133" y="612"/>
                    <a:pt x="4134" y="612"/>
                    <a:pt x="4135" y="612"/>
                  </a:cubicBezTo>
                  <a:cubicBezTo>
                    <a:pt x="4303" y="612"/>
                    <a:pt x="4439" y="476"/>
                    <a:pt x="4441" y="309"/>
                  </a:cubicBezTo>
                  <a:cubicBezTo>
                    <a:pt x="4442" y="139"/>
                    <a:pt x="4306" y="2"/>
                    <a:pt x="4138" y="0"/>
                  </a:cubicBezTo>
                  <a:lnTo>
                    <a:pt x="311" y="0"/>
                  </a:lnTo>
                  <a:cubicBezTo>
                    <a:pt x="310" y="0"/>
                    <a:pt x="309" y="0"/>
                    <a:pt x="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14"/>
            <p:cNvSpPr/>
            <p:nvPr/>
          </p:nvSpPr>
          <p:spPr>
            <a:xfrm>
              <a:off x="1182200" y="2250650"/>
              <a:ext cx="111075" cy="15350"/>
            </a:xfrm>
            <a:custGeom>
              <a:rect b="b" l="l" r="r" t="t"/>
              <a:pathLst>
                <a:path extrusionOk="0" h="614" w="4443">
                  <a:moveTo>
                    <a:pt x="311" y="0"/>
                  </a:moveTo>
                  <a:cubicBezTo>
                    <a:pt x="141" y="0"/>
                    <a:pt x="2" y="136"/>
                    <a:pt x="2" y="304"/>
                  </a:cubicBezTo>
                  <a:cubicBezTo>
                    <a:pt x="1" y="473"/>
                    <a:pt x="136" y="612"/>
                    <a:pt x="305" y="613"/>
                  </a:cubicBezTo>
                  <a:lnTo>
                    <a:pt x="4132" y="613"/>
                  </a:lnTo>
                  <a:cubicBezTo>
                    <a:pt x="4133" y="613"/>
                    <a:pt x="4134" y="613"/>
                    <a:pt x="4135" y="613"/>
                  </a:cubicBezTo>
                  <a:cubicBezTo>
                    <a:pt x="4303" y="613"/>
                    <a:pt x="4439" y="478"/>
                    <a:pt x="4441" y="309"/>
                  </a:cubicBezTo>
                  <a:cubicBezTo>
                    <a:pt x="4442" y="141"/>
                    <a:pt x="4306" y="2"/>
                    <a:pt x="4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14"/>
            <p:cNvSpPr/>
            <p:nvPr/>
          </p:nvSpPr>
          <p:spPr>
            <a:xfrm>
              <a:off x="1059700" y="2297250"/>
              <a:ext cx="233050" cy="15350"/>
            </a:xfrm>
            <a:custGeom>
              <a:rect b="b" l="l" r="r" t="t"/>
              <a:pathLst>
                <a:path extrusionOk="0" h="614" w="9322">
                  <a:moveTo>
                    <a:pt x="310" y="0"/>
                  </a:moveTo>
                  <a:cubicBezTo>
                    <a:pt x="141" y="0"/>
                    <a:pt x="4" y="134"/>
                    <a:pt x="2" y="303"/>
                  </a:cubicBezTo>
                  <a:cubicBezTo>
                    <a:pt x="1" y="472"/>
                    <a:pt x="135" y="610"/>
                    <a:pt x="305" y="614"/>
                  </a:cubicBezTo>
                  <a:lnTo>
                    <a:pt x="9008" y="614"/>
                  </a:lnTo>
                  <a:cubicBezTo>
                    <a:pt x="9009" y="614"/>
                    <a:pt x="9010" y="614"/>
                    <a:pt x="9011" y="614"/>
                  </a:cubicBezTo>
                  <a:cubicBezTo>
                    <a:pt x="9180" y="614"/>
                    <a:pt x="9317" y="478"/>
                    <a:pt x="9319" y="311"/>
                  </a:cubicBezTo>
                  <a:cubicBezTo>
                    <a:pt x="9322" y="142"/>
                    <a:pt x="9186" y="4"/>
                    <a:pt x="9018" y="1"/>
                  </a:cubicBezTo>
                  <a:lnTo>
                    <a:pt x="313" y="1"/>
                  </a:lnTo>
                  <a:cubicBezTo>
                    <a:pt x="312" y="0"/>
                    <a:pt x="31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14"/>
            <p:cNvSpPr/>
            <p:nvPr/>
          </p:nvSpPr>
          <p:spPr>
            <a:xfrm>
              <a:off x="1006000" y="2156800"/>
              <a:ext cx="340925" cy="309850"/>
            </a:xfrm>
            <a:custGeom>
              <a:rect b="b" l="l" r="r" t="t"/>
              <a:pathLst>
                <a:path extrusionOk="0" h="12394" w="13637">
                  <a:moveTo>
                    <a:pt x="12373" y="614"/>
                  </a:moveTo>
                  <a:lnTo>
                    <a:pt x="12373" y="7331"/>
                  </a:lnTo>
                  <a:cubicBezTo>
                    <a:pt x="12373" y="7414"/>
                    <a:pt x="12305" y="7483"/>
                    <a:pt x="12222" y="7483"/>
                  </a:cubicBezTo>
                  <a:lnTo>
                    <a:pt x="1397" y="7483"/>
                  </a:lnTo>
                  <a:cubicBezTo>
                    <a:pt x="1313" y="7483"/>
                    <a:pt x="1245" y="7414"/>
                    <a:pt x="1245" y="7331"/>
                  </a:cubicBezTo>
                  <a:lnTo>
                    <a:pt x="1245" y="614"/>
                  </a:lnTo>
                  <a:close/>
                  <a:moveTo>
                    <a:pt x="311" y="1"/>
                  </a:moveTo>
                  <a:cubicBezTo>
                    <a:pt x="142" y="1"/>
                    <a:pt x="5" y="136"/>
                    <a:pt x="4" y="303"/>
                  </a:cubicBezTo>
                  <a:cubicBezTo>
                    <a:pt x="1" y="472"/>
                    <a:pt x="136" y="611"/>
                    <a:pt x="305" y="614"/>
                  </a:cubicBezTo>
                  <a:lnTo>
                    <a:pt x="632" y="614"/>
                  </a:lnTo>
                  <a:lnTo>
                    <a:pt x="632" y="7338"/>
                  </a:lnTo>
                  <a:cubicBezTo>
                    <a:pt x="632" y="7756"/>
                    <a:pt x="971" y="8094"/>
                    <a:pt x="1391" y="8094"/>
                  </a:cubicBezTo>
                  <a:lnTo>
                    <a:pt x="6489" y="8094"/>
                  </a:lnTo>
                  <a:lnTo>
                    <a:pt x="6489" y="9419"/>
                  </a:lnTo>
                  <a:lnTo>
                    <a:pt x="4050" y="11876"/>
                  </a:lnTo>
                  <a:cubicBezTo>
                    <a:pt x="3932" y="11994"/>
                    <a:pt x="3932" y="12186"/>
                    <a:pt x="4050" y="12305"/>
                  </a:cubicBezTo>
                  <a:cubicBezTo>
                    <a:pt x="4110" y="12364"/>
                    <a:pt x="4187" y="12394"/>
                    <a:pt x="4265" y="12394"/>
                  </a:cubicBezTo>
                  <a:cubicBezTo>
                    <a:pt x="4342" y="12394"/>
                    <a:pt x="4420" y="12364"/>
                    <a:pt x="4479" y="12305"/>
                  </a:cubicBezTo>
                  <a:lnTo>
                    <a:pt x="6517" y="10277"/>
                  </a:lnTo>
                  <a:lnTo>
                    <a:pt x="6517" y="12085"/>
                  </a:lnTo>
                  <a:cubicBezTo>
                    <a:pt x="6517" y="12247"/>
                    <a:pt x="6643" y="12386"/>
                    <a:pt x="6804" y="12389"/>
                  </a:cubicBezTo>
                  <a:cubicBezTo>
                    <a:pt x="6805" y="12389"/>
                    <a:pt x="6806" y="12389"/>
                    <a:pt x="6807" y="12389"/>
                  </a:cubicBezTo>
                  <a:cubicBezTo>
                    <a:pt x="6969" y="12389"/>
                    <a:pt x="7102" y="12259"/>
                    <a:pt x="7102" y="12096"/>
                  </a:cubicBezTo>
                  <a:lnTo>
                    <a:pt x="7102" y="10278"/>
                  </a:lnTo>
                  <a:lnTo>
                    <a:pt x="9139" y="12306"/>
                  </a:lnTo>
                  <a:cubicBezTo>
                    <a:pt x="9198" y="12365"/>
                    <a:pt x="9276" y="12394"/>
                    <a:pt x="9354" y="12394"/>
                  </a:cubicBezTo>
                  <a:cubicBezTo>
                    <a:pt x="9432" y="12394"/>
                    <a:pt x="9510" y="12364"/>
                    <a:pt x="9568" y="12305"/>
                  </a:cubicBezTo>
                  <a:cubicBezTo>
                    <a:pt x="9687" y="12188"/>
                    <a:pt x="9687" y="11994"/>
                    <a:pt x="9568" y="11877"/>
                  </a:cubicBezTo>
                  <a:lnTo>
                    <a:pt x="7130" y="9420"/>
                  </a:lnTo>
                  <a:lnTo>
                    <a:pt x="7130" y="8096"/>
                  </a:lnTo>
                  <a:lnTo>
                    <a:pt x="12230" y="8096"/>
                  </a:lnTo>
                  <a:cubicBezTo>
                    <a:pt x="12648" y="8096"/>
                    <a:pt x="12986" y="7756"/>
                    <a:pt x="12986" y="7338"/>
                  </a:cubicBezTo>
                  <a:lnTo>
                    <a:pt x="12986" y="614"/>
                  </a:lnTo>
                  <a:lnTo>
                    <a:pt x="13331" y="614"/>
                  </a:lnTo>
                  <a:cubicBezTo>
                    <a:pt x="13500" y="614"/>
                    <a:pt x="13637" y="477"/>
                    <a:pt x="13637" y="308"/>
                  </a:cubicBezTo>
                  <a:cubicBezTo>
                    <a:pt x="13637" y="138"/>
                    <a:pt x="13500" y="1"/>
                    <a:pt x="13331" y="1"/>
                  </a:cubicBezTo>
                  <a:lnTo>
                    <a:pt x="314" y="1"/>
                  </a:lnTo>
                  <a:cubicBezTo>
                    <a:pt x="313" y="1"/>
                    <a:pt x="312" y="1"/>
                    <a:pt x="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2" name="Google Shape;822;p14"/>
          <p:cNvSpPr/>
          <p:nvPr/>
        </p:nvSpPr>
        <p:spPr>
          <a:xfrm>
            <a:off x="6563838" y="3532290"/>
            <a:ext cx="395100" cy="36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3" name="Google Shape;823;p14"/>
          <p:cNvGrpSpPr/>
          <p:nvPr/>
        </p:nvGrpSpPr>
        <p:grpSpPr>
          <a:xfrm>
            <a:off x="6530898" y="3612270"/>
            <a:ext cx="308585" cy="361146"/>
            <a:chOff x="1773550" y="1564050"/>
            <a:chExt cx="291200" cy="340800"/>
          </a:xfrm>
        </p:grpSpPr>
        <p:sp>
          <p:nvSpPr>
            <p:cNvPr id="824" name="Google Shape;824;p14"/>
            <p:cNvSpPr/>
            <p:nvPr/>
          </p:nvSpPr>
          <p:spPr>
            <a:xfrm>
              <a:off x="1773550" y="1564050"/>
              <a:ext cx="291200" cy="340800"/>
            </a:xfrm>
            <a:custGeom>
              <a:rect b="b" l="l" r="r" t="t"/>
              <a:pathLst>
                <a:path extrusionOk="0" h="13632" w="11648">
                  <a:moveTo>
                    <a:pt x="666" y="1251"/>
                  </a:moveTo>
                  <a:lnTo>
                    <a:pt x="2222" y="3104"/>
                  </a:lnTo>
                  <a:lnTo>
                    <a:pt x="1680" y="3558"/>
                  </a:lnTo>
                  <a:cubicBezTo>
                    <a:pt x="1549" y="3669"/>
                    <a:pt x="1516" y="3863"/>
                    <a:pt x="1615" y="4005"/>
                  </a:cubicBezTo>
                  <a:cubicBezTo>
                    <a:pt x="1679" y="4096"/>
                    <a:pt x="1782" y="4145"/>
                    <a:pt x="1886" y="4145"/>
                  </a:cubicBezTo>
                  <a:cubicBezTo>
                    <a:pt x="1960" y="4145"/>
                    <a:pt x="2035" y="4120"/>
                    <a:pt x="2097" y="4069"/>
                  </a:cubicBezTo>
                  <a:lnTo>
                    <a:pt x="2644" y="3608"/>
                  </a:lnTo>
                  <a:lnTo>
                    <a:pt x="3253" y="4334"/>
                  </a:lnTo>
                  <a:lnTo>
                    <a:pt x="3075" y="4484"/>
                  </a:lnTo>
                  <a:cubicBezTo>
                    <a:pt x="2942" y="4594"/>
                    <a:pt x="2911" y="4789"/>
                    <a:pt x="3009" y="4930"/>
                  </a:cubicBezTo>
                  <a:cubicBezTo>
                    <a:pt x="3074" y="5022"/>
                    <a:pt x="3176" y="5071"/>
                    <a:pt x="3279" y="5071"/>
                  </a:cubicBezTo>
                  <a:cubicBezTo>
                    <a:pt x="3353" y="5071"/>
                    <a:pt x="3428" y="5046"/>
                    <a:pt x="3490" y="4994"/>
                  </a:cubicBezTo>
                  <a:lnTo>
                    <a:pt x="3675" y="4838"/>
                  </a:lnTo>
                  <a:lnTo>
                    <a:pt x="4285" y="5563"/>
                  </a:lnTo>
                  <a:lnTo>
                    <a:pt x="3736" y="6023"/>
                  </a:lnTo>
                  <a:cubicBezTo>
                    <a:pt x="3601" y="6140"/>
                    <a:pt x="3585" y="6345"/>
                    <a:pt x="3700" y="6483"/>
                  </a:cubicBezTo>
                  <a:cubicBezTo>
                    <a:pt x="3765" y="6561"/>
                    <a:pt x="3858" y="6600"/>
                    <a:pt x="3952" y="6600"/>
                  </a:cubicBezTo>
                  <a:cubicBezTo>
                    <a:pt x="4025" y="6600"/>
                    <a:pt x="4098" y="6576"/>
                    <a:pt x="4159" y="6527"/>
                  </a:cubicBezTo>
                  <a:lnTo>
                    <a:pt x="4707" y="6067"/>
                  </a:lnTo>
                  <a:lnTo>
                    <a:pt x="5317" y="6792"/>
                  </a:lnTo>
                  <a:lnTo>
                    <a:pt x="5137" y="6942"/>
                  </a:lnTo>
                  <a:cubicBezTo>
                    <a:pt x="5006" y="7053"/>
                    <a:pt x="4973" y="7248"/>
                    <a:pt x="5073" y="7388"/>
                  </a:cubicBezTo>
                  <a:cubicBezTo>
                    <a:pt x="5137" y="7481"/>
                    <a:pt x="5239" y="7530"/>
                    <a:pt x="5342" y="7530"/>
                  </a:cubicBezTo>
                  <a:cubicBezTo>
                    <a:pt x="5417" y="7530"/>
                    <a:pt x="5492" y="7504"/>
                    <a:pt x="5554" y="7452"/>
                  </a:cubicBezTo>
                  <a:lnTo>
                    <a:pt x="5739" y="7296"/>
                  </a:lnTo>
                  <a:lnTo>
                    <a:pt x="6348" y="8022"/>
                  </a:lnTo>
                  <a:lnTo>
                    <a:pt x="5800" y="8482"/>
                  </a:lnTo>
                  <a:cubicBezTo>
                    <a:pt x="5658" y="8597"/>
                    <a:pt x="5638" y="8808"/>
                    <a:pt x="5757" y="8948"/>
                  </a:cubicBezTo>
                  <a:cubicBezTo>
                    <a:pt x="5821" y="9026"/>
                    <a:pt x="5914" y="9066"/>
                    <a:pt x="6007" y="9066"/>
                  </a:cubicBezTo>
                  <a:cubicBezTo>
                    <a:pt x="6084" y="9066"/>
                    <a:pt x="6161" y="9040"/>
                    <a:pt x="6223" y="8986"/>
                  </a:cubicBezTo>
                  <a:lnTo>
                    <a:pt x="6771" y="8526"/>
                  </a:lnTo>
                  <a:lnTo>
                    <a:pt x="7381" y="9253"/>
                  </a:lnTo>
                  <a:lnTo>
                    <a:pt x="7195" y="9409"/>
                  </a:lnTo>
                  <a:cubicBezTo>
                    <a:pt x="7059" y="9526"/>
                    <a:pt x="7042" y="9730"/>
                    <a:pt x="7157" y="9869"/>
                  </a:cubicBezTo>
                  <a:cubicBezTo>
                    <a:pt x="7222" y="9946"/>
                    <a:pt x="7315" y="9986"/>
                    <a:pt x="7409" y="9986"/>
                  </a:cubicBezTo>
                  <a:cubicBezTo>
                    <a:pt x="7482" y="9986"/>
                    <a:pt x="7556" y="9962"/>
                    <a:pt x="7618" y="9912"/>
                  </a:cubicBezTo>
                  <a:lnTo>
                    <a:pt x="7803" y="9756"/>
                  </a:lnTo>
                  <a:lnTo>
                    <a:pt x="8412" y="10482"/>
                  </a:lnTo>
                  <a:lnTo>
                    <a:pt x="7864" y="10942"/>
                  </a:lnTo>
                  <a:cubicBezTo>
                    <a:pt x="7728" y="11059"/>
                    <a:pt x="7713" y="11263"/>
                    <a:pt x="7828" y="11401"/>
                  </a:cubicBezTo>
                  <a:cubicBezTo>
                    <a:pt x="7893" y="11479"/>
                    <a:pt x="7986" y="11519"/>
                    <a:pt x="8080" y="11519"/>
                  </a:cubicBezTo>
                  <a:cubicBezTo>
                    <a:pt x="8153" y="11519"/>
                    <a:pt x="8226" y="11494"/>
                    <a:pt x="8287" y="11444"/>
                  </a:cubicBezTo>
                  <a:lnTo>
                    <a:pt x="8834" y="10986"/>
                  </a:lnTo>
                  <a:lnTo>
                    <a:pt x="10518" y="12992"/>
                  </a:lnTo>
                  <a:lnTo>
                    <a:pt x="666" y="12992"/>
                  </a:lnTo>
                  <a:lnTo>
                    <a:pt x="666" y="1251"/>
                  </a:lnTo>
                  <a:close/>
                  <a:moveTo>
                    <a:pt x="332" y="0"/>
                  </a:moveTo>
                  <a:cubicBezTo>
                    <a:pt x="164" y="0"/>
                    <a:pt x="1" y="130"/>
                    <a:pt x="2" y="329"/>
                  </a:cubicBezTo>
                  <a:lnTo>
                    <a:pt x="2" y="13302"/>
                  </a:lnTo>
                  <a:cubicBezTo>
                    <a:pt x="2" y="13485"/>
                    <a:pt x="148" y="13632"/>
                    <a:pt x="331" y="13632"/>
                  </a:cubicBezTo>
                  <a:lnTo>
                    <a:pt x="11215" y="13632"/>
                  </a:lnTo>
                  <a:cubicBezTo>
                    <a:pt x="11494" y="13632"/>
                    <a:pt x="11647" y="13305"/>
                    <a:pt x="11468" y="13092"/>
                  </a:cubicBezTo>
                  <a:lnTo>
                    <a:pt x="11466" y="13090"/>
                  </a:lnTo>
                  <a:lnTo>
                    <a:pt x="9122" y="10296"/>
                  </a:lnTo>
                  <a:lnTo>
                    <a:pt x="9118" y="10293"/>
                  </a:lnTo>
                  <a:lnTo>
                    <a:pt x="9115" y="10290"/>
                  </a:lnTo>
                  <a:lnTo>
                    <a:pt x="8090" y="9067"/>
                  </a:lnTo>
                  <a:cubicBezTo>
                    <a:pt x="8089" y="9065"/>
                    <a:pt x="8089" y="9064"/>
                    <a:pt x="8087" y="9064"/>
                  </a:cubicBezTo>
                  <a:lnTo>
                    <a:pt x="8083" y="9059"/>
                  </a:lnTo>
                  <a:lnTo>
                    <a:pt x="7058" y="7836"/>
                  </a:lnTo>
                  <a:lnTo>
                    <a:pt x="7054" y="7833"/>
                  </a:lnTo>
                  <a:lnTo>
                    <a:pt x="7053" y="7831"/>
                  </a:lnTo>
                  <a:lnTo>
                    <a:pt x="4994" y="5376"/>
                  </a:lnTo>
                  <a:lnTo>
                    <a:pt x="4992" y="5374"/>
                  </a:lnTo>
                  <a:lnTo>
                    <a:pt x="4991" y="5373"/>
                  </a:lnTo>
                  <a:lnTo>
                    <a:pt x="2928" y="2916"/>
                  </a:lnTo>
                  <a:lnTo>
                    <a:pt x="582" y="119"/>
                  </a:lnTo>
                  <a:cubicBezTo>
                    <a:pt x="513" y="37"/>
                    <a:pt x="422" y="0"/>
                    <a:pt x="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14"/>
            <p:cNvSpPr/>
            <p:nvPr/>
          </p:nvSpPr>
          <p:spPr>
            <a:xfrm>
              <a:off x="1834100" y="1731075"/>
              <a:ext cx="100225" cy="113200"/>
            </a:xfrm>
            <a:custGeom>
              <a:rect b="b" l="l" r="r" t="t"/>
              <a:pathLst>
                <a:path extrusionOk="0" h="4528" w="4009">
                  <a:moveTo>
                    <a:pt x="667" y="1224"/>
                  </a:moveTo>
                  <a:lnTo>
                    <a:pt x="2879" y="3862"/>
                  </a:lnTo>
                  <a:lnTo>
                    <a:pt x="667" y="3862"/>
                  </a:lnTo>
                  <a:lnTo>
                    <a:pt x="667" y="1224"/>
                  </a:lnTo>
                  <a:close/>
                  <a:moveTo>
                    <a:pt x="333" y="0"/>
                  </a:moveTo>
                  <a:cubicBezTo>
                    <a:pt x="165" y="0"/>
                    <a:pt x="1" y="129"/>
                    <a:pt x="1" y="330"/>
                  </a:cubicBezTo>
                  <a:lnTo>
                    <a:pt x="1" y="4199"/>
                  </a:lnTo>
                  <a:cubicBezTo>
                    <a:pt x="1" y="4380"/>
                    <a:pt x="147" y="4528"/>
                    <a:pt x="330" y="4528"/>
                  </a:cubicBezTo>
                  <a:lnTo>
                    <a:pt x="3576" y="4528"/>
                  </a:lnTo>
                  <a:cubicBezTo>
                    <a:pt x="3856" y="4528"/>
                    <a:pt x="4008" y="4202"/>
                    <a:pt x="3828" y="3988"/>
                  </a:cubicBezTo>
                  <a:lnTo>
                    <a:pt x="581" y="118"/>
                  </a:lnTo>
                  <a:cubicBezTo>
                    <a:pt x="513" y="36"/>
                    <a:pt x="422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6" name="Google Shape;826;p14"/>
          <p:cNvGrpSpPr/>
          <p:nvPr/>
        </p:nvGrpSpPr>
        <p:grpSpPr>
          <a:xfrm rot="-1722910">
            <a:off x="5311890" y="3546782"/>
            <a:ext cx="358233" cy="538340"/>
            <a:chOff x="7358875" y="1006660"/>
            <a:chExt cx="358200" cy="538290"/>
          </a:xfrm>
        </p:grpSpPr>
        <p:sp>
          <p:nvSpPr>
            <p:cNvPr id="827" name="Google Shape;827;p14"/>
            <p:cNvSpPr/>
            <p:nvPr/>
          </p:nvSpPr>
          <p:spPr>
            <a:xfrm>
              <a:off x="7358875" y="1006660"/>
              <a:ext cx="345900" cy="532725"/>
            </a:xfrm>
            <a:custGeom>
              <a:rect b="b" l="l" r="r" t="t"/>
              <a:pathLst>
                <a:path extrusionOk="0" h="21309" w="13836">
                  <a:moveTo>
                    <a:pt x="0" y="0"/>
                  </a:moveTo>
                  <a:cubicBezTo>
                    <a:pt x="3507" y="0"/>
                    <a:pt x="7548" y="14"/>
                    <a:pt x="10287" y="2204"/>
                  </a:cubicBezTo>
                  <a:cubicBezTo>
                    <a:pt x="15269" y="6188"/>
                    <a:pt x="14889" y="18453"/>
                    <a:pt x="9185" y="21309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4"/>
            <p:cNvSpPr/>
            <p:nvPr/>
          </p:nvSpPr>
          <p:spPr>
            <a:xfrm>
              <a:off x="7588500" y="1383225"/>
              <a:ext cx="17175" cy="146975"/>
            </a:xfrm>
            <a:custGeom>
              <a:rect b="b" l="l" r="r" t="t"/>
              <a:pathLst>
                <a:path extrusionOk="0" h="5879" w="687">
                  <a:moveTo>
                    <a:pt x="367" y="0"/>
                  </a:moveTo>
                  <a:cubicBezTo>
                    <a:pt x="753" y="1925"/>
                    <a:pt x="877" y="4122"/>
                    <a:pt x="0" y="5879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4"/>
            <p:cNvSpPr/>
            <p:nvPr/>
          </p:nvSpPr>
          <p:spPr>
            <a:xfrm>
              <a:off x="7579325" y="1530200"/>
              <a:ext cx="137750" cy="14750"/>
            </a:xfrm>
            <a:custGeom>
              <a:rect b="b" l="l" r="r" t="t"/>
              <a:pathLst>
                <a:path extrusionOk="0" h="590" w="5510">
                  <a:moveTo>
                    <a:pt x="0" y="367"/>
                  </a:moveTo>
                  <a:cubicBezTo>
                    <a:pt x="1786" y="813"/>
                    <a:pt x="3669" y="0"/>
                    <a:pt x="5510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0" name="Google Shape;830;p14"/>
          <p:cNvGrpSpPr/>
          <p:nvPr/>
        </p:nvGrpSpPr>
        <p:grpSpPr>
          <a:xfrm rot="-3644938">
            <a:off x="2652869" y="3677930"/>
            <a:ext cx="358246" cy="538360"/>
            <a:chOff x="7358875" y="1006660"/>
            <a:chExt cx="358200" cy="538290"/>
          </a:xfrm>
        </p:grpSpPr>
        <p:sp>
          <p:nvSpPr>
            <p:cNvPr id="831" name="Google Shape;831;p14"/>
            <p:cNvSpPr/>
            <p:nvPr/>
          </p:nvSpPr>
          <p:spPr>
            <a:xfrm>
              <a:off x="7358875" y="1006660"/>
              <a:ext cx="345900" cy="532725"/>
            </a:xfrm>
            <a:custGeom>
              <a:rect b="b" l="l" r="r" t="t"/>
              <a:pathLst>
                <a:path extrusionOk="0" h="21309" w="13836">
                  <a:moveTo>
                    <a:pt x="0" y="0"/>
                  </a:moveTo>
                  <a:cubicBezTo>
                    <a:pt x="3507" y="0"/>
                    <a:pt x="7548" y="14"/>
                    <a:pt x="10287" y="2204"/>
                  </a:cubicBezTo>
                  <a:cubicBezTo>
                    <a:pt x="15269" y="6188"/>
                    <a:pt x="14889" y="18453"/>
                    <a:pt x="9185" y="21309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4"/>
            <p:cNvSpPr/>
            <p:nvPr/>
          </p:nvSpPr>
          <p:spPr>
            <a:xfrm>
              <a:off x="7588500" y="1383225"/>
              <a:ext cx="17175" cy="146975"/>
            </a:xfrm>
            <a:custGeom>
              <a:rect b="b" l="l" r="r" t="t"/>
              <a:pathLst>
                <a:path extrusionOk="0" h="5879" w="687">
                  <a:moveTo>
                    <a:pt x="367" y="0"/>
                  </a:moveTo>
                  <a:cubicBezTo>
                    <a:pt x="753" y="1925"/>
                    <a:pt x="877" y="4122"/>
                    <a:pt x="0" y="5879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4"/>
            <p:cNvSpPr/>
            <p:nvPr/>
          </p:nvSpPr>
          <p:spPr>
            <a:xfrm>
              <a:off x="7579325" y="1530200"/>
              <a:ext cx="137750" cy="14750"/>
            </a:xfrm>
            <a:custGeom>
              <a:rect b="b" l="l" r="r" t="t"/>
              <a:pathLst>
                <a:path extrusionOk="0" h="590" w="5510">
                  <a:moveTo>
                    <a:pt x="0" y="367"/>
                  </a:moveTo>
                  <a:cubicBezTo>
                    <a:pt x="1786" y="813"/>
                    <a:pt x="3669" y="0"/>
                    <a:pt x="5510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4" name="Google Shape;834;p14"/>
          <p:cNvGrpSpPr/>
          <p:nvPr/>
        </p:nvGrpSpPr>
        <p:grpSpPr>
          <a:xfrm>
            <a:off x="8315015" y="759021"/>
            <a:ext cx="618318" cy="657286"/>
            <a:chOff x="8315015" y="759021"/>
            <a:chExt cx="618318" cy="657286"/>
          </a:xfrm>
        </p:grpSpPr>
        <p:grpSp>
          <p:nvGrpSpPr>
            <p:cNvPr id="835" name="Google Shape;835;p14"/>
            <p:cNvGrpSpPr/>
            <p:nvPr/>
          </p:nvGrpSpPr>
          <p:grpSpPr>
            <a:xfrm>
              <a:off x="8315015" y="759021"/>
              <a:ext cx="618318" cy="657286"/>
              <a:chOff x="8334279" y="759021"/>
              <a:chExt cx="618318" cy="657286"/>
            </a:xfrm>
          </p:grpSpPr>
          <p:sp>
            <p:nvSpPr>
              <p:cNvPr id="836" name="Google Shape;836;p14"/>
              <p:cNvSpPr/>
              <p:nvPr/>
            </p:nvSpPr>
            <p:spPr>
              <a:xfrm rot="-1011694">
                <a:off x="8470671" y="1078653"/>
                <a:ext cx="314417" cy="29847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14"/>
              <p:cNvSpPr/>
              <p:nvPr/>
            </p:nvSpPr>
            <p:spPr>
              <a:xfrm flipH="1" rot="-3967068">
                <a:off x="8382606" y="865030"/>
                <a:ext cx="521665" cy="445240"/>
              </a:xfrm>
              <a:prstGeom prst="blockArc">
                <a:avLst>
                  <a:gd fmla="val 12484403" name="adj1"/>
                  <a:gd fmla="val 21116967" name="adj2"/>
                  <a:gd fmla="val 17357" name="adj3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8" name="Google Shape;838;p14"/>
            <p:cNvGrpSpPr/>
            <p:nvPr/>
          </p:nvGrpSpPr>
          <p:grpSpPr>
            <a:xfrm rot="-336869">
              <a:off x="8430712" y="856330"/>
              <a:ext cx="394346" cy="532857"/>
              <a:chOff x="4846775" y="5094175"/>
              <a:chExt cx="194950" cy="263425"/>
            </a:xfrm>
          </p:grpSpPr>
          <p:sp>
            <p:nvSpPr>
              <p:cNvPr id="839" name="Google Shape;839;p14"/>
              <p:cNvSpPr/>
              <p:nvPr/>
            </p:nvSpPr>
            <p:spPr>
              <a:xfrm>
                <a:off x="4846775" y="5094175"/>
                <a:ext cx="194950" cy="263425"/>
              </a:xfrm>
              <a:custGeom>
                <a:rect b="b" l="l" r="r" t="t"/>
                <a:pathLst>
                  <a:path extrusionOk="0" h="10537" w="7798">
                    <a:moveTo>
                      <a:pt x="4473" y="192"/>
                    </a:moveTo>
                    <a:cubicBezTo>
                      <a:pt x="4529" y="446"/>
                      <a:pt x="4596" y="709"/>
                      <a:pt x="4698" y="949"/>
                    </a:cubicBezTo>
                    <a:cubicBezTo>
                      <a:pt x="2577" y="2134"/>
                      <a:pt x="1088" y="4274"/>
                      <a:pt x="1643" y="6773"/>
                    </a:cubicBezTo>
                    <a:cubicBezTo>
                      <a:pt x="1640" y="6778"/>
                      <a:pt x="1635" y="6783"/>
                      <a:pt x="1632" y="6788"/>
                    </a:cubicBezTo>
                    <a:cubicBezTo>
                      <a:pt x="1555" y="6893"/>
                      <a:pt x="1670" y="7024"/>
                      <a:pt x="1778" y="7024"/>
                    </a:cubicBezTo>
                    <a:cubicBezTo>
                      <a:pt x="1814" y="7024"/>
                      <a:pt x="1849" y="7010"/>
                      <a:pt x="1876" y="6976"/>
                    </a:cubicBezTo>
                    <a:cubicBezTo>
                      <a:pt x="2497" y="6169"/>
                      <a:pt x="3241" y="5508"/>
                      <a:pt x="4285" y="5382"/>
                    </a:cubicBezTo>
                    <a:cubicBezTo>
                      <a:pt x="4381" y="5370"/>
                      <a:pt x="4476" y="5364"/>
                      <a:pt x="4569" y="5364"/>
                    </a:cubicBezTo>
                    <a:cubicBezTo>
                      <a:pt x="6058" y="5364"/>
                      <a:pt x="7127" y="6830"/>
                      <a:pt x="6697" y="8271"/>
                    </a:cubicBezTo>
                    <a:cubicBezTo>
                      <a:pt x="6407" y="9244"/>
                      <a:pt x="5734" y="9808"/>
                      <a:pt x="4936" y="10037"/>
                    </a:cubicBezTo>
                    <a:cubicBezTo>
                      <a:pt x="5146" y="9892"/>
                      <a:pt x="5360" y="9752"/>
                      <a:pt x="5565" y="9602"/>
                    </a:cubicBezTo>
                    <a:cubicBezTo>
                      <a:pt x="5614" y="9566"/>
                      <a:pt x="5585" y="9493"/>
                      <a:pt x="5537" y="9493"/>
                    </a:cubicBezTo>
                    <a:cubicBezTo>
                      <a:pt x="5528" y="9493"/>
                      <a:pt x="5517" y="9496"/>
                      <a:pt x="5506" y="9503"/>
                    </a:cubicBezTo>
                    <a:cubicBezTo>
                      <a:pt x="5213" y="9696"/>
                      <a:pt x="4924" y="9899"/>
                      <a:pt x="4639" y="10106"/>
                    </a:cubicBezTo>
                    <a:cubicBezTo>
                      <a:pt x="4442" y="10140"/>
                      <a:pt x="4243" y="10157"/>
                      <a:pt x="4045" y="10157"/>
                    </a:cubicBezTo>
                    <a:cubicBezTo>
                      <a:pt x="3815" y="10157"/>
                      <a:pt x="3586" y="10134"/>
                      <a:pt x="3361" y="10090"/>
                    </a:cubicBezTo>
                    <a:cubicBezTo>
                      <a:pt x="3622" y="9916"/>
                      <a:pt x="3884" y="9742"/>
                      <a:pt x="4137" y="9558"/>
                    </a:cubicBezTo>
                    <a:cubicBezTo>
                      <a:pt x="4173" y="9531"/>
                      <a:pt x="4152" y="9477"/>
                      <a:pt x="4118" y="9477"/>
                    </a:cubicBezTo>
                    <a:cubicBezTo>
                      <a:pt x="4111" y="9477"/>
                      <a:pt x="4103" y="9479"/>
                      <a:pt x="4096" y="9484"/>
                    </a:cubicBezTo>
                    <a:cubicBezTo>
                      <a:pt x="3799" y="9668"/>
                      <a:pt x="3514" y="9864"/>
                      <a:pt x="3227" y="10061"/>
                    </a:cubicBezTo>
                    <a:cubicBezTo>
                      <a:pt x="3045" y="10021"/>
                      <a:pt x="2867" y="9967"/>
                      <a:pt x="2692" y="9900"/>
                    </a:cubicBezTo>
                    <a:cubicBezTo>
                      <a:pt x="3036" y="9750"/>
                      <a:pt x="3361" y="9492"/>
                      <a:pt x="3665" y="9279"/>
                    </a:cubicBezTo>
                    <a:cubicBezTo>
                      <a:pt x="3707" y="9249"/>
                      <a:pt x="3682" y="9190"/>
                      <a:pt x="3642" y="9190"/>
                    </a:cubicBezTo>
                    <a:cubicBezTo>
                      <a:pt x="3635" y="9190"/>
                      <a:pt x="3626" y="9192"/>
                      <a:pt x="3618" y="9197"/>
                    </a:cubicBezTo>
                    <a:cubicBezTo>
                      <a:pt x="3288" y="9395"/>
                      <a:pt x="2912" y="9589"/>
                      <a:pt x="2629" y="9852"/>
                    </a:cubicBezTo>
                    <a:cubicBezTo>
                      <a:pt x="2625" y="9857"/>
                      <a:pt x="2621" y="9864"/>
                      <a:pt x="2621" y="9870"/>
                    </a:cubicBezTo>
                    <a:cubicBezTo>
                      <a:pt x="2309" y="9746"/>
                      <a:pt x="2016" y="9578"/>
                      <a:pt x="1748" y="9376"/>
                    </a:cubicBezTo>
                    <a:cubicBezTo>
                      <a:pt x="1986" y="9224"/>
                      <a:pt x="2228" y="9081"/>
                      <a:pt x="2470" y="8936"/>
                    </a:cubicBezTo>
                    <a:cubicBezTo>
                      <a:pt x="2511" y="8911"/>
                      <a:pt x="2485" y="8857"/>
                      <a:pt x="2445" y="8857"/>
                    </a:cubicBezTo>
                    <a:cubicBezTo>
                      <a:pt x="2439" y="8857"/>
                      <a:pt x="2432" y="8858"/>
                      <a:pt x="2425" y="8861"/>
                    </a:cubicBezTo>
                    <a:cubicBezTo>
                      <a:pt x="2159" y="8987"/>
                      <a:pt x="1906" y="9140"/>
                      <a:pt x="1668" y="9315"/>
                    </a:cubicBezTo>
                    <a:cubicBezTo>
                      <a:pt x="1541" y="9213"/>
                      <a:pt x="1421" y="9103"/>
                      <a:pt x="1311" y="8984"/>
                    </a:cubicBezTo>
                    <a:cubicBezTo>
                      <a:pt x="1498" y="8904"/>
                      <a:pt x="1668" y="8789"/>
                      <a:pt x="1812" y="8646"/>
                    </a:cubicBezTo>
                    <a:cubicBezTo>
                      <a:pt x="1845" y="8612"/>
                      <a:pt x="1815" y="8567"/>
                      <a:pt x="1778" y="8567"/>
                    </a:cubicBezTo>
                    <a:cubicBezTo>
                      <a:pt x="1767" y="8567"/>
                      <a:pt x="1757" y="8571"/>
                      <a:pt x="1746" y="8579"/>
                    </a:cubicBezTo>
                    <a:cubicBezTo>
                      <a:pt x="1595" y="8711"/>
                      <a:pt x="1424" y="8821"/>
                      <a:pt x="1241" y="8906"/>
                    </a:cubicBezTo>
                    <a:cubicBezTo>
                      <a:pt x="1131" y="8777"/>
                      <a:pt x="1031" y="8638"/>
                      <a:pt x="943" y="8493"/>
                    </a:cubicBezTo>
                    <a:lnTo>
                      <a:pt x="943" y="8491"/>
                    </a:lnTo>
                    <a:cubicBezTo>
                      <a:pt x="1166" y="8440"/>
                      <a:pt x="1367" y="8276"/>
                      <a:pt x="1519" y="8112"/>
                    </a:cubicBezTo>
                    <a:cubicBezTo>
                      <a:pt x="1542" y="8087"/>
                      <a:pt x="1520" y="8054"/>
                      <a:pt x="1494" y="8054"/>
                    </a:cubicBezTo>
                    <a:cubicBezTo>
                      <a:pt x="1486" y="8054"/>
                      <a:pt x="1478" y="8057"/>
                      <a:pt x="1471" y="8064"/>
                    </a:cubicBezTo>
                    <a:cubicBezTo>
                      <a:pt x="1300" y="8222"/>
                      <a:pt x="1109" y="8319"/>
                      <a:pt x="921" y="8447"/>
                    </a:cubicBezTo>
                    <a:cubicBezTo>
                      <a:pt x="848" y="8322"/>
                      <a:pt x="781" y="8196"/>
                      <a:pt x="723" y="8071"/>
                    </a:cubicBezTo>
                    <a:lnTo>
                      <a:pt x="723" y="8071"/>
                    </a:lnTo>
                    <a:cubicBezTo>
                      <a:pt x="726" y="8072"/>
                      <a:pt x="729" y="8072"/>
                      <a:pt x="732" y="8072"/>
                    </a:cubicBezTo>
                    <a:cubicBezTo>
                      <a:pt x="738" y="8072"/>
                      <a:pt x="743" y="8070"/>
                      <a:pt x="747" y="8067"/>
                    </a:cubicBezTo>
                    <a:cubicBezTo>
                      <a:pt x="1010" y="7905"/>
                      <a:pt x="1267" y="7734"/>
                      <a:pt x="1515" y="7551"/>
                    </a:cubicBezTo>
                    <a:cubicBezTo>
                      <a:pt x="1550" y="7526"/>
                      <a:pt x="1530" y="7474"/>
                      <a:pt x="1496" y="7474"/>
                    </a:cubicBezTo>
                    <a:cubicBezTo>
                      <a:pt x="1489" y="7474"/>
                      <a:pt x="1482" y="7476"/>
                      <a:pt x="1474" y="7481"/>
                    </a:cubicBezTo>
                    <a:cubicBezTo>
                      <a:pt x="1211" y="7643"/>
                      <a:pt x="958" y="7819"/>
                      <a:pt x="709" y="8002"/>
                    </a:cubicBezTo>
                    <a:cubicBezTo>
                      <a:pt x="704" y="8005"/>
                      <a:pt x="701" y="8012"/>
                      <a:pt x="699" y="8018"/>
                    </a:cubicBezTo>
                    <a:cubicBezTo>
                      <a:pt x="639" y="7884"/>
                      <a:pt x="585" y="7750"/>
                      <a:pt x="538" y="7616"/>
                    </a:cubicBezTo>
                    <a:cubicBezTo>
                      <a:pt x="805" y="7476"/>
                      <a:pt x="1071" y="7334"/>
                      <a:pt x="1330" y="7181"/>
                    </a:cubicBezTo>
                    <a:cubicBezTo>
                      <a:pt x="1372" y="7157"/>
                      <a:pt x="1348" y="7100"/>
                      <a:pt x="1309" y="7100"/>
                    </a:cubicBezTo>
                    <a:cubicBezTo>
                      <a:pt x="1302" y="7100"/>
                      <a:pt x="1295" y="7102"/>
                      <a:pt x="1287" y="7106"/>
                    </a:cubicBezTo>
                    <a:cubicBezTo>
                      <a:pt x="1023" y="7242"/>
                      <a:pt x="766" y="7388"/>
                      <a:pt x="511" y="7538"/>
                    </a:cubicBezTo>
                    <a:cubicBezTo>
                      <a:pt x="465" y="7395"/>
                      <a:pt x="424" y="7253"/>
                      <a:pt x="392" y="7109"/>
                    </a:cubicBezTo>
                    <a:cubicBezTo>
                      <a:pt x="621" y="6929"/>
                      <a:pt x="870" y="6772"/>
                      <a:pt x="1131" y="6641"/>
                    </a:cubicBezTo>
                    <a:cubicBezTo>
                      <a:pt x="1166" y="6623"/>
                      <a:pt x="1144" y="6579"/>
                      <a:pt x="1112" y="6579"/>
                    </a:cubicBezTo>
                    <a:cubicBezTo>
                      <a:pt x="1107" y="6579"/>
                      <a:pt x="1101" y="6580"/>
                      <a:pt x="1096" y="6582"/>
                    </a:cubicBezTo>
                    <a:cubicBezTo>
                      <a:pt x="838" y="6700"/>
                      <a:pt x="594" y="6850"/>
                      <a:pt x="374" y="7030"/>
                    </a:cubicBezTo>
                    <a:cubicBezTo>
                      <a:pt x="338" y="6850"/>
                      <a:pt x="312" y="6666"/>
                      <a:pt x="298" y="6483"/>
                    </a:cubicBezTo>
                    <a:cubicBezTo>
                      <a:pt x="514" y="6365"/>
                      <a:pt x="731" y="6249"/>
                      <a:pt x="945" y="6125"/>
                    </a:cubicBezTo>
                    <a:cubicBezTo>
                      <a:pt x="987" y="6101"/>
                      <a:pt x="962" y="6044"/>
                      <a:pt x="922" y="6044"/>
                    </a:cubicBezTo>
                    <a:cubicBezTo>
                      <a:pt x="916" y="6044"/>
                      <a:pt x="909" y="6046"/>
                      <a:pt x="902" y="6050"/>
                    </a:cubicBezTo>
                    <a:cubicBezTo>
                      <a:pt x="696" y="6160"/>
                      <a:pt x="495" y="6273"/>
                      <a:pt x="291" y="6386"/>
                    </a:cubicBezTo>
                    <a:cubicBezTo>
                      <a:pt x="280" y="6177"/>
                      <a:pt x="283" y="5967"/>
                      <a:pt x="299" y="5758"/>
                    </a:cubicBezTo>
                    <a:cubicBezTo>
                      <a:pt x="467" y="5672"/>
                      <a:pt x="634" y="5587"/>
                      <a:pt x="798" y="5498"/>
                    </a:cubicBezTo>
                    <a:cubicBezTo>
                      <a:pt x="836" y="5478"/>
                      <a:pt x="813" y="5427"/>
                      <a:pt x="777" y="5427"/>
                    </a:cubicBezTo>
                    <a:cubicBezTo>
                      <a:pt x="771" y="5427"/>
                      <a:pt x="765" y="5428"/>
                      <a:pt x="758" y="5431"/>
                    </a:cubicBezTo>
                    <a:cubicBezTo>
                      <a:pt x="605" y="5508"/>
                      <a:pt x="455" y="5589"/>
                      <a:pt x="306" y="5670"/>
                    </a:cubicBezTo>
                    <a:cubicBezTo>
                      <a:pt x="323" y="5487"/>
                      <a:pt x="350" y="5305"/>
                      <a:pt x="389" y="5125"/>
                    </a:cubicBezTo>
                    <a:cubicBezTo>
                      <a:pt x="588" y="4996"/>
                      <a:pt x="789" y="4869"/>
                      <a:pt x="988" y="4735"/>
                    </a:cubicBezTo>
                    <a:cubicBezTo>
                      <a:pt x="1016" y="4716"/>
                      <a:pt x="999" y="4676"/>
                      <a:pt x="972" y="4676"/>
                    </a:cubicBezTo>
                    <a:cubicBezTo>
                      <a:pt x="967" y="4676"/>
                      <a:pt x="962" y="4677"/>
                      <a:pt x="956" y="4681"/>
                    </a:cubicBezTo>
                    <a:cubicBezTo>
                      <a:pt x="773" y="4794"/>
                      <a:pt x="591" y="4912"/>
                      <a:pt x="411" y="5030"/>
                    </a:cubicBezTo>
                    <a:cubicBezTo>
                      <a:pt x="462" y="4813"/>
                      <a:pt x="526" y="4598"/>
                      <a:pt x="602" y="4387"/>
                    </a:cubicBezTo>
                    <a:cubicBezTo>
                      <a:pt x="943" y="4171"/>
                      <a:pt x="1295" y="3970"/>
                      <a:pt x="1652" y="3780"/>
                    </a:cubicBezTo>
                    <a:cubicBezTo>
                      <a:pt x="1681" y="3764"/>
                      <a:pt x="1664" y="3726"/>
                      <a:pt x="1636" y="3726"/>
                    </a:cubicBezTo>
                    <a:cubicBezTo>
                      <a:pt x="1632" y="3726"/>
                      <a:pt x="1627" y="3727"/>
                      <a:pt x="1622" y="3729"/>
                    </a:cubicBezTo>
                    <a:cubicBezTo>
                      <a:pt x="1273" y="3888"/>
                      <a:pt x="950" y="4084"/>
                      <a:pt x="634" y="4301"/>
                    </a:cubicBezTo>
                    <a:cubicBezTo>
                      <a:pt x="722" y="4072"/>
                      <a:pt x="822" y="3849"/>
                      <a:pt x="935" y="3630"/>
                    </a:cubicBezTo>
                    <a:cubicBezTo>
                      <a:pt x="1292" y="3436"/>
                      <a:pt x="1648" y="3241"/>
                      <a:pt x="1998" y="3039"/>
                    </a:cubicBezTo>
                    <a:cubicBezTo>
                      <a:pt x="2040" y="3014"/>
                      <a:pt x="2015" y="2957"/>
                      <a:pt x="1976" y="2957"/>
                    </a:cubicBezTo>
                    <a:cubicBezTo>
                      <a:pt x="1969" y="2957"/>
                      <a:pt x="1961" y="2958"/>
                      <a:pt x="1954" y="2962"/>
                    </a:cubicBezTo>
                    <a:cubicBezTo>
                      <a:pt x="1635" y="3135"/>
                      <a:pt x="1322" y="3315"/>
                      <a:pt x="1010" y="3493"/>
                    </a:cubicBezTo>
                    <a:cubicBezTo>
                      <a:pt x="1149" y="3241"/>
                      <a:pt x="1303" y="2996"/>
                      <a:pt x="1472" y="2762"/>
                    </a:cubicBezTo>
                    <a:cubicBezTo>
                      <a:pt x="1845" y="2486"/>
                      <a:pt x="2256" y="2268"/>
                      <a:pt x="2693" y="2113"/>
                    </a:cubicBezTo>
                    <a:cubicBezTo>
                      <a:pt x="2726" y="2101"/>
                      <a:pt x="2718" y="2052"/>
                      <a:pt x="2687" y="2052"/>
                    </a:cubicBezTo>
                    <a:cubicBezTo>
                      <a:pt x="2684" y="2052"/>
                      <a:pt x="2680" y="2052"/>
                      <a:pt x="2676" y="2054"/>
                    </a:cubicBezTo>
                    <a:cubicBezTo>
                      <a:pt x="2293" y="2178"/>
                      <a:pt x="1931" y="2358"/>
                      <a:pt x="1601" y="2591"/>
                    </a:cubicBezTo>
                    <a:cubicBezTo>
                      <a:pt x="1868" y="2242"/>
                      <a:pt x="2162" y="1915"/>
                      <a:pt x="2480" y="1611"/>
                    </a:cubicBezTo>
                    <a:cubicBezTo>
                      <a:pt x="2733" y="1429"/>
                      <a:pt x="3001" y="1265"/>
                      <a:pt x="3278" y="1122"/>
                    </a:cubicBezTo>
                    <a:cubicBezTo>
                      <a:pt x="3321" y="1100"/>
                      <a:pt x="3295" y="1043"/>
                      <a:pt x="3255" y="1043"/>
                    </a:cubicBezTo>
                    <a:cubicBezTo>
                      <a:pt x="3249" y="1043"/>
                      <a:pt x="3242" y="1045"/>
                      <a:pt x="3235" y="1048"/>
                    </a:cubicBezTo>
                    <a:cubicBezTo>
                      <a:pt x="3128" y="1099"/>
                      <a:pt x="3026" y="1157"/>
                      <a:pt x="2926" y="1216"/>
                    </a:cubicBezTo>
                    <a:cubicBezTo>
                      <a:pt x="3402" y="819"/>
                      <a:pt x="3922" y="474"/>
                      <a:pt x="4473" y="192"/>
                    </a:cubicBezTo>
                    <a:close/>
                    <a:moveTo>
                      <a:pt x="4579" y="1"/>
                    </a:moveTo>
                    <a:cubicBezTo>
                      <a:pt x="4528" y="1"/>
                      <a:pt x="4478" y="32"/>
                      <a:pt x="4465" y="87"/>
                    </a:cubicBezTo>
                    <a:cubicBezTo>
                      <a:pt x="1805" y="655"/>
                      <a:pt x="60" y="3807"/>
                      <a:pt x="83" y="6502"/>
                    </a:cubicBezTo>
                    <a:cubicBezTo>
                      <a:pt x="68" y="6510"/>
                      <a:pt x="55" y="6517"/>
                      <a:pt x="43" y="6525"/>
                    </a:cubicBezTo>
                    <a:cubicBezTo>
                      <a:pt x="1" y="6548"/>
                      <a:pt x="26" y="6603"/>
                      <a:pt x="65" y="6603"/>
                    </a:cubicBezTo>
                    <a:cubicBezTo>
                      <a:pt x="70" y="6603"/>
                      <a:pt x="76" y="6602"/>
                      <a:pt x="83" y="6599"/>
                    </a:cubicBezTo>
                    <a:cubicBezTo>
                      <a:pt x="132" y="8697"/>
                      <a:pt x="1268" y="10493"/>
                      <a:pt x="3898" y="10536"/>
                    </a:cubicBezTo>
                    <a:cubicBezTo>
                      <a:pt x="3915" y="10536"/>
                      <a:pt x="3932" y="10537"/>
                      <a:pt x="3949" y="10537"/>
                    </a:cubicBezTo>
                    <a:cubicBezTo>
                      <a:pt x="5990" y="10537"/>
                      <a:pt x="7797" y="8532"/>
                      <a:pt x="6894" y="6504"/>
                    </a:cubicBezTo>
                    <a:cubicBezTo>
                      <a:pt x="6422" y="5443"/>
                      <a:pt x="5630" y="5023"/>
                      <a:pt x="4778" y="5023"/>
                    </a:cubicBezTo>
                    <a:cubicBezTo>
                      <a:pt x="3731" y="5023"/>
                      <a:pt x="2593" y="5657"/>
                      <a:pt x="1850" y="6513"/>
                    </a:cubicBezTo>
                    <a:cubicBezTo>
                      <a:pt x="1686" y="4116"/>
                      <a:pt x="2829" y="2433"/>
                      <a:pt x="4886" y="1179"/>
                    </a:cubicBezTo>
                    <a:cubicBezTo>
                      <a:pt x="4926" y="1155"/>
                      <a:pt x="4952" y="1114"/>
                      <a:pt x="4953" y="1069"/>
                    </a:cubicBezTo>
                    <a:cubicBezTo>
                      <a:pt x="4966" y="1051"/>
                      <a:pt x="4971" y="1029"/>
                      <a:pt x="4968" y="1008"/>
                    </a:cubicBezTo>
                    <a:cubicBezTo>
                      <a:pt x="4929" y="694"/>
                      <a:pt x="4810" y="379"/>
                      <a:pt x="4693" y="82"/>
                    </a:cubicBezTo>
                    <a:cubicBezTo>
                      <a:pt x="4671" y="26"/>
                      <a:pt x="4624" y="1"/>
                      <a:pt x="45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p14"/>
              <p:cNvSpPr/>
              <p:nvPr/>
            </p:nvSpPr>
            <p:spPr>
              <a:xfrm>
                <a:off x="4906350" y="5253550"/>
                <a:ext cx="77100" cy="58150"/>
              </a:xfrm>
              <a:custGeom>
                <a:rect b="b" l="l" r="r" t="t"/>
                <a:pathLst>
                  <a:path extrusionOk="0" h="2326" w="3084">
                    <a:moveTo>
                      <a:pt x="2007" y="337"/>
                    </a:moveTo>
                    <a:cubicBezTo>
                      <a:pt x="2326" y="337"/>
                      <a:pt x="2614" y="487"/>
                      <a:pt x="2701" y="878"/>
                    </a:cubicBezTo>
                    <a:cubicBezTo>
                      <a:pt x="2822" y="1420"/>
                      <a:pt x="2409" y="1857"/>
                      <a:pt x="1914" y="1984"/>
                    </a:cubicBezTo>
                    <a:cubicBezTo>
                      <a:pt x="1826" y="2006"/>
                      <a:pt x="1718" y="2018"/>
                      <a:pt x="1599" y="2018"/>
                    </a:cubicBezTo>
                    <a:cubicBezTo>
                      <a:pt x="1174" y="2018"/>
                      <a:pt x="609" y="1874"/>
                      <a:pt x="337" y="1576"/>
                    </a:cubicBezTo>
                    <a:cubicBezTo>
                      <a:pt x="629" y="1222"/>
                      <a:pt x="916" y="816"/>
                      <a:pt x="1297" y="561"/>
                    </a:cubicBezTo>
                    <a:cubicBezTo>
                      <a:pt x="1500" y="425"/>
                      <a:pt x="1762" y="337"/>
                      <a:pt x="2007" y="337"/>
                    </a:cubicBezTo>
                    <a:close/>
                    <a:moveTo>
                      <a:pt x="1992" y="1"/>
                    </a:moveTo>
                    <a:cubicBezTo>
                      <a:pt x="1170" y="1"/>
                      <a:pt x="627" y="717"/>
                      <a:pt x="149" y="1305"/>
                    </a:cubicBezTo>
                    <a:cubicBezTo>
                      <a:pt x="138" y="1301"/>
                      <a:pt x="126" y="1299"/>
                      <a:pt x="115" y="1299"/>
                    </a:cubicBezTo>
                    <a:cubicBezTo>
                      <a:pt x="52" y="1299"/>
                      <a:pt x="0" y="1357"/>
                      <a:pt x="14" y="1425"/>
                    </a:cubicBezTo>
                    <a:cubicBezTo>
                      <a:pt x="18" y="1447"/>
                      <a:pt x="23" y="1468"/>
                      <a:pt x="30" y="1490"/>
                    </a:cubicBezTo>
                    <a:cubicBezTo>
                      <a:pt x="22" y="1552"/>
                      <a:pt x="47" y="1613"/>
                      <a:pt x="95" y="1653"/>
                    </a:cubicBezTo>
                    <a:cubicBezTo>
                      <a:pt x="355" y="2095"/>
                      <a:pt x="1138" y="2326"/>
                      <a:pt x="1647" y="2326"/>
                    </a:cubicBezTo>
                    <a:cubicBezTo>
                      <a:pt x="1708" y="2326"/>
                      <a:pt x="1765" y="2322"/>
                      <a:pt x="1816" y="2316"/>
                    </a:cubicBezTo>
                    <a:cubicBezTo>
                      <a:pt x="2425" y="2239"/>
                      <a:pt x="2989" y="1794"/>
                      <a:pt x="3037" y="1155"/>
                    </a:cubicBezTo>
                    <a:cubicBezTo>
                      <a:pt x="3083" y="538"/>
                      <a:pt x="2653" y="17"/>
                      <a:pt x="2027" y="1"/>
                    </a:cubicBezTo>
                    <a:cubicBezTo>
                      <a:pt x="2015" y="1"/>
                      <a:pt x="2003" y="1"/>
                      <a:pt x="19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" name="Google Shape;841;p14"/>
              <p:cNvSpPr/>
              <p:nvPr/>
            </p:nvSpPr>
            <p:spPr>
              <a:xfrm>
                <a:off x="4898850" y="5317900"/>
                <a:ext cx="28225" cy="15525"/>
              </a:xfrm>
              <a:custGeom>
                <a:rect b="b" l="l" r="r" t="t"/>
                <a:pathLst>
                  <a:path extrusionOk="0" h="621" w="1129">
                    <a:moveTo>
                      <a:pt x="1077" y="0"/>
                    </a:moveTo>
                    <a:cubicBezTo>
                      <a:pt x="1070" y="0"/>
                      <a:pt x="1064" y="2"/>
                      <a:pt x="1056" y="6"/>
                    </a:cubicBezTo>
                    <a:cubicBezTo>
                      <a:pt x="719" y="205"/>
                      <a:pt x="371" y="381"/>
                      <a:pt x="27" y="567"/>
                    </a:cubicBezTo>
                    <a:cubicBezTo>
                      <a:pt x="1" y="583"/>
                      <a:pt x="13" y="621"/>
                      <a:pt x="41" y="621"/>
                    </a:cubicBezTo>
                    <a:cubicBezTo>
                      <a:pt x="44" y="621"/>
                      <a:pt x="46" y="620"/>
                      <a:pt x="49" y="620"/>
                    </a:cubicBezTo>
                    <a:cubicBezTo>
                      <a:pt x="421" y="495"/>
                      <a:pt x="774" y="296"/>
                      <a:pt x="1095" y="73"/>
                    </a:cubicBezTo>
                    <a:cubicBezTo>
                      <a:pt x="1128" y="49"/>
                      <a:pt x="1110" y="0"/>
                      <a:pt x="10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p14"/>
              <p:cNvSpPr/>
              <p:nvPr/>
            </p:nvSpPr>
            <p:spPr>
              <a:xfrm>
                <a:off x="4944650" y="5329375"/>
                <a:ext cx="27075" cy="18550"/>
              </a:xfrm>
              <a:custGeom>
                <a:rect b="b" l="l" r="r" t="t"/>
                <a:pathLst>
                  <a:path extrusionOk="0" h="742" w="1083">
                    <a:moveTo>
                      <a:pt x="1008" y="0"/>
                    </a:moveTo>
                    <a:cubicBezTo>
                      <a:pt x="999" y="0"/>
                      <a:pt x="989" y="3"/>
                      <a:pt x="979" y="9"/>
                    </a:cubicBezTo>
                    <a:cubicBezTo>
                      <a:pt x="660" y="212"/>
                      <a:pt x="342" y="422"/>
                      <a:pt x="40" y="652"/>
                    </a:cubicBezTo>
                    <a:cubicBezTo>
                      <a:pt x="0" y="681"/>
                      <a:pt x="23" y="742"/>
                      <a:pt x="64" y="742"/>
                    </a:cubicBezTo>
                    <a:cubicBezTo>
                      <a:pt x="72" y="742"/>
                      <a:pt x="81" y="740"/>
                      <a:pt x="90" y="734"/>
                    </a:cubicBezTo>
                    <a:cubicBezTo>
                      <a:pt x="415" y="542"/>
                      <a:pt x="729" y="323"/>
                      <a:pt x="1035" y="105"/>
                    </a:cubicBezTo>
                    <a:cubicBezTo>
                      <a:pt x="1083" y="72"/>
                      <a:pt x="1055" y="0"/>
                      <a:pt x="10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43" name="Google Shape;843;p14"/>
          <p:cNvGrpSpPr/>
          <p:nvPr/>
        </p:nvGrpSpPr>
        <p:grpSpPr>
          <a:xfrm>
            <a:off x="2554417" y="2657577"/>
            <a:ext cx="532754" cy="445232"/>
            <a:chOff x="6087784" y="649542"/>
            <a:chExt cx="1668505" cy="1394400"/>
          </a:xfrm>
        </p:grpSpPr>
        <p:sp>
          <p:nvSpPr>
            <p:cNvPr id="844" name="Google Shape;844;p14"/>
            <p:cNvSpPr/>
            <p:nvPr/>
          </p:nvSpPr>
          <p:spPr>
            <a:xfrm rot="-1341286">
              <a:off x="6296436" y="865675"/>
              <a:ext cx="1326707" cy="962133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2975" lIns="42975" spcFirstLastPara="1" rIns="42975" wrap="square" tIns="429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58"/>
                <a:buFont typeface="Arial"/>
                <a:buNone/>
              </a:pPr>
              <a:r>
                <a:t/>
              </a:r>
              <a:endParaRPr b="0" i="0" sz="6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45" name="Google Shape;845;p14"/>
            <p:cNvGrpSpPr/>
            <p:nvPr/>
          </p:nvGrpSpPr>
          <p:grpSpPr>
            <a:xfrm>
              <a:off x="6087784" y="718350"/>
              <a:ext cx="1548045" cy="1310460"/>
              <a:chOff x="5291825" y="3840050"/>
              <a:chExt cx="868225" cy="734975"/>
            </a:xfrm>
          </p:grpSpPr>
          <p:sp>
            <p:nvSpPr>
              <p:cNvPr id="846" name="Google Shape;846;p14"/>
              <p:cNvSpPr/>
              <p:nvPr/>
            </p:nvSpPr>
            <p:spPr>
              <a:xfrm>
                <a:off x="5528600" y="4297425"/>
                <a:ext cx="188825" cy="102975"/>
              </a:xfrm>
              <a:custGeom>
                <a:rect b="b" l="l" r="r" t="t"/>
                <a:pathLst>
                  <a:path extrusionOk="0" h="4119" w="7553">
                    <a:moveTo>
                      <a:pt x="7094" y="1"/>
                    </a:moveTo>
                    <a:cubicBezTo>
                      <a:pt x="4215" y="1"/>
                      <a:pt x="1850" y="1898"/>
                      <a:pt x="46" y="3996"/>
                    </a:cubicBezTo>
                    <a:cubicBezTo>
                      <a:pt x="1" y="4048"/>
                      <a:pt x="46" y="4118"/>
                      <a:pt x="98" y="4118"/>
                    </a:cubicBezTo>
                    <a:cubicBezTo>
                      <a:pt x="114" y="4118"/>
                      <a:pt x="130" y="4112"/>
                      <a:pt x="145" y="4096"/>
                    </a:cubicBezTo>
                    <a:cubicBezTo>
                      <a:pt x="2153" y="1946"/>
                      <a:pt x="4354" y="304"/>
                      <a:pt x="7405" y="239"/>
                    </a:cubicBezTo>
                    <a:cubicBezTo>
                      <a:pt x="7553" y="236"/>
                      <a:pt x="7551" y="16"/>
                      <a:pt x="7403" y="8"/>
                    </a:cubicBezTo>
                    <a:cubicBezTo>
                      <a:pt x="7299" y="3"/>
                      <a:pt x="7196" y="1"/>
                      <a:pt x="70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2975" lIns="42975" spcFirstLastPara="1" rIns="42975" wrap="square" tIns="429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58"/>
                  <a:buFont typeface="Arial"/>
                  <a:buNone/>
                </a:pPr>
                <a:r>
                  <a:t/>
                </a:r>
                <a:endParaRPr b="0" i="0" sz="65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p14"/>
              <p:cNvSpPr/>
              <p:nvPr/>
            </p:nvSpPr>
            <p:spPr>
              <a:xfrm>
                <a:off x="5500225" y="4209825"/>
                <a:ext cx="184600" cy="103775"/>
              </a:xfrm>
              <a:custGeom>
                <a:rect b="b" l="l" r="r" t="t"/>
                <a:pathLst>
                  <a:path extrusionOk="0" h="4151" w="7384">
                    <a:moveTo>
                      <a:pt x="7204" y="1"/>
                    </a:moveTo>
                    <a:cubicBezTo>
                      <a:pt x="4360" y="1"/>
                      <a:pt x="1550" y="1712"/>
                      <a:pt x="25" y="4065"/>
                    </a:cubicBezTo>
                    <a:cubicBezTo>
                      <a:pt x="1" y="4104"/>
                      <a:pt x="39" y="4150"/>
                      <a:pt x="77" y="4150"/>
                    </a:cubicBezTo>
                    <a:cubicBezTo>
                      <a:pt x="90" y="4150"/>
                      <a:pt x="103" y="4145"/>
                      <a:pt x="113" y="4132"/>
                    </a:cubicBezTo>
                    <a:cubicBezTo>
                      <a:pt x="1959" y="1768"/>
                      <a:pt x="4306" y="600"/>
                      <a:pt x="7245" y="211"/>
                    </a:cubicBezTo>
                    <a:cubicBezTo>
                      <a:pt x="7373" y="194"/>
                      <a:pt x="7384" y="2"/>
                      <a:pt x="7244" y="1"/>
                    </a:cubicBezTo>
                    <a:cubicBezTo>
                      <a:pt x="7231" y="1"/>
                      <a:pt x="7217" y="1"/>
                      <a:pt x="72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2975" lIns="42975" spcFirstLastPara="1" rIns="42975" wrap="square" tIns="429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58"/>
                  <a:buFont typeface="Arial"/>
                  <a:buNone/>
                </a:pPr>
                <a:r>
                  <a:t/>
                </a:r>
                <a:endParaRPr b="0" i="0" sz="65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" name="Google Shape;848;p14"/>
              <p:cNvSpPr/>
              <p:nvPr/>
            </p:nvSpPr>
            <p:spPr>
              <a:xfrm>
                <a:off x="5465875" y="4141225"/>
                <a:ext cx="186675" cy="105750"/>
              </a:xfrm>
              <a:custGeom>
                <a:rect b="b" l="l" r="r" t="t"/>
                <a:pathLst>
                  <a:path extrusionOk="0" h="4230" w="7467">
                    <a:moveTo>
                      <a:pt x="7284" y="0"/>
                    </a:moveTo>
                    <a:cubicBezTo>
                      <a:pt x="7278" y="0"/>
                      <a:pt x="7271" y="1"/>
                      <a:pt x="7265" y="2"/>
                    </a:cubicBezTo>
                    <a:cubicBezTo>
                      <a:pt x="4464" y="400"/>
                      <a:pt x="1865" y="1978"/>
                      <a:pt x="43" y="4112"/>
                    </a:cubicBezTo>
                    <a:cubicBezTo>
                      <a:pt x="0" y="4164"/>
                      <a:pt x="44" y="4230"/>
                      <a:pt x="94" y="4230"/>
                    </a:cubicBezTo>
                    <a:cubicBezTo>
                      <a:pt x="109" y="4230"/>
                      <a:pt x="125" y="4224"/>
                      <a:pt x="139" y="4209"/>
                    </a:cubicBezTo>
                    <a:cubicBezTo>
                      <a:pt x="2139" y="2077"/>
                      <a:pt x="4503" y="870"/>
                      <a:pt x="7327" y="225"/>
                    </a:cubicBezTo>
                    <a:cubicBezTo>
                      <a:pt x="7467" y="191"/>
                      <a:pt x="7412" y="0"/>
                      <a:pt x="72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2975" lIns="42975" spcFirstLastPara="1" rIns="42975" wrap="square" tIns="429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58"/>
                  <a:buFont typeface="Arial"/>
                  <a:buNone/>
                </a:pPr>
                <a:r>
                  <a:t/>
                </a:r>
                <a:endParaRPr b="0" i="0" sz="65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" name="Google Shape;849;p14"/>
              <p:cNvSpPr/>
              <p:nvPr/>
            </p:nvSpPr>
            <p:spPr>
              <a:xfrm>
                <a:off x="5437400" y="4079975"/>
                <a:ext cx="175000" cy="98125"/>
              </a:xfrm>
              <a:custGeom>
                <a:rect b="b" l="l" r="r" t="t"/>
                <a:pathLst>
                  <a:path extrusionOk="0" h="3925" w="7000">
                    <a:moveTo>
                      <a:pt x="6860" y="0"/>
                    </a:moveTo>
                    <a:cubicBezTo>
                      <a:pt x="6857" y="0"/>
                      <a:pt x="6854" y="0"/>
                      <a:pt x="6851" y="0"/>
                    </a:cubicBezTo>
                    <a:cubicBezTo>
                      <a:pt x="4193" y="212"/>
                      <a:pt x="1671" y="1731"/>
                      <a:pt x="41" y="3805"/>
                    </a:cubicBezTo>
                    <a:cubicBezTo>
                      <a:pt x="1" y="3856"/>
                      <a:pt x="44" y="3925"/>
                      <a:pt x="94" y="3925"/>
                    </a:cubicBezTo>
                    <a:cubicBezTo>
                      <a:pt x="109" y="3925"/>
                      <a:pt x="125" y="3918"/>
                      <a:pt x="140" y="3902"/>
                    </a:cubicBezTo>
                    <a:cubicBezTo>
                      <a:pt x="1976" y="1824"/>
                      <a:pt x="4191" y="737"/>
                      <a:pt x="6882" y="219"/>
                    </a:cubicBezTo>
                    <a:cubicBezTo>
                      <a:pt x="7000" y="197"/>
                      <a:pt x="6978" y="0"/>
                      <a:pt x="68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2975" lIns="42975" spcFirstLastPara="1" rIns="42975" wrap="square" tIns="429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58"/>
                  <a:buFont typeface="Arial"/>
                  <a:buNone/>
                </a:pPr>
                <a:r>
                  <a:t/>
                </a:r>
                <a:endParaRPr b="0" i="0" sz="65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14"/>
              <p:cNvSpPr/>
              <p:nvPr/>
            </p:nvSpPr>
            <p:spPr>
              <a:xfrm>
                <a:off x="5404750" y="4007775"/>
                <a:ext cx="174325" cy="115600"/>
              </a:xfrm>
              <a:custGeom>
                <a:rect b="b" l="l" r="r" t="t"/>
                <a:pathLst>
                  <a:path extrusionOk="0" h="4624" w="6973">
                    <a:moveTo>
                      <a:pt x="6837" y="0"/>
                    </a:moveTo>
                    <a:cubicBezTo>
                      <a:pt x="6837" y="0"/>
                      <a:pt x="6836" y="0"/>
                      <a:pt x="6836" y="0"/>
                    </a:cubicBezTo>
                    <a:cubicBezTo>
                      <a:pt x="3919" y="39"/>
                      <a:pt x="1635" y="2326"/>
                      <a:pt x="32" y="4528"/>
                    </a:cubicBezTo>
                    <a:cubicBezTo>
                      <a:pt x="1" y="4572"/>
                      <a:pt x="47" y="4624"/>
                      <a:pt x="92" y="4624"/>
                    </a:cubicBezTo>
                    <a:cubicBezTo>
                      <a:pt x="107" y="4624"/>
                      <a:pt x="121" y="4618"/>
                      <a:pt x="132" y="4605"/>
                    </a:cubicBezTo>
                    <a:cubicBezTo>
                      <a:pt x="1977" y="2377"/>
                      <a:pt x="3902" y="600"/>
                      <a:pt x="6863" y="195"/>
                    </a:cubicBezTo>
                    <a:cubicBezTo>
                      <a:pt x="6973" y="181"/>
                      <a:pt x="6945" y="0"/>
                      <a:pt x="68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2975" lIns="42975" spcFirstLastPara="1" rIns="42975" wrap="square" tIns="429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58"/>
                  <a:buFont typeface="Arial"/>
                  <a:buNone/>
                </a:pPr>
                <a:r>
                  <a:t/>
                </a:r>
                <a:endParaRPr b="0" i="0" sz="65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p14"/>
              <p:cNvSpPr/>
              <p:nvPr/>
            </p:nvSpPr>
            <p:spPr>
              <a:xfrm>
                <a:off x="5818975" y="4203025"/>
                <a:ext cx="269750" cy="84000"/>
              </a:xfrm>
              <a:custGeom>
                <a:rect b="b" l="l" r="r" t="t"/>
                <a:pathLst>
                  <a:path extrusionOk="0" h="3360" w="10790">
                    <a:moveTo>
                      <a:pt x="7299" y="1"/>
                    </a:moveTo>
                    <a:cubicBezTo>
                      <a:pt x="4481" y="1"/>
                      <a:pt x="1439" y="1090"/>
                      <a:pt x="24" y="3279"/>
                    </a:cubicBezTo>
                    <a:cubicBezTo>
                      <a:pt x="0" y="3315"/>
                      <a:pt x="37" y="3359"/>
                      <a:pt x="74" y="3359"/>
                    </a:cubicBezTo>
                    <a:cubicBezTo>
                      <a:pt x="86" y="3359"/>
                      <a:pt x="99" y="3354"/>
                      <a:pt x="109" y="3342"/>
                    </a:cubicBezTo>
                    <a:cubicBezTo>
                      <a:pt x="1794" y="1311"/>
                      <a:pt x="4566" y="294"/>
                      <a:pt x="7267" y="294"/>
                    </a:cubicBezTo>
                    <a:cubicBezTo>
                      <a:pt x="8418" y="294"/>
                      <a:pt x="9556" y="479"/>
                      <a:pt x="10591" y="848"/>
                    </a:cubicBezTo>
                    <a:cubicBezTo>
                      <a:pt x="10607" y="853"/>
                      <a:pt x="10621" y="856"/>
                      <a:pt x="10635" y="856"/>
                    </a:cubicBezTo>
                    <a:cubicBezTo>
                      <a:pt x="10755" y="856"/>
                      <a:pt x="10790" y="657"/>
                      <a:pt x="10658" y="603"/>
                    </a:cubicBezTo>
                    <a:cubicBezTo>
                      <a:pt x="9677" y="202"/>
                      <a:pt x="8509" y="1"/>
                      <a:pt x="72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2975" lIns="42975" spcFirstLastPara="1" rIns="42975" wrap="square" tIns="429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58"/>
                  <a:buFont typeface="Arial"/>
                  <a:buNone/>
                </a:pPr>
                <a:r>
                  <a:t/>
                </a:r>
                <a:endParaRPr b="0" i="0" sz="65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" name="Google Shape;852;p14"/>
              <p:cNvSpPr/>
              <p:nvPr/>
            </p:nvSpPr>
            <p:spPr>
              <a:xfrm>
                <a:off x="5805775" y="4147175"/>
                <a:ext cx="258750" cy="68700"/>
              </a:xfrm>
              <a:custGeom>
                <a:rect b="b" l="l" r="r" t="t"/>
                <a:pathLst>
                  <a:path extrusionOk="0" h="2748" w="10350">
                    <a:moveTo>
                      <a:pt x="7333" y="1"/>
                    </a:moveTo>
                    <a:cubicBezTo>
                      <a:pt x="4702" y="1"/>
                      <a:pt x="2053" y="982"/>
                      <a:pt x="44" y="2639"/>
                    </a:cubicBezTo>
                    <a:cubicBezTo>
                      <a:pt x="0" y="2676"/>
                      <a:pt x="41" y="2747"/>
                      <a:pt x="88" y="2747"/>
                    </a:cubicBezTo>
                    <a:cubicBezTo>
                      <a:pt x="99" y="2747"/>
                      <a:pt x="109" y="2744"/>
                      <a:pt x="119" y="2736"/>
                    </a:cubicBezTo>
                    <a:cubicBezTo>
                      <a:pt x="2307" y="1089"/>
                      <a:pt x="4716" y="339"/>
                      <a:pt x="7271" y="339"/>
                    </a:cubicBezTo>
                    <a:cubicBezTo>
                      <a:pt x="8215" y="339"/>
                      <a:pt x="9179" y="441"/>
                      <a:pt x="10160" y="639"/>
                    </a:cubicBezTo>
                    <a:cubicBezTo>
                      <a:pt x="10169" y="641"/>
                      <a:pt x="10178" y="642"/>
                      <a:pt x="10186" y="642"/>
                    </a:cubicBezTo>
                    <a:cubicBezTo>
                      <a:pt x="10308" y="642"/>
                      <a:pt x="10350" y="462"/>
                      <a:pt x="10220" y="422"/>
                    </a:cubicBezTo>
                    <a:cubicBezTo>
                      <a:pt x="9283" y="136"/>
                      <a:pt x="8309" y="1"/>
                      <a:pt x="73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2975" lIns="42975" spcFirstLastPara="1" rIns="42975" wrap="square" tIns="429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58"/>
                  <a:buFont typeface="Arial"/>
                  <a:buNone/>
                </a:pPr>
                <a:r>
                  <a:t/>
                </a:r>
                <a:endParaRPr b="0" i="0" sz="65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p14"/>
              <p:cNvSpPr/>
              <p:nvPr/>
            </p:nvSpPr>
            <p:spPr>
              <a:xfrm>
                <a:off x="5796325" y="4085075"/>
                <a:ext cx="238975" cy="68050"/>
              </a:xfrm>
              <a:custGeom>
                <a:rect b="b" l="l" r="r" t="t"/>
                <a:pathLst>
                  <a:path extrusionOk="0" h="2722" w="9559">
                    <a:moveTo>
                      <a:pt x="7090" y="0"/>
                    </a:moveTo>
                    <a:cubicBezTo>
                      <a:pt x="6046" y="0"/>
                      <a:pt x="4998" y="194"/>
                      <a:pt x="3981" y="496"/>
                    </a:cubicBezTo>
                    <a:cubicBezTo>
                      <a:pt x="2569" y="914"/>
                      <a:pt x="919" y="1414"/>
                      <a:pt x="23" y="2654"/>
                    </a:cubicBezTo>
                    <a:cubicBezTo>
                      <a:pt x="0" y="2684"/>
                      <a:pt x="33" y="2722"/>
                      <a:pt x="64" y="2722"/>
                    </a:cubicBezTo>
                    <a:cubicBezTo>
                      <a:pt x="74" y="2722"/>
                      <a:pt x="84" y="2718"/>
                      <a:pt x="92" y="2708"/>
                    </a:cubicBezTo>
                    <a:cubicBezTo>
                      <a:pt x="1082" y="1511"/>
                      <a:pt x="2825" y="1014"/>
                      <a:pt x="4280" y="628"/>
                    </a:cubicBezTo>
                    <a:cubicBezTo>
                      <a:pt x="5180" y="390"/>
                      <a:pt x="6062" y="261"/>
                      <a:pt x="6945" y="261"/>
                    </a:cubicBezTo>
                    <a:cubicBezTo>
                      <a:pt x="7748" y="261"/>
                      <a:pt x="8551" y="367"/>
                      <a:pt x="9368" y="592"/>
                    </a:cubicBezTo>
                    <a:cubicBezTo>
                      <a:pt x="9380" y="595"/>
                      <a:pt x="9391" y="597"/>
                      <a:pt x="9402" y="597"/>
                    </a:cubicBezTo>
                    <a:cubicBezTo>
                      <a:pt x="9521" y="597"/>
                      <a:pt x="9559" y="411"/>
                      <a:pt x="9430" y="367"/>
                    </a:cubicBezTo>
                    <a:cubicBezTo>
                      <a:pt x="8661" y="110"/>
                      <a:pt x="7876" y="0"/>
                      <a:pt x="7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2975" lIns="42975" spcFirstLastPara="1" rIns="42975" wrap="square" tIns="429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58"/>
                  <a:buFont typeface="Arial"/>
                  <a:buNone/>
                </a:pPr>
                <a:r>
                  <a:t/>
                </a:r>
                <a:endParaRPr b="0" i="0" sz="65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14"/>
              <p:cNvSpPr/>
              <p:nvPr/>
            </p:nvSpPr>
            <p:spPr>
              <a:xfrm>
                <a:off x="5778125" y="4032550"/>
                <a:ext cx="211325" cy="72700"/>
              </a:xfrm>
              <a:custGeom>
                <a:rect b="b" l="l" r="r" t="t"/>
                <a:pathLst>
                  <a:path extrusionOk="0" h="2908" w="8453">
                    <a:moveTo>
                      <a:pt x="6811" y="1"/>
                    </a:moveTo>
                    <a:cubicBezTo>
                      <a:pt x="5494" y="1"/>
                      <a:pt x="4048" y="444"/>
                      <a:pt x="2970" y="842"/>
                    </a:cubicBezTo>
                    <a:cubicBezTo>
                      <a:pt x="2243" y="1112"/>
                      <a:pt x="101" y="1901"/>
                      <a:pt x="4" y="2847"/>
                    </a:cubicBezTo>
                    <a:cubicBezTo>
                      <a:pt x="0" y="2886"/>
                      <a:pt x="34" y="2908"/>
                      <a:pt x="67" y="2908"/>
                    </a:cubicBezTo>
                    <a:cubicBezTo>
                      <a:pt x="93" y="2908"/>
                      <a:pt x="118" y="2894"/>
                      <a:pt x="123" y="2865"/>
                    </a:cubicBezTo>
                    <a:cubicBezTo>
                      <a:pt x="326" y="1826"/>
                      <a:pt x="3064" y="1019"/>
                      <a:pt x="3877" y="798"/>
                    </a:cubicBezTo>
                    <a:cubicBezTo>
                      <a:pt x="4803" y="544"/>
                      <a:pt x="5844" y="286"/>
                      <a:pt x="6850" y="286"/>
                    </a:cubicBezTo>
                    <a:cubicBezTo>
                      <a:pt x="7333" y="286"/>
                      <a:pt x="7807" y="345"/>
                      <a:pt x="8257" y="493"/>
                    </a:cubicBezTo>
                    <a:cubicBezTo>
                      <a:pt x="8271" y="498"/>
                      <a:pt x="8286" y="501"/>
                      <a:pt x="8299" y="501"/>
                    </a:cubicBezTo>
                    <a:cubicBezTo>
                      <a:pt x="8419" y="501"/>
                      <a:pt x="8453" y="306"/>
                      <a:pt x="8322" y="254"/>
                    </a:cubicBezTo>
                    <a:cubicBezTo>
                      <a:pt x="7862" y="74"/>
                      <a:pt x="7347" y="1"/>
                      <a:pt x="68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2975" lIns="42975" spcFirstLastPara="1" rIns="42975" wrap="square" tIns="429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58"/>
                  <a:buFont typeface="Arial"/>
                  <a:buNone/>
                </a:pPr>
                <a:r>
                  <a:t/>
                </a:r>
                <a:endParaRPr b="0" i="0" sz="65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p14"/>
              <p:cNvSpPr/>
              <p:nvPr/>
            </p:nvSpPr>
            <p:spPr>
              <a:xfrm>
                <a:off x="5731825" y="3981900"/>
                <a:ext cx="271925" cy="67925"/>
              </a:xfrm>
              <a:custGeom>
                <a:rect b="b" l="l" r="r" t="t"/>
                <a:pathLst>
                  <a:path extrusionOk="0" h="2717" w="10877">
                    <a:moveTo>
                      <a:pt x="8500" y="0"/>
                    </a:moveTo>
                    <a:cubicBezTo>
                      <a:pt x="7298" y="0"/>
                      <a:pt x="6101" y="202"/>
                      <a:pt x="4919" y="535"/>
                    </a:cubicBezTo>
                    <a:cubicBezTo>
                      <a:pt x="3370" y="972"/>
                      <a:pt x="1220" y="1451"/>
                      <a:pt x="39" y="2623"/>
                    </a:cubicBezTo>
                    <a:cubicBezTo>
                      <a:pt x="1" y="2662"/>
                      <a:pt x="38" y="2716"/>
                      <a:pt x="80" y="2716"/>
                    </a:cubicBezTo>
                    <a:cubicBezTo>
                      <a:pt x="93" y="2716"/>
                      <a:pt x="106" y="2712"/>
                      <a:pt x="117" y="2701"/>
                    </a:cubicBezTo>
                    <a:cubicBezTo>
                      <a:pt x="1284" y="1635"/>
                      <a:pt x="3458" y="1147"/>
                      <a:pt x="4975" y="736"/>
                    </a:cubicBezTo>
                    <a:cubicBezTo>
                      <a:pt x="6118" y="426"/>
                      <a:pt x="7262" y="244"/>
                      <a:pt x="8414" y="244"/>
                    </a:cubicBezTo>
                    <a:cubicBezTo>
                      <a:pt x="9161" y="244"/>
                      <a:pt x="9911" y="320"/>
                      <a:pt x="10665" y="487"/>
                    </a:cubicBezTo>
                    <a:cubicBezTo>
                      <a:pt x="10675" y="489"/>
                      <a:pt x="10685" y="490"/>
                      <a:pt x="10694" y="490"/>
                    </a:cubicBezTo>
                    <a:cubicBezTo>
                      <a:pt x="10827" y="490"/>
                      <a:pt x="10876" y="282"/>
                      <a:pt x="10730" y="248"/>
                    </a:cubicBezTo>
                    <a:cubicBezTo>
                      <a:pt x="9986" y="77"/>
                      <a:pt x="9242" y="0"/>
                      <a:pt x="8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2975" lIns="42975" spcFirstLastPara="1" rIns="42975" wrap="square" tIns="429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58"/>
                  <a:buFont typeface="Arial"/>
                  <a:buNone/>
                </a:pPr>
                <a:r>
                  <a:t/>
                </a:r>
                <a:endParaRPr b="0" i="0" sz="65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6" name="Google Shape;856;p14"/>
              <p:cNvSpPr/>
              <p:nvPr/>
            </p:nvSpPr>
            <p:spPr>
              <a:xfrm>
                <a:off x="5726525" y="3922475"/>
                <a:ext cx="276750" cy="57125"/>
              </a:xfrm>
              <a:custGeom>
                <a:rect b="b" l="l" r="r" t="t"/>
                <a:pathLst>
                  <a:path extrusionOk="0" h="2285" w="11070">
                    <a:moveTo>
                      <a:pt x="6294" y="1"/>
                    </a:moveTo>
                    <a:cubicBezTo>
                      <a:pt x="5914" y="1"/>
                      <a:pt x="5527" y="24"/>
                      <a:pt x="5128" y="80"/>
                    </a:cubicBezTo>
                    <a:cubicBezTo>
                      <a:pt x="3282" y="335"/>
                      <a:pt x="1532" y="1058"/>
                      <a:pt x="45" y="2182"/>
                    </a:cubicBezTo>
                    <a:cubicBezTo>
                      <a:pt x="0" y="2215"/>
                      <a:pt x="27" y="2284"/>
                      <a:pt x="71" y="2284"/>
                    </a:cubicBezTo>
                    <a:cubicBezTo>
                      <a:pt x="80" y="2284"/>
                      <a:pt x="89" y="2281"/>
                      <a:pt x="100" y="2275"/>
                    </a:cubicBezTo>
                    <a:cubicBezTo>
                      <a:pt x="1763" y="1162"/>
                      <a:pt x="3609" y="418"/>
                      <a:pt x="5616" y="246"/>
                    </a:cubicBezTo>
                    <a:cubicBezTo>
                      <a:pt x="5819" y="228"/>
                      <a:pt x="6020" y="220"/>
                      <a:pt x="6220" y="220"/>
                    </a:cubicBezTo>
                    <a:cubicBezTo>
                      <a:pt x="7825" y="220"/>
                      <a:pt x="9316" y="732"/>
                      <a:pt x="10918" y="813"/>
                    </a:cubicBezTo>
                    <a:cubicBezTo>
                      <a:pt x="10921" y="813"/>
                      <a:pt x="10924" y="813"/>
                      <a:pt x="10926" y="813"/>
                    </a:cubicBezTo>
                    <a:cubicBezTo>
                      <a:pt x="11069" y="813"/>
                      <a:pt x="11059" y="601"/>
                      <a:pt x="10920" y="583"/>
                    </a:cubicBezTo>
                    <a:cubicBezTo>
                      <a:pt x="9299" y="401"/>
                      <a:pt x="7863" y="1"/>
                      <a:pt x="62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2975" lIns="42975" spcFirstLastPara="1" rIns="42975" wrap="square" tIns="429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58"/>
                  <a:buFont typeface="Arial"/>
                  <a:buNone/>
                </a:pPr>
                <a:r>
                  <a:t/>
                </a:r>
                <a:endParaRPr b="0" i="0" sz="65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7" name="Google Shape;857;p14"/>
              <p:cNvSpPr/>
              <p:nvPr/>
            </p:nvSpPr>
            <p:spPr>
              <a:xfrm>
                <a:off x="5291825" y="3840050"/>
                <a:ext cx="868225" cy="734975"/>
              </a:xfrm>
              <a:custGeom>
                <a:rect b="b" l="l" r="r" t="t"/>
                <a:pathLst>
                  <a:path extrusionOk="0" h="29399" w="34729">
                    <a:moveTo>
                      <a:pt x="27378" y="17735"/>
                    </a:moveTo>
                    <a:cubicBezTo>
                      <a:pt x="27714" y="17735"/>
                      <a:pt x="28060" y="17752"/>
                      <a:pt x="28416" y="17786"/>
                    </a:cubicBezTo>
                    <a:cubicBezTo>
                      <a:pt x="29591" y="17899"/>
                      <a:pt x="30985" y="18415"/>
                      <a:pt x="32249" y="18415"/>
                    </a:cubicBezTo>
                    <a:cubicBezTo>
                      <a:pt x="32883" y="18415"/>
                      <a:pt x="33485" y="18284"/>
                      <a:pt x="34009" y="17908"/>
                    </a:cubicBezTo>
                    <a:lnTo>
                      <a:pt x="34009" y="17908"/>
                    </a:lnTo>
                    <a:cubicBezTo>
                      <a:pt x="34265" y="18678"/>
                      <a:pt x="33229" y="18868"/>
                      <a:pt x="32111" y="18868"/>
                    </a:cubicBezTo>
                    <a:cubicBezTo>
                      <a:pt x="31112" y="18868"/>
                      <a:pt x="30048" y="18717"/>
                      <a:pt x="29780" y="18693"/>
                    </a:cubicBezTo>
                    <a:cubicBezTo>
                      <a:pt x="29000" y="18626"/>
                      <a:pt x="28205" y="18576"/>
                      <a:pt x="27414" y="18576"/>
                    </a:cubicBezTo>
                    <a:cubicBezTo>
                      <a:pt x="26885" y="18576"/>
                      <a:pt x="26357" y="18599"/>
                      <a:pt x="25836" y="18653"/>
                    </a:cubicBezTo>
                    <a:cubicBezTo>
                      <a:pt x="23866" y="18862"/>
                      <a:pt x="22081" y="19710"/>
                      <a:pt x="20691" y="21121"/>
                    </a:cubicBezTo>
                    <a:cubicBezTo>
                      <a:pt x="20686" y="21125"/>
                      <a:pt x="20688" y="21132"/>
                      <a:pt x="20686" y="21135"/>
                    </a:cubicBezTo>
                    <a:lnTo>
                      <a:pt x="20685" y="21135"/>
                    </a:lnTo>
                    <a:cubicBezTo>
                      <a:pt x="20693" y="21087"/>
                      <a:pt x="20694" y="21038"/>
                      <a:pt x="20689" y="20990"/>
                    </a:cubicBezTo>
                    <a:cubicBezTo>
                      <a:pt x="20725" y="20969"/>
                      <a:pt x="20748" y="20933"/>
                      <a:pt x="20752" y="20893"/>
                    </a:cubicBezTo>
                    <a:cubicBezTo>
                      <a:pt x="22638" y="18826"/>
                      <a:pt x="24694" y="17735"/>
                      <a:pt x="27378" y="17735"/>
                    </a:cubicBezTo>
                    <a:close/>
                    <a:moveTo>
                      <a:pt x="34233" y="18431"/>
                    </a:moveTo>
                    <a:lnTo>
                      <a:pt x="34233" y="18431"/>
                    </a:lnTo>
                    <a:cubicBezTo>
                      <a:pt x="34266" y="18476"/>
                      <a:pt x="34294" y="18523"/>
                      <a:pt x="34318" y="18572"/>
                    </a:cubicBezTo>
                    <a:cubicBezTo>
                      <a:pt x="34305" y="18579"/>
                      <a:pt x="34293" y="18588"/>
                      <a:pt x="34283" y="18601"/>
                    </a:cubicBezTo>
                    <a:cubicBezTo>
                      <a:pt x="33616" y="19417"/>
                      <a:pt x="32753" y="19646"/>
                      <a:pt x="31836" y="19646"/>
                    </a:cubicBezTo>
                    <a:cubicBezTo>
                      <a:pt x="31325" y="19646"/>
                      <a:pt x="30798" y="19575"/>
                      <a:pt x="30279" y="19495"/>
                    </a:cubicBezTo>
                    <a:cubicBezTo>
                      <a:pt x="29504" y="19375"/>
                      <a:pt x="28770" y="19296"/>
                      <a:pt x="28018" y="19296"/>
                    </a:cubicBezTo>
                    <a:cubicBezTo>
                      <a:pt x="27639" y="19296"/>
                      <a:pt x="27255" y="19316"/>
                      <a:pt x="26859" y="19361"/>
                    </a:cubicBezTo>
                    <a:cubicBezTo>
                      <a:pt x="26112" y="19449"/>
                      <a:pt x="25345" y="19520"/>
                      <a:pt x="24653" y="19833"/>
                    </a:cubicBezTo>
                    <a:cubicBezTo>
                      <a:pt x="23278" y="20454"/>
                      <a:pt x="22363" y="21183"/>
                      <a:pt x="20804" y="21213"/>
                    </a:cubicBezTo>
                    <a:cubicBezTo>
                      <a:pt x="22895" y="19427"/>
                      <a:pt x="25181" y="18871"/>
                      <a:pt x="27765" y="18871"/>
                    </a:cubicBezTo>
                    <a:cubicBezTo>
                      <a:pt x="28175" y="18871"/>
                      <a:pt x="28592" y="18885"/>
                      <a:pt x="29017" y="18910"/>
                    </a:cubicBezTo>
                    <a:cubicBezTo>
                      <a:pt x="29932" y="18964"/>
                      <a:pt x="30981" y="19199"/>
                      <a:pt x="31968" y="19199"/>
                    </a:cubicBezTo>
                    <a:cubicBezTo>
                      <a:pt x="32808" y="19199"/>
                      <a:pt x="33604" y="19029"/>
                      <a:pt x="34233" y="18431"/>
                    </a:cubicBezTo>
                    <a:close/>
                    <a:moveTo>
                      <a:pt x="11779" y="4207"/>
                    </a:moveTo>
                    <a:cubicBezTo>
                      <a:pt x="12541" y="4207"/>
                      <a:pt x="13324" y="4314"/>
                      <a:pt x="14126" y="4532"/>
                    </a:cubicBezTo>
                    <a:cubicBezTo>
                      <a:pt x="14139" y="4536"/>
                      <a:pt x="14152" y="4537"/>
                      <a:pt x="14165" y="4537"/>
                    </a:cubicBezTo>
                    <a:cubicBezTo>
                      <a:pt x="14179" y="4537"/>
                      <a:pt x="14192" y="4536"/>
                      <a:pt x="14206" y="4532"/>
                    </a:cubicBezTo>
                    <a:cubicBezTo>
                      <a:pt x="15624" y="10056"/>
                      <a:pt x="17966" y="15563"/>
                      <a:pt x="20446" y="20689"/>
                    </a:cubicBezTo>
                    <a:cubicBezTo>
                      <a:pt x="20454" y="20708"/>
                      <a:pt x="20466" y="20724"/>
                      <a:pt x="20482" y="20738"/>
                    </a:cubicBezTo>
                    <a:cubicBezTo>
                      <a:pt x="20127" y="20805"/>
                      <a:pt x="19772" y="20828"/>
                      <a:pt x="19416" y="20828"/>
                    </a:cubicBezTo>
                    <a:cubicBezTo>
                      <a:pt x="19188" y="20828"/>
                      <a:pt x="18960" y="20819"/>
                      <a:pt x="18732" y="20805"/>
                    </a:cubicBezTo>
                    <a:cubicBezTo>
                      <a:pt x="18758" y="20698"/>
                      <a:pt x="18801" y="20595"/>
                      <a:pt x="18855" y="20501"/>
                    </a:cubicBezTo>
                    <a:cubicBezTo>
                      <a:pt x="18933" y="20372"/>
                      <a:pt x="19043" y="20279"/>
                      <a:pt x="19137" y="20164"/>
                    </a:cubicBezTo>
                    <a:cubicBezTo>
                      <a:pt x="19182" y="20117"/>
                      <a:pt x="19142" y="20048"/>
                      <a:pt x="19089" y="20048"/>
                    </a:cubicBezTo>
                    <a:cubicBezTo>
                      <a:pt x="19078" y="20048"/>
                      <a:pt x="19066" y="20051"/>
                      <a:pt x="19054" y="20058"/>
                    </a:cubicBezTo>
                    <a:cubicBezTo>
                      <a:pt x="18790" y="20187"/>
                      <a:pt x="18648" y="20510"/>
                      <a:pt x="18602" y="20797"/>
                    </a:cubicBezTo>
                    <a:cubicBezTo>
                      <a:pt x="18318" y="20776"/>
                      <a:pt x="18033" y="20754"/>
                      <a:pt x="17749" y="20735"/>
                    </a:cubicBezTo>
                    <a:cubicBezTo>
                      <a:pt x="17867" y="20536"/>
                      <a:pt x="17974" y="20325"/>
                      <a:pt x="18025" y="20102"/>
                    </a:cubicBezTo>
                    <a:cubicBezTo>
                      <a:pt x="18036" y="20057"/>
                      <a:pt x="17996" y="20021"/>
                      <a:pt x="17957" y="20021"/>
                    </a:cubicBezTo>
                    <a:cubicBezTo>
                      <a:pt x="17937" y="20021"/>
                      <a:pt x="17918" y="20030"/>
                      <a:pt x="17905" y="20053"/>
                    </a:cubicBezTo>
                    <a:cubicBezTo>
                      <a:pt x="17789" y="20273"/>
                      <a:pt x="17695" y="20502"/>
                      <a:pt x="17585" y="20725"/>
                    </a:cubicBezTo>
                    <a:cubicBezTo>
                      <a:pt x="17383" y="20714"/>
                      <a:pt x="17181" y="20706"/>
                      <a:pt x="16979" y="20706"/>
                    </a:cubicBezTo>
                    <a:cubicBezTo>
                      <a:pt x="16875" y="20706"/>
                      <a:pt x="16772" y="20708"/>
                      <a:pt x="16668" y="20713"/>
                    </a:cubicBezTo>
                    <a:cubicBezTo>
                      <a:pt x="16788" y="20445"/>
                      <a:pt x="16912" y="20180"/>
                      <a:pt x="17043" y="19916"/>
                    </a:cubicBezTo>
                    <a:cubicBezTo>
                      <a:pt x="17068" y="19873"/>
                      <a:pt x="17032" y="19834"/>
                      <a:pt x="16994" y="19834"/>
                    </a:cubicBezTo>
                    <a:cubicBezTo>
                      <a:pt x="16977" y="19834"/>
                      <a:pt x="16960" y="19842"/>
                      <a:pt x="16949" y="19862"/>
                    </a:cubicBezTo>
                    <a:cubicBezTo>
                      <a:pt x="16778" y="20131"/>
                      <a:pt x="16640" y="20418"/>
                      <a:pt x="16536" y="20719"/>
                    </a:cubicBezTo>
                    <a:cubicBezTo>
                      <a:pt x="16431" y="20725"/>
                      <a:pt x="16326" y="20733"/>
                      <a:pt x="16220" y="20746"/>
                    </a:cubicBezTo>
                    <a:cubicBezTo>
                      <a:pt x="15981" y="20775"/>
                      <a:pt x="15747" y="20819"/>
                      <a:pt x="15513" y="20869"/>
                    </a:cubicBezTo>
                    <a:cubicBezTo>
                      <a:pt x="15644" y="20601"/>
                      <a:pt x="15779" y="20335"/>
                      <a:pt x="15918" y="20070"/>
                    </a:cubicBezTo>
                    <a:cubicBezTo>
                      <a:pt x="15943" y="20020"/>
                      <a:pt x="15902" y="19976"/>
                      <a:pt x="15861" y="19976"/>
                    </a:cubicBezTo>
                    <a:cubicBezTo>
                      <a:pt x="15842" y="19976"/>
                      <a:pt x="15823" y="19985"/>
                      <a:pt x="15809" y="20007"/>
                    </a:cubicBezTo>
                    <a:cubicBezTo>
                      <a:pt x="15629" y="20293"/>
                      <a:pt x="15475" y="20595"/>
                      <a:pt x="15342" y="20907"/>
                    </a:cubicBezTo>
                    <a:cubicBezTo>
                      <a:pt x="14963" y="20996"/>
                      <a:pt x="14590" y="21113"/>
                      <a:pt x="14227" y="21253"/>
                    </a:cubicBezTo>
                    <a:cubicBezTo>
                      <a:pt x="14391" y="20936"/>
                      <a:pt x="14553" y="20619"/>
                      <a:pt x="14703" y="20297"/>
                    </a:cubicBezTo>
                    <a:cubicBezTo>
                      <a:pt x="14724" y="20254"/>
                      <a:pt x="14687" y="20214"/>
                      <a:pt x="14652" y="20214"/>
                    </a:cubicBezTo>
                    <a:cubicBezTo>
                      <a:pt x="14636" y="20214"/>
                      <a:pt x="14621" y="20222"/>
                      <a:pt x="14611" y="20241"/>
                    </a:cubicBezTo>
                    <a:cubicBezTo>
                      <a:pt x="14431" y="20590"/>
                      <a:pt x="14265" y="20945"/>
                      <a:pt x="14102" y="21302"/>
                    </a:cubicBezTo>
                    <a:cubicBezTo>
                      <a:pt x="13817" y="21417"/>
                      <a:pt x="13538" y="21546"/>
                      <a:pt x="13266" y="21690"/>
                    </a:cubicBezTo>
                    <a:cubicBezTo>
                      <a:pt x="12815" y="21930"/>
                      <a:pt x="12384" y="22208"/>
                      <a:pt x="11979" y="22518"/>
                    </a:cubicBezTo>
                    <a:cubicBezTo>
                      <a:pt x="12218" y="21929"/>
                      <a:pt x="12486" y="21352"/>
                      <a:pt x="12759" y="20776"/>
                    </a:cubicBezTo>
                    <a:cubicBezTo>
                      <a:pt x="12777" y="20737"/>
                      <a:pt x="12745" y="20701"/>
                      <a:pt x="12713" y="20701"/>
                    </a:cubicBezTo>
                    <a:cubicBezTo>
                      <a:pt x="12698" y="20701"/>
                      <a:pt x="12684" y="20709"/>
                      <a:pt x="12674" y="20727"/>
                    </a:cubicBezTo>
                    <a:cubicBezTo>
                      <a:pt x="12351" y="21328"/>
                      <a:pt x="12089" y="21954"/>
                      <a:pt x="11855" y="22595"/>
                    </a:cubicBezTo>
                    <a:cubicBezTo>
                      <a:pt x="11852" y="22601"/>
                      <a:pt x="11853" y="22609"/>
                      <a:pt x="11857" y="22617"/>
                    </a:cubicBezTo>
                    <a:cubicBezTo>
                      <a:pt x="11567" y="22844"/>
                      <a:pt x="11289" y="23084"/>
                      <a:pt x="11025" y="23339"/>
                    </a:cubicBezTo>
                    <a:cubicBezTo>
                      <a:pt x="11187" y="22891"/>
                      <a:pt x="11364" y="22448"/>
                      <a:pt x="11568" y="22016"/>
                    </a:cubicBezTo>
                    <a:cubicBezTo>
                      <a:pt x="11588" y="21975"/>
                      <a:pt x="11552" y="21936"/>
                      <a:pt x="11518" y="21936"/>
                    </a:cubicBezTo>
                    <a:cubicBezTo>
                      <a:pt x="11502" y="21936"/>
                      <a:pt x="11487" y="21943"/>
                      <a:pt x="11477" y="21962"/>
                    </a:cubicBezTo>
                    <a:cubicBezTo>
                      <a:pt x="11225" y="22463"/>
                      <a:pt x="11015" y="22982"/>
                      <a:pt x="10846" y="23516"/>
                    </a:cubicBezTo>
                    <a:cubicBezTo>
                      <a:pt x="10468" y="23902"/>
                      <a:pt x="10116" y="24311"/>
                      <a:pt x="9794" y="24743"/>
                    </a:cubicBezTo>
                    <a:cubicBezTo>
                      <a:pt x="9979" y="23972"/>
                      <a:pt x="10217" y="23213"/>
                      <a:pt x="10504" y="22472"/>
                    </a:cubicBezTo>
                    <a:cubicBezTo>
                      <a:pt x="10513" y="22448"/>
                      <a:pt x="10488" y="22427"/>
                      <a:pt x="10466" y="22427"/>
                    </a:cubicBezTo>
                    <a:cubicBezTo>
                      <a:pt x="10454" y="22427"/>
                      <a:pt x="10444" y="22432"/>
                      <a:pt x="10438" y="22445"/>
                    </a:cubicBezTo>
                    <a:cubicBezTo>
                      <a:pt x="10100" y="23237"/>
                      <a:pt x="9844" y="24061"/>
                      <a:pt x="9673" y="24906"/>
                    </a:cubicBezTo>
                    <a:cubicBezTo>
                      <a:pt x="9257" y="25483"/>
                      <a:pt x="8883" y="26089"/>
                      <a:pt x="8554" y="26718"/>
                    </a:cubicBezTo>
                    <a:cubicBezTo>
                      <a:pt x="8397" y="26187"/>
                      <a:pt x="8197" y="25666"/>
                      <a:pt x="7984" y="25150"/>
                    </a:cubicBezTo>
                    <a:cubicBezTo>
                      <a:pt x="8124" y="24493"/>
                      <a:pt x="8280" y="23841"/>
                      <a:pt x="8478" y="23196"/>
                    </a:cubicBezTo>
                    <a:cubicBezTo>
                      <a:pt x="8489" y="23156"/>
                      <a:pt x="8458" y="23131"/>
                      <a:pt x="8426" y="23131"/>
                    </a:cubicBezTo>
                    <a:cubicBezTo>
                      <a:pt x="8405" y="23131"/>
                      <a:pt x="8385" y="23142"/>
                      <a:pt x="8376" y="23167"/>
                    </a:cubicBezTo>
                    <a:cubicBezTo>
                      <a:pt x="8167" y="23750"/>
                      <a:pt x="8009" y="24351"/>
                      <a:pt x="7906" y="24962"/>
                    </a:cubicBezTo>
                    <a:cubicBezTo>
                      <a:pt x="7786" y="24676"/>
                      <a:pt x="7663" y="24393"/>
                      <a:pt x="7539" y="24109"/>
                    </a:cubicBezTo>
                    <a:cubicBezTo>
                      <a:pt x="7582" y="23435"/>
                      <a:pt x="7757" y="22773"/>
                      <a:pt x="8052" y="22165"/>
                    </a:cubicBezTo>
                    <a:cubicBezTo>
                      <a:pt x="8072" y="22125"/>
                      <a:pt x="8039" y="22088"/>
                      <a:pt x="8005" y="22088"/>
                    </a:cubicBezTo>
                    <a:cubicBezTo>
                      <a:pt x="7990" y="22088"/>
                      <a:pt x="7975" y="22096"/>
                      <a:pt x="7965" y="22114"/>
                    </a:cubicBezTo>
                    <a:cubicBezTo>
                      <a:pt x="7646" y="22654"/>
                      <a:pt x="7466" y="23263"/>
                      <a:pt x="7442" y="23889"/>
                    </a:cubicBezTo>
                    <a:cubicBezTo>
                      <a:pt x="7289" y="23543"/>
                      <a:pt x="7139" y="23197"/>
                      <a:pt x="6996" y="22850"/>
                    </a:cubicBezTo>
                    <a:cubicBezTo>
                      <a:pt x="7182" y="22324"/>
                      <a:pt x="7380" y="21811"/>
                      <a:pt x="7616" y="21302"/>
                    </a:cubicBezTo>
                    <a:cubicBezTo>
                      <a:pt x="7634" y="21262"/>
                      <a:pt x="7600" y="21225"/>
                      <a:pt x="7567" y="21225"/>
                    </a:cubicBezTo>
                    <a:cubicBezTo>
                      <a:pt x="7552" y="21225"/>
                      <a:pt x="7537" y="21233"/>
                      <a:pt x="7528" y="21251"/>
                    </a:cubicBezTo>
                    <a:cubicBezTo>
                      <a:pt x="7282" y="21715"/>
                      <a:pt x="7085" y="22201"/>
                      <a:pt x="6935" y="22703"/>
                    </a:cubicBezTo>
                    <a:cubicBezTo>
                      <a:pt x="6932" y="22694"/>
                      <a:pt x="6929" y="22686"/>
                      <a:pt x="6924" y="22676"/>
                    </a:cubicBezTo>
                    <a:cubicBezTo>
                      <a:pt x="6650" y="21991"/>
                      <a:pt x="6384" y="21301"/>
                      <a:pt x="6121" y="20611"/>
                    </a:cubicBezTo>
                    <a:cubicBezTo>
                      <a:pt x="6293" y="20188"/>
                      <a:pt x="6463" y="19766"/>
                      <a:pt x="6618" y="19336"/>
                    </a:cubicBezTo>
                    <a:cubicBezTo>
                      <a:pt x="6629" y="19303"/>
                      <a:pt x="6597" y="19276"/>
                      <a:pt x="6567" y="19276"/>
                    </a:cubicBezTo>
                    <a:cubicBezTo>
                      <a:pt x="6552" y="19276"/>
                      <a:pt x="6538" y="19282"/>
                      <a:pt x="6530" y="19299"/>
                    </a:cubicBezTo>
                    <a:cubicBezTo>
                      <a:pt x="6366" y="19683"/>
                      <a:pt x="6215" y="20072"/>
                      <a:pt x="6065" y="20462"/>
                    </a:cubicBezTo>
                    <a:cubicBezTo>
                      <a:pt x="5866" y="19938"/>
                      <a:pt x="5665" y="19415"/>
                      <a:pt x="5466" y="18893"/>
                    </a:cubicBezTo>
                    <a:cubicBezTo>
                      <a:pt x="5626" y="18469"/>
                      <a:pt x="5797" y="18048"/>
                      <a:pt x="5932" y="17614"/>
                    </a:cubicBezTo>
                    <a:cubicBezTo>
                      <a:pt x="5943" y="17584"/>
                      <a:pt x="5920" y="17565"/>
                      <a:pt x="5895" y="17565"/>
                    </a:cubicBezTo>
                    <a:cubicBezTo>
                      <a:pt x="5879" y="17565"/>
                      <a:pt x="5862" y="17573"/>
                      <a:pt x="5854" y="17592"/>
                    </a:cubicBezTo>
                    <a:cubicBezTo>
                      <a:pt x="5692" y="17981"/>
                      <a:pt x="5558" y="18379"/>
                      <a:pt x="5419" y="18776"/>
                    </a:cubicBezTo>
                    <a:cubicBezTo>
                      <a:pt x="5335" y="18556"/>
                      <a:pt x="5250" y="18335"/>
                      <a:pt x="5163" y="18115"/>
                    </a:cubicBezTo>
                    <a:cubicBezTo>
                      <a:pt x="5147" y="18073"/>
                      <a:pt x="5129" y="18033"/>
                      <a:pt x="5112" y="17992"/>
                    </a:cubicBezTo>
                    <a:cubicBezTo>
                      <a:pt x="5252" y="17715"/>
                      <a:pt x="5383" y="17434"/>
                      <a:pt x="5510" y="17152"/>
                    </a:cubicBezTo>
                    <a:cubicBezTo>
                      <a:pt x="5527" y="17118"/>
                      <a:pt x="5497" y="17086"/>
                      <a:pt x="5469" y="17086"/>
                    </a:cubicBezTo>
                    <a:cubicBezTo>
                      <a:pt x="5457" y="17086"/>
                      <a:pt x="5444" y="17093"/>
                      <a:pt x="5437" y="17109"/>
                    </a:cubicBezTo>
                    <a:cubicBezTo>
                      <a:pt x="5311" y="17367"/>
                      <a:pt x="5188" y="17627"/>
                      <a:pt x="5070" y="17890"/>
                    </a:cubicBezTo>
                    <a:cubicBezTo>
                      <a:pt x="4959" y="17611"/>
                      <a:pt x="4844" y="17332"/>
                      <a:pt x="4726" y="17056"/>
                    </a:cubicBezTo>
                    <a:cubicBezTo>
                      <a:pt x="4852" y="16704"/>
                      <a:pt x="5018" y="16368"/>
                      <a:pt x="5220" y="16052"/>
                    </a:cubicBezTo>
                    <a:cubicBezTo>
                      <a:pt x="5238" y="16025"/>
                      <a:pt x="5210" y="15992"/>
                      <a:pt x="5183" y="15992"/>
                    </a:cubicBezTo>
                    <a:cubicBezTo>
                      <a:pt x="5174" y="15992"/>
                      <a:pt x="5165" y="15996"/>
                      <a:pt x="5158" y="16005"/>
                    </a:cubicBezTo>
                    <a:cubicBezTo>
                      <a:pt x="4943" y="16279"/>
                      <a:pt x="4777" y="16589"/>
                      <a:pt x="4665" y="16919"/>
                    </a:cubicBezTo>
                    <a:cubicBezTo>
                      <a:pt x="4565" y="16685"/>
                      <a:pt x="4463" y="16452"/>
                      <a:pt x="4359" y="16220"/>
                    </a:cubicBezTo>
                    <a:cubicBezTo>
                      <a:pt x="4493" y="15834"/>
                      <a:pt x="4648" y="15463"/>
                      <a:pt x="4849" y="15106"/>
                    </a:cubicBezTo>
                    <a:cubicBezTo>
                      <a:pt x="4868" y="15069"/>
                      <a:pt x="4836" y="15036"/>
                      <a:pt x="4804" y="15036"/>
                    </a:cubicBezTo>
                    <a:cubicBezTo>
                      <a:pt x="4790" y="15036"/>
                      <a:pt x="4776" y="15042"/>
                      <a:pt x="4766" y="15058"/>
                    </a:cubicBezTo>
                    <a:cubicBezTo>
                      <a:pt x="4567" y="15381"/>
                      <a:pt x="4410" y="15730"/>
                      <a:pt x="4304" y="16095"/>
                    </a:cubicBezTo>
                    <a:cubicBezTo>
                      <a:pt x="4181" y="15824"/>
                      <a:pt x="4063" y="15552"/>
                      <a:pt x="3935" y="15283"/>
                    </a:cubicBezTo>
                    <a:lnTo>
                      <a:pt x="3937" y="15281"/>
                    </a:lnTo>
                    <a:cubicBezTo>
                      <a:pt x="4085" y="14862"/>
                      <a:pt x="4267" y="14455"/>
                      <a:pt x="4481" y="14066"/>
                    </a:cubicBezTo>
                    <a:cubicBezTo>
                      <a:pt x="4506" y="14021"/>
                      <a:pt x="4468" y="13980"/>
                      <a:pt x="4429" y="13980"/>
                    </a:cubicBezTo>
                    <a:cubicBezTo>
                      <a:pt x="4411" y="13980"/>
                      <a:pt x="4394" y="13988"/>
                      <a:pt x="4382" y="14008"/>
                    </a:cubicBezTo>
                    <a:cubicBezTo>
                      <a:pt x="4160" y="14365"/>
                      <a:pt x="3990" y="14752"/>
                      <a:pt x="3875" y="15157"/>
                    </a:cubicBezTo>
                    <a:cubicBezTo>
                      <a:pt x="3601" y="14577"/>
                      <a:pt x="3317" y="14001"/>
                      <a:pt x="3022" y="13432"/>
                    </a:cubicBezTo>
                    <a:cubicBezTo>
                      <a:pt x="3287" y="12661"/>
                      <a:pt x="3574" y="11902"/>
                      <a:pt x="3910" y="11158"/>
                    </a:cubicBezTo>
                    <a:cubicBezTo>
                      <a:pt x="3926" y="11122"/>
                      <a:pt x="3895" y="11088"/>
                      <a:pt x="3865" y="11088"/>
                    </a:cubicBezTo>
                    <a:cubicBezTo>
                      <a:pt x="3852" y="11088"/>
                      <a:pt x="3839" y="11095"/>
                      <a:pt x="3830" y="11112"/>
                    </a:cubicBezTo>
                    <a:cubicBezTo>
                      <a:pt x="3481" y="11826"/>
                      <a:pt x="3193" y="12568"/>
                      <a:pt x="2968" y="13332"/>
                    </a:cubicBezTo>
                    <a:cubicBezTo>
                      <a:pt x="2836" y="13080"/>
                      <a:pt x="2707" y="12827"/>
                      <a:pt x="2570" y="12578"/>
                    </a:cubicBezTo>
                    <a:cubicBezTo>
                      <a:pt x="2796" y="12093"/>
                      <a:pt x="3056" y="11634"/>
                      <a:pt x="3378" y="11204"/>
                    </a:cubicBezTo>
                    <a:cubicBezTo>
                      <a:pt x="3406" y="11167"/>
                      <a:pt x="3365" y="11119"/>
                      <a:pt x="3326" y="11119"/>
                    </a:cubicBezTo>
                    <a:cubicBezTo>
                      <a:pt x="3313" y="11119"/>
                      <a:pt x="3300" y="11124"/>
                      <a:pt x="3290" y="11137"/>
                    </a:cubicBezTo>
                    <a:cubicBezTo>
                      <a:pt x="2968" y="11540"/>
                      <a:pt x="2703" y="11987"/>
                      <a:pt x="2506" y="12463"/>
                    </a:cubicBezTo>
                    <a:cubicBezTo>
                      <a:pt x="2399" y="12270"/>
                      <a:pt x="2287" y="12081"/>
                      <a:pt x="2178" y="11889"/>
                    </a:cubicBezTo>
                    <a:cubicBezTo>
                      <a:pt x="2213" y="11762"/>
                      <a:pt x="2275" y="11642"/>
                      <a:pt x="2361" y="11540"/>
                    </a:cubicBezTo>
                    <a:cubicBezTo>
                      <a:pt x="2375" y="11524"/>
                      <a:pt x="2375" y="11497"/>
                      <a:pt x="2359" y="11481"/>
                    </a:cubicBezTo>
                    <a:cubicBezTo>
                      <a:pt x="2547" y="11156"/>
                      <a:pt x="2758" y="10844"/>
                      <a:pt x="2987" y="10547"/>
                    </a:cubicBezTo>
                    <a:cubicBezTo>
                      <a:pt x="3019" y="10506"/>
                      <a:pt x="2984" y="10452"/>
                      <a:pt x="2946" y="10452"/>
                    </a:cubicBezTo>
                    <a:cubicBezTo>
                      <a:pt x="2934" y="10452"/>
                      <a:pt x="2922" y="10457"/>
                      <a:pt x="2911" y="10471"/>
                    </a:cubicBezTo>
                    <a:cubicBezTo>
                      <a:pt x="2629" y="10810"/>
                      <a:pt x="2383" y="11179"/>
                      <a:pt x="2176" y="11571"/>
                    </a:cubicBezTo>
                    <a:cubicBezTo>
                      <a:pt x="2165" y="11591"/>
                      <a:pt x="2170" y="11617"/>
                      <a:pt x="2189" y="11633"/>
                    </a:cubicBezTo>
                    <a:cubicBezTo>
                      <a:pt x="2160" y="11681"/>
                      <a:pt x="2138" y="11733"/>
                      <a:pt x="2120" y="11787"/>
                    </a:cubicBezTo>
                    <a:cubicBezTo>
                      <a:pt x="2004" y="11583"/>
                      <a:pt x="1891" y="11378"/>
                      <a:pt x="1771" y="11175"/>
                    </a:cubicBezTo>
                    <a:cubicBezTo>
                      <a:pt x="1962" y="10724"/>
                      <a:pt x="2211" y="10300"/>
                      <a:pt x="2509" y="9911"/>
                    </a:cubicBezTo>
                    <a:cubicBezTo>
                      <a:pt x="2533" y="9881"/>
                      <a:pt x="2500" y="9844"/>
                      <a:pt x="2468" y="9844"/>
                    </a:cubicBezTo>
                    <a:cubicBezTo>
                      <a:pt x="2458" y="9844"/>
                      <a:pt x="2448" y="9848"/>
                      <a:pt x="2440" y="9857"/>
                    </a:cubicBezTo>
                    <a:cubicBezTo>
                      <a:pt x="2131" y="10221"/>
                      <a:pt x="1884" y="10632"/>
                      <a:pt x="1709" y="11075"/>
                    </a:cubicBezTo>
                    <a:cubicBezTo>
                      <a:pt x="1537" y="10786"/>
                      <a:pt x="1361" y="10500"/>
                      <a:pt x="1183" y="10216"/>
                    </a:cubicBezTo>
                    <a:cubicBezTo>
                      <a:pt x="1173" y="10202"/>
                      <a:pt x="1162" y="10189"/>
                      <a:pt x="1148" y="10179"/>
                    </a:cubicBezTo>
                    <a:cubicBezTo>
                      <a:pt x="3081" y="9079"/>
                      <a:pt x="4675" y="7581"/>
                      <a:pt x="6404" y="6204"/>
                    </a:cubicBezTo>
                    <a:cubicBezTo>
                      <a:pt x="8043" y="4898"/>
                      <a:pt x="9843" y="4207"/>
                      <a:pt x="11779" y="4207"/>
                    </a:cubicBezTo>
                    <a:close/>
                    <a:moveTo>
                      <a:pt x="1228" y="10852"/>
                    </a:moveTo>
                    <a:cubicBezTo>
                      <a:pt x="2809" y="13432"/>
                      <a:pt x="4095" y="16135"/>
                      <a:pt x="5187" y="18963"/>
                    </a:cubicBezTo>
                    <a:cubicBezTo>
                      <a:pt x="6184" y="21546"/>
                      <a:pt x="7000" y="24456"/>
                      <a:pt x="8467" y="26820"/>
                    </a:cubicBezTo>
                    <a:cubicBezTo>
                      <a:pt x="8476" y="26834"/>
                      <a:pt x="8492" y="26844"/>
                      <a:pt x="8510" y="26846"/>
                    </a:cubicBezTo>
                    <a:cubicBezTo>
                      <a:pt x="8518" y="26879"/>
                      <a:pt x="8552" y="26904"/>
                      <a:pt x="8585" y="26904"/>
                    </a:cubicBezTo>
                    <a:cubicBezTo>
                      <a:pt x="8607" y="26904"/>
                      <a:pt x="8628" y="26894"/>
                      <a:pt x="8644" y="26868"/>
                    </a:cubicBezTo>
                    <a:cubicBezTo>
                      <a:pt x="8932" y="26393"/>
                      <a:pt x="9240" y="25926"/>
                      <a:pt x="9566" y="25473"/>
                    </a:cubicBezTo>
                    <a:lnTo>
                      <a:pt x="9566" y="25473"/>
                    </a:lnTo>
                    <a:cubicBezTo>
                      <a:pt x="9562" y="25500"/>
                      <a:pt x="9555" y="25528"/>
                      <a:pt x="9550" y="25555"/>
                    </a:cubicBezTo>
                    <a:cubicBezTo>
                      <a:pt x="9547" y="25582"/>
                      <a:pt x="9569" y="25599"/>
                      <a:pt x="9590" y="25599"/>
                    </a:cubicBezTo>
                    <a:cubicBezTo>
                      <a:pt x="9603" y="25599"/>
                      <a:pt x="9616" y="25591"/>
                      <a:pt x="9619" y="25574"/>
                    </a:cubicBezTo>
                    <a:cubicBezTo>
                      <a:pt x="9633" y="25492"/>
                      <a:pt x="9652" y="25413"/>
                      <a:pt x="9668" y="25331"/>
                    </a:cubicBezTo>
                    <a:cubicBezTo>
                      <a:pt x="9987" y="24900"/>
                      <a:pt x="10330" y="24487"/>
                      <a:pt x="10693" y="24093"/>
                    </a:cubicBezTo>
                    <a:cubicBezTo>
                      <a:pt x="10697" y="24114"/>
                      <a:pt x="10713" y="24125"/>
                      <a:pt x="10730" y="24125"/>
                    </a:cubicBezTo>
                    <a:cubicBezTo>
                      <a:pt x="10745" y="24125"/>
                      <a:pt x="10760" y="24117"/>
                      <a:pt x="10765" y="24099"/>
                    </a:cubicBezTo>
                    <a:cubicBezTo>
                      <a:pt x="10779" y="24056"/>
                      <a:pt x="10794" y="24017"/>
                      <a:pt x="10806" y="23974"/>
                    </a:cubicBezTo>
                    <a:cubicBezTo>
                      <a:pt x="11673" y="23062"/>
                      <a:pt x="12668" y="22281"/>
                      <a:pt x="13843" y="21745"/>
                    </a:cubicBezTo>
                    <a:cubicBezTo>
                      <a:pt x="14313" y="21530"/>
                      <a:pt x="14804" y="21361"/>
                      <a:pt x="15307" y="21242"/>
                    </a:cubicBezTo>
                    <a:cubicBezTo>
                      <a:pt x="15312" y="21242"/>
                      <a:pt x="15317" y="21240"/>
                      <a:pt x="15322" y="21239"/>
                    </a:cubicBezTo>
                    <a:cubicBezTo>
                      <a:pt x="15941" y="21093"/>
                      <a:pt x="16575" y="21023"/>
                      <a:pt x="17220" y="21023"/>
                    </a:cubicBezTo>
                    <a:cubicBezTo>
                      <a:pt x="17428" y="21023"/>
                      <a:pt x="17637" y="21030"/>
                      <a:pt x="17848" y="21044"/>
                    </a:cubicBezTo>
                    <a:cubicBezTo>
                      <a:pt x="18400" y="21082"/>
                      <a:pt x="18929" y="21140"/>
                      <a:pt x="19459" y="21140"/>
                    </a:cubicBezTo>
                    <a:cubicBezTo>
                      <a:pt x="19759" y="21140"/>
                      <a:pt x="20059" y="21122"/>
                      <a:pt x="20364" y="21070"/>
                    </a:cubicBezTo>
                    <a:lnTo>
                      <a:pt x="20364" y="21070"/>
                    </a:lnTo>
                    <a:cubicBezTo>
                      <a:pt x="19845" y="21417"/>
                      <a:pt x="16681" y="21591"/>
                      <a:pt x="16177" y="21714"/>
                    </a:cubicBezTo>
                    <a:cubicBezTo>
                      <a:pt x="15038" y="21992"/>
                      <a:pt x="13946" y="22463"/>
                      <a:pt x="12952" y="23083"/>
                    </a:cubicBezTo>
                    <a:cubicBezTo>
                      <a:pt x="11037" y="24273"/>
                      <a:pt x="9455" y="26028"/>
                      <a:pt x="8620" y="28132"/>
                    </a:cubicBezTo>
                    <a:cubicBezTo>
                      <a:pt x="7093" y="25064"/>
                      <a:pt x="5993" y="21827"/>
                      <a:pt x="4681" y="18666"/>
                    </a:cubicBezTo>
                    <a:cubicBezTo>
                      <a:pt x="4124" y="17324"/>
                      <a:pt x="3521" y="15998"/>
                      <a:pt x="2821" y="14725"/>
                    </a:cubicBezTo>
                    <a:cubicBezTo>
                      <a:pt x="2268" y="13719"/>
                      <a:pt x="504" y="11980"/>
                      <a:pt x="1228" y="10852"/>
                    </a:cubicBezTo>
                    <a:close/>
                    <a:moveTo>
                      <a:pt x="706" y="12057"/>
                    </a:moveTo>
                    <a:cubicBezTo>
                      <a:pt x="1395" y="13048"/>
                      <a:pt x="2120" y="13985"/>
                      <a:pt x="2705" y="15074"/>
                    </a:cubicBezTo>
                    <a:cubicBezTo>
                      <a:pt x="3535" y="16618"/>
                      <a:pt x="4222" y="18233"/>
                      <a:pt x="4874" y="19858"/>
                    </a:cubicBezTo>
                    <a:cubicBezTo>
                      <a:pt x="6017" y="22713"/>
                      <a:pt x="7035" y="25618"/>
                      <a:pt x="8451" y="28353"/>
                    </a:cubicBezTo>
                    <a:cubicBezTo>
                      <a:pt x="8474" y="28398"/>
                      <a:pt x="8510" y="28416"/>
                      <a:pt x="8547" y="28416"/>
                    </a:cubicBezTo>
                    <a:cubicBezTo>
                      <a:pt x="8609" y="28416"/>
                      <a:pt x="8673" y="28364"/>
                      <a:pt x="8679" y="28296"/>
                    </a:cubicBezTo>
                    <a:cubicBezTo>
                      <a:pt x="8696" y="28293"/>
                      <a:pt x="8712" y="28280"/>
                      <a:pt x="8720" y="28264"/>
                    </a:cubicBezTo>
                    <a:cubicBezTo>
                      <a:pt x="10135" y="25426"/>
                      <a:pt x="12403" y="23194"/>
                      <a:pt x="15465" y="22203"/>
                    </a:cubicBezTo>
                    <a:cubicBezTo>
                      <a:pt x="16879" y="21745"/>
                      <a:pt x="18289" y="21825"/>
                      <a:pt x="19736" y="21626"/>
                    </a:cubicBezTo>
                    <a:cubicBezTo>
                      <a:pt x="19810" y="21615"/>
                      <a:pt x="19885" y="21605"/>
                      <a:pt x="19960" y="21594"/>
                    </a:cubicBezTo>
                    <a:lnTo>
                      <a:pt x="19960" y="21594"/>
                    </a:lnTo>
                    <a:cubicBezTo>
                      <a:pt x="18992" y="22149"/>
                      <a:pt x="17609" y="22171"/>
                      <a:pt x="16582" y="22408"/>
                    </a:cubicBezTo>
                    <a:cubicBezTo>
                      <a:pt x="15435" y="22673"/>
                      <a:pt x="14313" y="23038"/>
                      <a:pt x="13329" y="23701"/>
                    </a:cubicBezTo>
                    <a:cubicBezTo>
                      <a:pt x="11364" y="25025"/>
                      <a:pt x="9936" y="27295"/>
                      <a:pt x="8624" y="29228"/>
                    </a:cubicBezTo>
                    <a:cubicBezTo>
                      <a:pt x="5733" y="23778"/>
                      <a:pt x="3703" y="17829"/>
                      <a:pt x="241" y="12691"/>
                    </a:cubicBezTo>
                    <a:cubicBezTo>
                      <a:pt x="222" y="12663"/>
                      <a:pt x="194" y="12651"/>
                      <a:pt x="168" y="12651"/>
                    </a:cubicBezTo>
                    <a:cubicBezTo>
                      <a:pt x="162" y="12651"/>
                      <a:pt x="156" y="12652"/>
                      <a:pt x="151" y="12653"/>
                    </a:cubicBezTo>
                    <a:lnTo>
                      <a:pt x="151" y="12653"/>
                    </a:lnTo>
                    <a:cubicBezTo>
                      <a:pt x="273" y="12604"/>
                      <a:pt x="369" y="12470"/>
                      <a:pt x="455" y="12375"/>
                    </a:cubicBezTo>
                    <a:cubicBezTo>
                      <a:pt x="545" y="12273"/>
                      <a:pt x="630" y="12167"/>
                      <a:pt x="706" y="12057"/>
                    </a:cubicBezTo>
                    <a:close/>
                    <a:moveTo>
                      <a:pt x="22078" y="0"/>
                    </a:moveTo>
                    <a:cubicBezTo>
                      <a:pt x="21430" y="0"/>
                      <a:pt x="20781" y="78"/>
                      <a:pt x="20148" y="218"/>
                    </a:cubicBezTo>
                    <a:cubicBezTo>
                      <a:pt x="17817" y="733"/>
                      <a:pt x="15385" y="2099"/>
                      <a:pt x="14150" y="4204"/>
                    </a:cubicBezTo>
                    <a:cubicBezTo>
                      <a:pt x="13362" y="3964"/>
                      <a:pt x="12546" y="3844"/>
                      <a:pt x="11732" y="3844"/>
                    </a:cubicBezTo>
                    <a:cubicBezTo>
                      <a:pt x="10373" y="3844"/>
                      <a:pt x="9020" y="4179"/>
                      <a:pt x="7812" y="4851"/>
                    </a:cubicBezTo>
                    <a:cubicBezTo>
                      <a:pt x="6806" y="5411"/>
                      <a:pt x="5945" y="6188"/>
                      <a:pt x="5077" y="6933"/>
                    </a:cubicBezTo>
                    <a:cubicBezTo>
                      <a:pt x="3760" y="8061"/>
                      <a:pt x="2356" y="9054"/>
                      <a:pt x="977" y="10101"/>
                    </a:cubicBezTo>
                    <a:cubicBezTo>
                      <a:pt x="945" y="10122"/>
                      <a:pt x="934" y="10163"/>
                      <a:pt x="949" y="10198"/>
                    </a:cubicBezTo>
                    <a:cubicBezTo>
                      <a:pt x="901" y="10241"/>
                      <a:pt x="894" y="10313"/>
                      <a:pt x="931" y="10366"/>
                    </a:cubicBezTo>
                    <a:cubicBezTo>
                      <a:pt x="1001" y="10477"/>
                      <a:pt x="1068" y="10592"/>
                      <a:pt x="1138" y="10704"/>
                    </a:cubicBezTo>
                    <a:cubicBezTo>
                      <a:pt x="867" y="10943"/>
                      <a:pt x="593" y="11167"/>
                      <a:pt x="400" y="11477"/>
                    </a:cubicBezTo>
                    <a:cubicBezTo>
                      <a:pt x="377" y="11516"/>
                      <a:pt x="377" y="11566"/>
                      <a:pt x="400" y="11606"/>
                    </a:cubicBezTo>
                    <a:cubicBezTo>
                      <a:pt x="472" y="11714"/>
                      <a:pt x="545" y="11821"/>
                      <a:pt x="619" y="11926"/>
                    </a:cubicBezTo>
                    <a:cubicBezTo>
                      <a:pt x="523" y="12034"/>
                      <a:pt x="428" y="12143"/>
                      <a:pt x="324" y="12243"/>
                    </a:cubicBezTo>
                    <a:cubicBezTo>
                      <a:pt x="230" y="12334"/>
                      <a:pt x="80" y="12420"/>
                      <a:pt x="26" y="12538"/>
                    </a:cubicBezTo>
                    <a:cubicBezTo>
                      <a:pt x="0" y="12596"/>
                      <a:pt x="35" y="12666"/>
                      <a:pt x="97" y="12666"/>
                    </a:cubicBezTo>
                    <a:cubicBezTo>
                      <a:pt x="105" y="12666"/>
                      <a:pt x="113" y="12665"/>
                      <a:pt x="122" y="12662"/>
                    </a:cubicBezTo>
                    <a:cubicBezTo>
                      <a:pt x="122" y="12662"/>
                      <a:pt x="123" y="12662"/>
                      <a:pt x="124" y="12662"/>
                    </a:cubicBezTo>
                    <a:lnTo>
                      <a:pt x="124" y="12662"/>
                    </a:lnTo>
                    <a:cubicBezTo>
                      <a:pt x="83" y="12682"/>
                      <a:pt x="57" y="12729"/>
                      <a:pt x="88" y="12780"/>
                    </a:cubicBezTo>
                    <a:cubicBezTo>
                      <a:pt x="3293" y="18099"/>
                      <a:pt x="5542" y="23872"/>
                      <a:pt x="8443" y="29346"/>
                    </a:cubicBezTo>
                    <a:cubicBezTo>
                      <a:pt x="8463" y="29383"/>
                      <a:pt x="8493" y="29399"/>
                      <a:pt x="8525" y="29399"/>
                    </a:cubicBezTo>
                    <a:cubicBezTo>
                      <a:pt x="8549" y="29399"/>
                      <a:pt x="8574" y="29390"/>
                      <a:pt x="8594" y="29375"/>
                    </a:cubicBezTo>
                    <a:cubicBezTo>
                      <a:pt x="8609" y="29389"/>
                      <a:pt x="8628" y="29396"/>
                      <a:pt x="8647" y="29396"/>
                    </a:cubicBezTo>
                    <a:cubicBezTo>
                      <a:pt x="8671" y="29396"/>
                      <a:pt x="8694" y="29384"/>
                      <a:pt x="8710" y="29364"/>
                    </a:cubicBezTo>
                    <a:cubicBezTo>
                      <a:pt x="10504" y="26994"/>
                      <a:pt x="12142" y="24143"/>
                      <a:pt x="15078" y="23081"/>
                    </a:cubicBezTo>
                    <a:cubicBezTo>
                      <a:pt x="16182" y="22681"/>
                      <a:pt x="17342" y="22510"/>
                      <a:pt x="18490" y="22289"/>
                    </a:cubicBezTo>
                    <a:cubicBezTo>
                      <a:pt x="19300" y="22133"/>
                      <a:pt x="20038" y="22007"/>
                      <a:pt x="20589" y="21388"/>
                    </a:cubicBezTo>
                    <a:cubicBezTo>
                      <a:pt x="20591" y="21388"/>
                      <a:pt x="20592" y="21392"/>
                      <a:pt x="20595" y="21392"/>
                    </a:cubicBezTo>
                    <a:cubicBezTo>
                      <a:pt x="20768" y="21408"/>
                      <a:pt x="20936" y="21415"/>
                      <a:pt x="21101" y="21415"/>
                    </a:cubicBezTo>
                    <a:cubicBezTo>
                      <a:pt x="22074" y="21415"/>
                      <a:pt x="22935" y="21142"/>
                      <a:pt x="23807" y="20630"/>
                    </a:cubicBezTo>
                    <a:cubicBezTo>
                      <a:pt x="25120" y="19859"/>
                      <a:pt x="26554" y="19523"/>
                      <a:pt x="28064" y="19523"/>
                    </a:cubicBezTo>
                    <a:cubicBezTo>
                      <a:pt x="28295" y="19523"/>
                      <a:pt x="28529" y="19531"/>
                      <a:pt x="28764" y="19546"/>
                    </a:cubicBezTo>
                    <a:cubicBezTo>
                      <a:pt x="29778" y="19613"/>
                      <a:pt x="30893" y="19900"/>
                      <a:pt x="31931" y="19900"/>
                    </a:cubicBezTo>
                    <a:cubicBezTo>
                      <a:pt x="32895" y="19900"/>
                      <a:pt x="33792" y="19652"/>
                      <a:pt x="34482" y="18752"/>
                    </a:cubicBezTo>
                    <a:cubicBezTo>
                      <a:pt x="34482" y="18751"/>
                      <a:pt x="34482" y="18749"/>
                      <a:pt x="34484" y="18747"/>
                    </a:cubicBezTo>
                    <a:cubicBezTo>
                      <a:pt x="34514" y="18741"/>
                      <a:pt x="34533" y="18712"/>
                      <a:pt x="34528" y="18682"/>
                    </a:cubicBezTo>
                    <a:cubicBezTo>
                      <a:pt x="34508" y="18543"/>
                      <a:pt x="34457" y="18411"/>
                      <a:pt x="34379" y="18295"/>
                    </a:cubicBezTo>
                    <a:cubicBezTo>
                      <a:pt x="34380" y="18292"/>
                      <a:pt x="34382" y="18290"/>
                      <a:pt x="34385" y="18288"/>
                    </a:cubicBezTo>
                    <a:cubicBezTo>
                      <a:pt x="34423" y="18247"/>
                      <a:pt x="34431" y="18185"/>
                      <a:pt x="34404" y="18135"/>
                    </a:cubicBezTo>
                    <a:lnTo>
                      <a:pt x="34218" y="17747"/>
                    </a:lnTo>
                    <a:cubicBezTo>
                      <a:pt x="34328" y="17651"/>
                      <a:pt x="34428" y="17546"/>
                      <a:pt x="34520" y="17434"/>
                    </a:cubicBezTo>
                    <a:cubicBezTo>
                      <a:pt x="34544" y="17407"/>
                      <a:pt x="34557" y="17374"/>
                      <a:pt x="34557" y="17339"/>
                    </a:cubicBezTo>
                    <a:cubicBezTo>
                      <a:pt x="34558" y="17339"/>
                      <a:pt x="34559" y="17339"/>
                      <a:pt x="34559" y="17339"/>
                    </a:cubicBezTo>
                    <a:cubicBezTo>
                      <a:pt x="34643" y="17339"/>
                      <a:pt x="34729" y="17253"/>
                      <a:pt x="34673" y="17155"/>
                    </a:cubicBezTo>
                    <a:cubicBezTo>
                      <a:pt x="34041" y="16016"/>
                      <a:pt x="33081" y="15141"/>
                      <a:pt x="32629" y="13886"/>
                    </a:cubicBezTo>
                    <a:cubicBezTo>
                      <a:pt x="32158" y="12581"/>
                      <a:pt x="31958" y="11151"/>
                      <a:pt x="31647" y="9803"/>
                    </a:cubicBezTo>
                    <a:cubicBezTo>
                      <a:pt x="30977" y="6907"/>
                      <a:pt x="30308" y="3994"/>
                      <a:pt x="29419" y="1157"/>
                    </a:cubicBezTo>
                    <a:cubicBezTo>
                      <a:pt x="29403" y="1107"/>
                      <a:pt x="29365" y="1086"/>
                      <a:pt x="29326" y="1086"/>
                    </a:cubicBezTo>
                    <a:cubicBezTo>
                      <a:pt x="29268" y="1086"/>
                      <a:pt x="29209" y="1134"/>
                      <a:pt x="29226" y="1209"/>
                    </a:cubicBezTo>
                    <a:cubicBezTo>
                      <a:pt x="29935" y="4285"/>
                      <a:pt x="30778" y="7331"/>
                      <a:pt x="31484" y="10409"/>
                    </a:cubicBezTo>
                    <a:cubicBezTo>
                      <a:pt x="31785" y="11722"/>
                      <a:pt x="31970" y="13131"/>
                      <a:pt x="32504" y="14376"/>
                    </a:cubicBezTo>
                    <a:cubicBezTo>
                      <a:pt x="32954" y="15421"/>
                      <a:pt x="33730" y="16232"/>
                      <a:pt x="34371" y="17155"/>
                    </a:cubicBezTo>
                    <a:cubicBezTo>
                      <a:pt x="34339" y="17162"/>
                      <a:pt x="34310" y="17178"/>
                      <a:pt x="34289" y="17203"/>
                    </a:cubicBezTo>
                    <a:cubicBezTo>
                      <a:pt x="33706" y="17861"/>
                      <a:pt x="32995" y="18067"/>
                      <a:pt x="32238" y="18067"/>
                    </a:cubicBezTo>
                    <a:cubicBezTo>
                      <a:pt x="31239" y="18067"/>
                      <a:pt x="30160" y="17708"/>
                      <a:pt x="29192" y="17562"/>
                    </a:cubicBezTo>
                    <a:cubicBezTo>
                      <a:pt x="28553" y="17464"/>
                      <a:pt x="27903" y="17408"/>
                      <a:pt x="27253" y="17408"/>
                    </a:cubicBezTo>
                    <a:cubicBezTo>
                      <a:pt x="26756" y="17408"/>
                      <a:pt x="26260" y="17441"/>
                      <a:pt x="25769" y="17514"/>
                    </a:cubicBezTo>
                    <a:cubicBezTo>
                      <a:pt x="23766" y="17812"/>
                      <a:pt x="21711" y="18953"/>
                      <a:pt x="20693" y="20756"/>
                    </a:cubicBezTo>
                    <a:cubicBezTo>
                      <a:pt x="20584" y="20727"/>
                      <a:pt x="20584" y="20574"/>
                      <a:pt x="20693" y="20547"/>
                    </a:cubicBezTo>
                    <a:cubicBezTo>
                      <a:pt x="18326" y="15238"/>
                      <a:pt x="16421" y="9838"/>
                      <a:pt x="14349" y="4419"/>
                    </a:cubicBezTo>
                    <a:cubicBezTo>
                      <a:pt x="14343" y="4406"/>
                      <a:pt x="14335" y="4394"/>
                      <a:pt x="14324" y="4384"/>
                    </a:cubicBezTo>
                    <a:cubicBezTo>
                      <a:pt x="14325" y="4363"/>
                      <a:pt x="14322" y="4341"/>
                      <a:pt x="14314" y="4320"/>
                    </a:cubicBezTo>
                    <a:cubicBezTo>
                      <a:pt x="16142" y="1967"/>
                      <a:pt x="18975" y="308"/>
                      <a:pt x="22005" y="308"/>
                    </a:cubicBezTo>
                    <a:cubicBezTo>
                      <a:pt x="22203" y="308"/>
                      <a:pt x="22402" y="315"/>
                      <a:pt x="22602" y="330"/>
                    </a:cubicBezTo>
                    <a:cubicBezTo>
                      <a:pt x="24324" y="455"/>
                      <a:pt x="26076" y="1845"/>
                      <a:pt x="27809" y="1845"/>
                    </a:cubicBezTo>
                    <a:cubicBezTo>
                      <a:pt x="28263" y="1845"/>
                      <a:pt x="28716" y="1750"/>
                      <a:pt x="29167" y="1511"/>
                    </a:cubicBezTo>
                    <a:cubicBezTo>
                      <a:pt x="29320" y="1431"/>
                      <a:pt x="29225" y="1230"/>
                      <a:pt x="29083" y="1230"/>
                    </a:cubicBezTo>
                    <a:cubicBezTo>
                      <a:pt x="29060" y="1230"/>
                      <a:pt x="29036" y="1235"/>
                      <a:pt x="29012" y="1246"/>
                    </a:cubicBezTo>
                    <a:cubicBezTo>
                      <a:pt x="28610" y="1436"/>
                      <a:pt x="28218" y="1513"/>
                      <a:pt x="27833" y="1513"/>
                    </a:cubicBezTo>
                    <a:cubicBezTo>
                      <a:pt x="26463" y="1513"/>
                      <a:pt x="25184" y="536"/>
                      <a:pt x="23834" y="205"/>
                    </a:cubicBezTo>
                    <a:cubicBezTo>
                      <a:pt x="23258" y="65"/>
                      <a:pt x="22668" y="0"/>
                      <a:pt x="220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2975" lIns="42975" spcFirstLastPara="1" rIns="42975" wrap="square" tIns="429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58"/>
                  <a:buFont typeface="Arial"/>
                  <a:buNone/>
                </a:pPr>
                <a:r>
                  <a:t/>
                </a:r>
                <a:endParaRPr b="0" i="0" sz="65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p14"/>
              <p:cNvSpPr/>
              <p:nvPr/>
            </p:nvSpPr>
            <p:spPr>
              <a:xfrm>
                <a:off x="5381775" y="4167150"/>
                <a:ext cx="15225" cy="34225"/>
              </a:xfrm>
              <a:custGeom>
                <a:rect b="b" l="l" r="r" t="t"/>
                <a:pathLst>
                  <a:path extrusionOk="0" h="1369" w="609">
                    <a:moveTo>
                      <a:pt x="545" y="1"/>
                    </a:moveTo>
                    <a:cubicBezTo>
                      <a:pt x="531" y="1"/>
                      <a:pt x="516" y="7"/>
                      <a:pt x="506" y="23"/>
                    </a:cubicBezTo>
                    <a:cubicBezTo>
                      <a:pt x="250" y="414"/>
                      <a:pt x="79" y="853"/>
                      <a:pt x="6" y="1314"/>
                    </a:cubicBezTo>
                    <a:cubicBezTo>
                      <a:pt x="0" y="1347"/>
                      <a:pt x="26" y="1369"/>
                      <a:pt x="51" y="1369"/>
                    </a:cubicBezTo>
                    <a:cubicBezTo>
                      <a:pt x="67" y="1369"/>
                      <a:pt x="82" y="1359"/>
                      <a:pt x="87" y="1338"/>
                    </a:cubicBezTo>
                    <a:cubicBezTo>
                      <a:pt x="191" y="892"/>
                      <a:pt x="358" y="465"/>
                      <a:pt x="588" y="69"/>
                    </a:cubicBezTo>
                    <a:cubicBezTo>
                      <a:pt x="609" y="33"/>
                      <a:pt x="577" y="1"/>
                      <a:pt x="5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2975" lIns="42975" spcFirstLastPara="1" rIns="42975" wrap="square" tIns="429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58"/>
                  <a:buFont typeface="Arial"/>
                  <a:buNone/>
                </a:pPr>
                <a:r>
                  <a:t/>
                </a:r>
                <a:endParaRPr b="0" i="0" sz="65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p14"/>
              <p:cNvSpPr/>
              <p:nvPr/>
            </p:nvSpPr>
            <p:spPr>
              <a:xfrm>
                <a:off x="5435775" y="4298250"/>
                <a:ext cx="12025" cy="34225"/>
              </a:xfrm>
              <a:custGeom>
                <a:rect b="b" l="l" r="r" t="t"/>
                <a:pathLst>
                  <a:path extrusionOk="0" h="1369" w="481">
                    <a:moveTo>
                      <a:pt x="428" y="0"/>
                    </a:moveTo>
                    <a:cubicBezTo>
                      <a:pt x="415" y="0"/>
                      <a:pt x="403" y="6"/>
                      <a:pt x="396" y="19"/>
                    </a:cubicBezTo>
                    <a:cubicBezTo>
                      <a:pt x="186" y="431"/>
                      <a:pt x="61" y="869"/>
                      <a:pt x="4" y="1326"/>
                    </a:cubicBezTo>
                    <a:cubicBezTo>
                      <a:pt x="0" y="1353"/>
                      <a:pt x="25" y="1369"/>
                      <a:pt x="48" y="1369"/>
                    </a:cubicBezTo>
                    <a:cubicBezTo>
                      <a:pt x="67" y="1369"/>
                      <a:pt x="85" y="1359"/>
                      <a:pt x="88" y="1338"/>
                    </a:cubicBezTo>
                    <a:cubicBezTo>
                      <a:pt x="167" y="896"/>
                      <a:pt x="294" y="464"/>
                      <a:pt x="469" y="51"/>
                    </a:cubicBezTo>
                    <a:cubicBezTo>
                      <a:pt x="481" y="23"/>
                      <a:pt x="454" y="0"/>
                      <a:pt x="4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2975" lIns="42975" spcFirstLastPara="1" rIns="42975" wrap="square" tIns="429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58"/>
                  <a:buFont typeface="Arial"/>
                  <a:buNone/>
                </a:pPr>
                <a:r>
                  <a:t/>
                </a:r>
                <a:endParaRPr b="0" i="0" sz="65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p14"/>
              <p:cNvSpPr/>
              <p:nvPr/>
            </p:nvSpPr>
            <p:spPr>
              <a:xfrm>
                <a:off x="5455125" y="4338700"/>
                <a:ext cx="14100" cy="42475"/>
              </a:xfrm>
              <a:custGeom>
                <a:rect b="b" l="l" r="r" t="t"/>
                <a:pathLst>
                  <a:path extrusionOk="0" h="1699" w="564">
                    <a:moveTo>
                      <a:pt x="509" y="0"/>
                    </a:moveTo>
                    <a:cubicBezTo>
                      <a:pt x="496" y="0"/>
                      <a:pt x="484" y="6"/>
                      <a:pt x="478" y="21"/>
                    </a:cubicBezTo>
                    <a:cubicBezTo>
                      <a:pt x="240" y="539"/>
                      <a:pt x="92" y="1090"/>
                      <a:pt x="5" y="1653"/>
                    </a:cubicBezTo>
                    <a:cubicBezTo>
                      <a:pt x="1" y="1680"/>
                      <a:pt x="24" y="1698"/>
                      <a:pt x="45" y="1698"/>
                    </a:cubicBezTo>
                    <a:cubicBezTo>
                      <a:pt x="58" y="1698"/>
                      <a:pt x="70" y="1691"/>
                      <a:pt x="73" y="1674"/>
                    </a:cubicBezTo>
                    <a:cubicBezTo>
                      <a:pt x="185" y="1116"/>
                      <a:pt x="354" y="587"/>
                      <a:pt x="553" y="54"/>
                    </a:cubicBezTo>
                    <a:cubicBezTo>
                      <a:pt x="563" y="24"/>
                      <a:pt x="535" y="0"/>
                      <a:pt x="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2975" lIns="42975" spcFirstLastPara="1" rIns="42975" wrap="square" tIns="429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58"/>
                  <a:buFont typeface="Arial"/>
                  <a:buNone/>
                </a:pPr>
                <a:r>
                  <a:t/>
                </a:r>
                <a:endParaRPr b="0" i="0" sz="65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p14"/>
              <p:cNvSpPr/>
              <p:nvPr/>
            </p:nvSpPr>
            <p:spPr>
              <a:xfrm>
                <a:off x="5501975" y="4446825"/>
                <a:ext cx="14175" cy="47900"/>
              </a:xfrm>
              <a:custGeom>
                <a:rect b="b" l="l" r="r" t="t"/>
                <a:pathLst>
                  <a:path extrusionOk="0" h="1916" w="567">
                    <a:moveTo>
                      <a:pt x="500" y="0"/>
                    </a:moveTo>
                    <a:cubicBezTo>
                      <a:pt x="478" y="0"/>
                      <a:pt x="456" y="12"/>
                      <a:pt x="446" y="39"/>
                    </a:cubicBezTo>
                    <a:cubicBezTo>
                      <a:pt x="239" y="627"/>
                      <a:pt x="104" y="1233"/>
                      <a:pt x="6" y="1848"/>
                    </a:cubicBezTo>
                    <a:cubicBezTo>
                      <a:pt x="1" y="1888"/>
                      <a:pt x="35" y="1915"/>
                      <a:pt x="66" y="1915"/>
                    </a:cubicBezTo>
                    <a:cubicBezTo>
                      <a:pt x="86" y="1915"/>
                      <a:pt x="105" y="1904"/>
                      <a:pt x="110" y="1877"/>
                    </a:cubicBezTo>
                    <a:cubicBezTo>
                      <a:pt x="230" y="1266"/>
                      <a:pt x="387" y="667"/>
                      <a:pt x="555" y="69"/>
                    </a:cubicBezTo>
                    <a:cubicBezTo>
                      <a:pt x="566" y="27"/>
                      <a:pt x="533" y="0"/>
                      <a:pt x="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2975" lIns="42975" spcFirstLastPara="1" rIns="42975" wrap="square" tIns="429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58"/>
                  <a:buFont typeface="Arial"/>
                  <a:buNone/>
                </a:pPr>
                <a:r>
                  <a:t/>
                </a:r>
                <a:endParaRPr b="0" i="0" sz="65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14"/>
              <p:cNvSpPr/>
              <p:nvPr/>
            </p:nvSpPr>
            <p:spPr>
              <a:xfrm>
                <a:off x="5618700" y="4344750"/>
                <a:ext cx="18250" cy="38975"/>
              </a:xfrm>
              <a:custGeom>
                <a:rect b="b" l="l" r="r" t="t"/>
                <a:pathLst>
                  <a:path extrusionOk="0" h="1559" w="730">
                    <a:moveTo>
                      <a:pt x="682" y="0"/>
                    </a:moveTo>
                    <a:cubicBezTo>
                      <a:pt x="671" y="0"/>
                      <a:pt x="660" y="5"/>
                      <a:pt x="653" y="18"/>
                    </a:cubicBezTo>
                    <a:cubicBezTo>
                      <a:pt x="383" y="493"/>
                      <a:pt x="178" y="993"/>
                      <a:pt x="10" y="1513"/>
                    </a:cubicBezTo>
                    <a:cubicBezTo>
                      <a:pt x="1" y="1541"/>
                      <a:pt x="23" y="1558"/>
                      <a:pt x="45" y="1558"/>
                    </a:cubicBezTo>
                    <a:cubicBezTo>
                      <a:pt x="60" y="1558"/>
                      <a:pt x="75" y="1551"/>
                      <a:pt x="81" y="1534"/>
                    </a:cubicBezTo>
                    <a:cubicBezTo>
                      <a:pt x="254" y="1024"/>
                      <a:pt x="473" y="534"/>
                      <a:pt x="715" y="53"/>
                    </a:cubicBezTo>
                    <a:cubicBezTo>
                      <a:pt x="729" y="25"/>
                      <a:pt x="706" y="0"/>
                      <a:pt x="6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2975" lIns="42975" spcFirstLastPara="1" rIns="42975" wrap="square" tIns="429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58"/>
                  <a:buFont typeface="Arial"/>
                  <a:buNone/>
                </a:pPr>
                <a:r>
                  <a:t/>
                </a:r>
                <a:endParaRPr b="0" i="0" sz="65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63" name="Google Shape;863;p14"/>
          <p:cNvSpPr txBox="1"/>
          <p:nvPr>
            <p:ph idx="8" type="subTitle"/>
          </p:nvPr>
        </p:nvSpPr>
        <p:spPr>
          <a:xfrm>
            <a:off x="3211247" y="4032585"/>
            <a:ext cx="1986000" cy="445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200"/>
              <a:t>6</a:t>
            </a:r>
            <a:r>
              <a:rPr lang="en" sz="1200"/>
              <a:t>. R</a:t>
            </a:r>
            <a:r>
              <a:rPr lang="en" sz="1200"/>
              <a:t>un tests</a:t>
            </a:r>
            <a:endParaRPr sz="1200"/>
          </a:p>
        </p:txBody>
      </p:sp>
      <p:sp>
        <p:nvSpPr>
          <p:cNvPr id="864" name="Google Shape;864;p14"/>
          <p:cNvSpPr txBox="1"/>
          <p:nvPr>
            <p:ph idx="2" type="subTitle"/>
          </p:nvPr>
        </p:nvSpPr>
        <p:spPr>
          <a:xfrm>
            <a:off x="3211250" y="4393425"/>
            <a:ext cx="20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Execute and monitor 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"/>
          <p:cNvSpPr txBox="1"/>
          <p:nvPr>
            <p:ph type="title"/>
          </p:nvPr>
        </p:nvSpPr>
        <p:spPr>
          <a:xfrm>
            <a:off x="720000" y="538714"/>
            <a:ext cx="3791700" cy="10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Tool Overview: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 </a:t>
            </a:r>
            <a:r>
              <a:rPr lang="en">
                <a:highlight>
                  <a:schemeClr val="dk2"/>
                </a:highlight>
              </a:rPr>
              <a:t>k6</a:t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870" name="Google Shape;870;p3"/>
          <p:cNvSpPr txBox="1"/>
          <p:nvPr>
            <p:ph idx="1" type="subTitle"/>
          </p:nvPr>
        </p:nvSpPr>
        <p:spPr>
          <a:xfrm>
            <a:off x="720000" y="1708575"/>
            <a:ext cx="3791700" cy="27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A Modern, High-Performance Tool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Designed for high performance (written in Go).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Excellent for API testing and microservices.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Integrates easily into CI/CD pipelines.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/>
              <a:t>Use k6 when:</a:t>
            </a:r>
            <a:r>
              <a:rPr lang="en"/>
              <a:t> You are comfortable with code, need high performance, or focus on API automation.</a:t>
            </a:r>
            <a:endParaRPr/>
          </a:p>
        </p:txBody>
      </p:sp>
      <p:pic>
        <p:nvPicPr>
          <p:cNvPr id="871" name="Google Shape;871;p3" title="K6-logo.svg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7439" r="7439" t="0"/>
          <a:stretch/>
        </p:blipFill>
        <p:spPr>
          <a:xfrm>
            <a:off x="5324300" y="978150"/>
            <a:ext cx="2800201" cy="3187199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8900000" dist="247650">
              <a:schemeClr val="dk2"/>
            </a:outerShdw>
          </a:effectLst>
        </p:spPr>
      </p:pic>
      <p:grpSp>
        <p:nvGrpSpPr>
          <p:cNvPr id="872" name="Google Shape;872;p3"/>
          <p:cNvGrpSpPr/>
          <p:nvPr/>
        </p:nvGrpSpPr>
        <p:grpSpPr>
          <a:xfrm flipH="1" rot="3498370">
            <a:off x="4200014" y="1086830"/>
            <a:ext cx="743978" cy="684301"/>
            <a:chOff x="4232375" y="3335925"/>
            <a:chExt cx="743950" cy="684275"/>
          </a:xfrm>
        </p:grpSpPr>
        <p:sp>
          <p:nvSpPr>
            <p:cNvPr id="873" name="Google Shape;873;p3"/>
            <p:cNvSpPr/>
            <p:nvPr/>
          </p:nvSpPr>
          <p:spPr>
            <a:xfrm>
              <a:off x="4232375" y="3391025"/>
              <a:ext cx="743950" cy="629175"/>
            </a:xfrm>
            <a:custGeom>
              <a:rect b="b" l="l" r="r" t="t"/>
              <a:pathLst>
                <a:path extrusionOk="0" h="25167" w="29758">
                  <a:moveTo>
                    <a:pt x="29758" y="25167"/>
                  </a:moveTo>
                  <a:cubicBezTo>
                    <a:pt x="29758" y="12176"/>
                    <a:pt x="12738" y="2553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"/>
            <p:cNvSpPr/>
            <p:nvPr/>
          </p:nvSpPr>
          <p:spPr>
            <a:xfrm>
              <a:off x="4232375" y="3391025"/>
              <a:ext cx="78075" cy="123975"/>
            </a:xfrm>
            <a:custGeom>
              <a:rect b="b" l="l" r="r" t="t"/>
              <a:pathLst>
                <a:path extrusionOk="0" h="4959" w="3123">
                  <a:moveTo>
                    <a:pt x="0" y="0"/>
                  </a:moveTo>
                  <a:cubicBezTo>
                    <a:pt x="1382" y="1380"/>
                    <a:pt x="2118" y="3284"/>
                    <a:pt x="3123" y="4959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"/>
            <p:cNvSpPr/>
            <p:nvPr/>
          </p:nvSpPr>
          <p:spPr>
            <a:xfrm>
              <a:off x="4237875" y="3335925"/>
              <a:ext cx="128600" cy="59700"/>
            </a:xfrm>
            <a:custGeom>
              <a:rect b="b" l="l" r="r" t="t"/>
              <a:pathLst>
                <a:path extrusionOk="0" h="2388" w="5144">
                  <a:moveTo>
                    <a:pt x="0" y="2388"/>
                  </a:moveTo>
                  <a:cubicBezTo>
                    <a:pt x="1337" y="1051"/>
                    <a:pt x="3290" y="371"/>
                    <a:pt x="5144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6" name="Google Shape;876;p3"/>
          <p:cNvGrpSpPr/>
          <p:nvPr/>
        </p:nvGrpSpPr>
        <p:grpSpPr>
          <a:xfrm>
            <a:off x="4979868" y="3828165"/>
            <a:ext cx="660910" cy="1126409"/>
            <a:chOff x="5058579" y="3828330"/>
            <a:chExt cx="582351" cy="992518"/>
          </a:xfrm>
        </p:grpSpPr>
        <p:grpSp>
          <p:nvGrpSpPr>
            <p:cNvPr id="877" name="Google Shape;877;p3"/>
            <p:cNvGrpSpPr/>
            <p:nvPr/>
          </p:nvGrpSpPr>
          <p:grpSpPr>
            <a:xfrm>
              <a:off x="5145025" y="3860400"/>
              <a:ext cx="495900" cy="888500"/>
              <a:chOff x="5145025" y="3860400"/>
              <a:chExt cx="495900" cy="888500"/>
            </a:xfrm>
          </p:grpSpPr>
          <p:sp>
            <p:nvSpPr>
              <p:cNvPr id="878" name="Google Shape;878;p3"/>
              <p:cNvSpPr/>
              <p:nvPr/>
            </p:nvSpPr>
            <p:spPr>
              <a:xfrm>
                <a:off x="5145025" y="3860400"/>
                <a:ext cx="495900" cy="4959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9" name="Google Shape;879;p3"/>
              <p:cNvSpPr/>
              <p:nvPr/>
            </p:nvSpPr>
            <p:spPr>
              <a:xfrm rot="-5400000">
                <a:off x="5053075" y="4249550"/>
                <a:ext cx="679800" cy="318900"/>
              </a:xfrm>
              <a:prstGeom prst="chevron">
                <a:avLst>
                  <a:gd fmla="val 50000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0" name="Google Shape;880;p3"/>
            <p:cNvGrpSpPr/>
            <p:nvPr/>
          </p:nvGrpSpPr>
          <p:grpSpPr>
            <a:xfrm>
              <a:off x="5058579" y="3828330"/>
              <a:ext cx="582351" cy="992518"/>
              <a:chOff x="1513475" y="2028550"/>
              <a:chExt cx="398925" cy="679900"/>
            </a:xfrm>
          </p:grpSpPr>
          <p:sp>
            <p:nvSpPr>
              <p:cNvPr id="881" name="Google Shape;881;p3"/>
              <p:cNvSpPr/>
              <p:nvPr/>
            </p:nvSpPr>
            <p:spPr>
              <a:xfrm>
                <a:off x="1572175" y="2094925"/>
                <a:ext cx="301250" cy="261600"/>
              </a:xfrm>
              <a:custGeom>
                <a:rect b="b" l="l" r="r" t="t"/>
                <a:pathLst>
                  <a:path extrusionOk="0" h="10464" w="12050">
                    <a:moveTo>
                      <a:pt x="5689" y="339"/>
                    </a:moveTo>
                    <a:cubicBezTo>
                      <a:pt x="10464" y="339"/>
                      <a:pt x="11539" y="8269"/>
                      <a:pt x="7259" y="9838"/>
                    </a:cubicBezTo>
                    <a:cubicBezTo>
                      <a:pt x="7541" y="9626"/>
                      <a:pt x="7828" y="9422"/>
                      <a:pt x="8118" y="9221"/>
                    </a:cubicBezTo>
                    <a:cubicBezTo>
                      <a:pt x="8163" y="9190"/>
                      <a:pt x="8136" y="9123"/>
                      <a:pt x="8092" y="9123"/>
                    </a:cubicBezTo>
                    <a:cubicBezTo>
                      <a:pt x="8084" y="9123"/>
                      <a:pt x="8075" y="9126"/>
                      <a:pt x="8065" y="9132"/>
                    </a:cubicBezTo>
                    <a:cubicBezTo>
                      <a:pt x="7687" y="9376"/>
                      <a:pt x="7324" y="9642"/>
                      <a:pt x="6977" y="9929"/>
                    </a:cubicBezTo>
                    <a:cubicBezTo>
                      <a:pt x="6656" y="10019"/>
                      <a:pt x="6326" y="10075"/>
                      <a:pt x="5995" y="10096"/>
                    </a:cubicBezTo>
                    <a:cubicBezTo>
                      <a:pt x="6561" y="9726"/>
                      <a:pt x="7125" y="9355"/>
                      <a:pt x="7683" y="8974"/>
                    </a:cubicBezTo>
                    <a:cubicBezTo>
                      <a:pt x="7727" y="8945"/>
                      <a:pt x="7699" y="8880"/>
                      <a:pt x="7658" y="8880"/>
                    </a:cubicBezTo>
                    <a:cubicBezTo>
                      <a:pt x="7650" y="8880"/>
                      <a:pt x="7642" y="8882"/>
                      <a:pt x="7633" y="8888"/>
                    </a:cubicBezTo>
                    <a:cubicBezTo>
                      <a:pt x="7020" y="9286"/>
                      <a:pt x="6411" y="9691"/>
                      <a:pt x="5807" y="10104"/>
                    </a:cubicBezTo>
                    <a:cubicBezTo>
                      <a:pt x="5738" y="10106"/>
                      <a:pt x="5668" y="10107"/>
                      <a:pt x="5596" y="10107"/>
                    </a:cubicBezTo>
                    <a:cubicBezTo>
                      <a:pt x="5593" y="10107"/>
                      <a:pt x="5591" y="10107"/>
                      <a:pt x="5588" y="10107"/>
                    </a:cubicBezTo>
                    <a:cubicBezTo>
                      <a:pt x="5537" y="10107"/>
                      <a:pt x="5491" y="10133"/>
                      <a:pt x="5464" y="10176"/>
                    </a:cubicBezTo>
                    <a:cubicBezTo>
                      <a:pt x="5354" y="10169"/>
                      <a:pt x="5244" y="10158"/>
                      <a:pt x="5136" y="10144"/>
                    </a:cubicBezTo>
                    <a:cubicBezTo>
                      <a:pt x="5679" y="9739"/>
                      <a:pt x="6212" y="9320"/>
                      <a:pt x="6750" y="8909"/>
                    </a:cubicBezTo>
                    <a:cubicBezTo>
                      <a:pt x="6811" y="8868"/>
                      <a:pt x="6769" y="8789"/>
                      <a:pt x="6715" y="8789"/>
                    </a:cubicBezTo>
                    <a:cubicBezTo>
                      <a:pt x="6701" y="8789"/>
                      <a:pt x="6686" y="8794"/>
                      <a:pt x="6672" y="8807"/>
                    </a:cubicBezTo>
                    <a:cubicBezTo>
                      <a:pt x="6118" y="9237"/>
                      <a:pt x="5558" y="9661"/>
                      <a:pt x="5011" y="10101"/>
                    </a:cubicBezTo>
                    <a:cubicBezTo>
                      <a:pt x="5005" y="10107"/>
                      <a:pt x="5002" y="10115"/>
                      <a:pt x="5000" y="10123"/>
                    </a:cubicBezTo>
                    <a:cubicBezTo>
                      <a:pt x="4760" y="10086"/>
                      <a:pt x="4521" y="10035"/>
                      <a:pt x="4286" y="9970"/>
                    </a:cubicBezTo>
                    <a:cubicBezTo>
                      <a:pt x="4514" y="9831"/>
                      <a:pt x="4720" y="9648"/>
                      <a:pt x="4935" y="9492"/>
                    </a:cubicBezTo>
                    <a:cubicBezTo>
                      <a:pt x="5169" y="9321"/>
                      <a:pt x="5403" y="9152"/>
                      <a:pt x="5643" y="8987"/>
                    </a:cubicBezTo>
                    <a:cubicBezTo>
                      <a:pt x="5688" y="8955"/>
                      <a:pt x="5661" y="8888"/>
                      <a:pt x="5616" y="8888"/>
                    </a:cubicBezTo>
                    <a:cubicBezTo>
                      <a:pt x="5607" y="8888"/>
                      <a:pt x="5598" y="8890"/>
                      <a:pt x="5588" y="8896"/>
                    </a:cubicBezTo>
                    <a:cubicBezTo>
                      <a:pt x="5115" y="9189"/>
                      <a:pt x="4557" y="9516"/>
                      <a:pt x="4187" y="9940"/>
                    </a:cubicBezTo>
                    <a:cubicBezTo>
                      <a:pt x="4187" y="9940"/>
                      <a:pt x="4187" y="9941"/>
                      <a:pt x="4186" y="9941"/>
                    </a:cubicBezTo>
                    <a:cubicBezTo>
                      <a:pt x="3961" y="9876"/>
                      <a:pt x="3740" y="9796"/>
                      <a:pt x="3523" y="9702"/>
                    </a:cubicBezTo>
                    <a:cubicBezTo>
                      <a:pt x="4036" y="9369"/>
                      <a:pt x="4522" y="8996"/>
                      <a:pt x="4976" y="8587"/>
                    </a:cubicBezTo>
                    <a:cubicBezTo>
                      <a:pt x="5013" y="8555"/>
                      <a:pt x="4979" y="8507"/>
                      <a:pt x="4941" y="8507"/>
                    </a:cubicBezTo>
                    <a:cubicBezTo>
                      <a:pt x="4930" y="8507"/>
                      <a:pt x="4919" y="8511"/>
                      <a:pt x="4909" y="8520"/>
                    </a:cubicBezTo>
                    <a:cubicBezTo>
                      <a:pt x="4436" y="8926"/>
                      <a:pt x="3942" y="9302"/>
                      <a:pt x="3432" y="9662"/>
                    </a:cubicBezTo>
                    <a:cubicBezTo>
                      <a:pt x="3314" y="9608"/>
                      <a:pt x="3198" y="9551"/>
                      <a:pt x="3085" y="9487"/>
                    </a:cubicBezTo>
                    <a:cubicBezTo>
                      <a:pt x="3413" y="9240"/>
                      <a:pt x="3740" y="8991"/>
                      <a:pt x="4065" y="8740"/>
                    </a:cubicBezTo>
                    <a:cubicBezTo>
                      <a:pt x="4102" y="8712"/>
                      <a:pt x="4077" y="8655"/>
                      <a:pt x="4043" y="8655"/>
                    </a:cubicBezTo>
                    <a:cubicBezTo>
                      <a:pt x="4036" y="8655"/>
                      <a:pt x="4028" y="8657"/>
                      <a:pt x="4020" y="8663"/>
                    </a:cubicBezTo>
                    <a:cubicBezTo>
                      <a:pt x="3681" y="8921"/>
                      <a:pt x="3343" y="9181"/>
                      <a:pt x="3008" y="9442"/>
                    </a:cubicBezTo>
                    <a:cubicBezTo>
                      <a:pt x="2855" y="9355"/>
                      <a:pt x="2705" y="9259"/>
                      <a:pt x="2563" y="9157"/>
                    </a:cubicBezTo>
                    <a:cubicBezTo>
                      <a:pt x="2845" y="8923"/>
                      <a:pt x="3128" y="8687"/>
                      <a:pt x="3405" y="8445"/>
                    </a:cubicBezTo>
                    <a:cubicBezTo>
                      <a:pt x="3436" y="8417"/>
                      <a:pt x="3407" y="8376"/>
                      <a:pt x="3373" y="8376"/>
                    </a:cubicBezTo>
                    <a:cubicBezTo>
                      <a:pt x="3363" y="8376"/>
                      <a:pt x="3353" y="8379"/>
                      <a:pt x="3344" y="8386"/>
                    </a:cubicBezTo>
                    <a:cubicBezTo>
                      <a:pt x="3059" y="8623"/>
                      <a:pt x="2778" y="8869"/>
                      <a:pt x="2500" y="9113"/>
                    </a:cubicBezTo>
                    <a:cubicBezTo>
                      <a:pt x="2366" y="9012"/>
                      <a:pt x="2237" y="8905"/>
                      <a:pt x="2112" y="8791"/>
                    </a:cubicBezTo>
                    <a:cubicBezTo>
                      <a:pt x="2589" y="8422"/>
                      <a:pt x="3046" y="8029"/>
                      <a:pt x="3500" y="7637"/>
                    </a:cubicBezTo>
                    <a:cubicBezTo>
                      <a:pt x="3536" y="7607"/>
                      <a:pt x="3503" y="7560"/>
                      <a:pt x="3466" y="7560"/>
                    </a:cubicBezTo>
                    <a:cubicBezTo>
                      <a:pt x="3456" y="7560"/>
                      <a:pt x="3446" y="7564"/>
                      <a:pt x="3437" y="7571"/>
                    </a:cubicBezTo>
                    <a:cubicBezTo>
                      <a:pt x="2970" y="7952"/>
                      <a:pt x="2506" y="8338"/>
                      <a:pt x="2060" y="8741"/>
                    </a:cubicBezTo>
                    <a:cubicBezTo>
                      <a:pt x="1900" y="8590"/>
                      <a:pt x="1752" y="8427"/>
                      <a:pt x="1617" y="8254"/>
                    </a:cubicBezTo>
                    <a:cubicBezTo>
                      <a:pt x="2152" y="7917"/>
                      <a:pt x="2635" y="7469"/>
                      <a:pt x="3073" y="7018"/>
                    </a:cubicBezTo>
                    <a:cubicBezTo>
                      <a:pt x="3109" y="6983"/>
                      <a:pt x="3075" y="6932"/>
                      <a:pt x="3036" y="6932"/>
                    </a:cubicBezTo>
                    <a:cubicBezTo>
                      <a:pt x="3025" y="6932"/>
                      <a:pt x="3012" y="6936"/>
                      <a:pt x="3002" y="6947"/>
                    </a:cubicBezTo>
                    <a:cubicBezTo>
                      <a:pt x="2563" y="7374"/>
                      <a:pt x="2087" y="7744"/>
                      <a:pt x="1620" y="8134"/>
                    </a:cubicBezTo>
                    <a:lnTo>
                      <a:pt x="1620" y="8134"/>
                    </a:lnTo>
                    <a:cubicBezTo>
                      <a:pt x="1623" y="8125"/>
                      <a:pt x="1616" y="8117"/>
                      <a:pt x="1608" y="8117"/>
                    </a:cubicBezTo>
                    <a:cubicBezTo>
                      <a:pt x="1605" y="8117"/>
                      <a:pt x="1603" y="8118"/>
                      <a:pt x="1601" y="8120"/>
                    </a:cubicBezTo>
                    <a:lnTo>
                      <a:pt x="1548" y="8163"/>
                    </a:lnTo>
                    <a:cubicBezTo>
                      <a:pt x="1468" y="8054"/>
                      <a:pt x="1393" y="7943"/>
                      <a:pt x="1323" y="7828"/>
                    </a:cubicBezTo>
                    <a:cubicBezTo>
                      <a:pt x="2093" y="7296"/>
                      <a:pt x="2814" y="6696"/>
                      <a:pt x="3500" y="6064"/>
                    </a:cubicBezTo>
                    <a:cubicBezTo>
                      <a:pt x="3533" y="6034"/>
                      <a:pt x="3502" y="5989"/>
                      <a:pt x="3467" y="5989"/>
                    </a:cubicBezTo>
                    <a:cubicBezTo>
                      <a:pt x="3458" y="5989"/>
                      <a:pt x="3447" y="5993"/>
                      <a:pt x="3438" y="6001"/>
                    </a:cubicBezTo>
                    <a:cubicBezTo>
                      <a:pt x="2745" y="6618"/>
                      <a:pt x="2021" y="7197"/>
                      <a:pt x="1287" y="7764"/>
                    </a:cubicBezTo>
                    <a:cubicBezTo>
                      <a:pt x="1202" y="7621"/>
                      <a:pt x="1127" y="7473"/>
                      <a:pt x="1059" y="7321"/>
                    </a:cubicBezTo>
                    <a:cubicBezTo>
                      <a:pt x="1480" y="6972"/>
                      <a:pt x="1892" y="6610"/>
                      <a:pt x="2305" y="6252"/>
                    </a:cubicBezTo>
                    <a:cubicBezTo>
                      <a:pt x="2333" y="6228"/>
                      <a:pt x="2308" y="6192"/>
                      <a:pt x="2279" y="6192"/>
                    </a:cubicBezTo>
                    <a:cubicBezTo>
                      <a:pt x="2271" y="6192"/>
                      <a:pt x="2263" y="6195"/>
                      <a:pt x="2256" y="6201"/>
                    </a:cubicBezTo>
                    <a:cubicBezTo>
                      <a:pt x="1846" y="6553"/>
                      <a:pt x="1435" y="6904"/>
                      <a:pt x="1033" y="7264"/>
                    </a:cubicBezTo>
                    <a:cubicBezTo>
                      <a:pt x="971" y="7117"/>
                      <a:pt x="915" y="6969"/>
                      <a:pt x="869" y="6818"/>
                    </a:cubicBezTo>
                    <a:cubicBezTo>
                      <a:pt x="1256" y="6527"/>
                      <a:pt x="1620" y="6199"/>
                      <a:pt x="1969" y="5868"/>
                    </a:cubicBezTo>
                    <a:cubicBezTo>
                      <a:pt x="1998" y="5841"/>
                      <a:pt x="1971" y="5804"/>
                      <a:pt x="1941" y="5804"/>
                    </a:cubicBezTo>
                    <a:cubicBezTo>
                      <a:pt x="1932" y="5804"/>
                      <a:pt x="1924" y="5806"/>
                      <a:pt x="1916" y="5813"/>
                    </a:cubicBezTo>
                    <a:cubicBezTo>
                      <a:pt x="1569" y="6135"/>
                      <a:pt x="1205" y="6435"/>
                      <a:pt x="844" y="6738"/>
                    </a:cubicBezTo>
                    <a:cubicBezTo>
                      <a:pt x="794" y="6569"/>
                      <a:pt x="754" y="6398"/>
                      <a:pt x="722" y="6225"/>
                    </a:cubicBezTo>
                    <a:cubicBezTo>
                      <a:pt x="1086" y="5960"/>
                      <a:pt x="1438" y="5684"/>
                      <a:pt x="1774" y="5386"/>
                    </a:cubicBezTo>
                    <a:cubicBezTo>
                      <a:pt x="1798" y="5365"/>
                      <a:pt x="1776" y="5334"/>
                      <a:pt x="1750" y="5334"/>
                    </a:cubicBezTo>
                    <a:cubicBezTo>
                      <a:pt x="1743" y="5334"/>
                      <a:pt x="1736" y="5336"/>
                      <a:pt x="1730" y="5342"/>
                    </a:cubicBezTo>
                    <a:cubicBezTo>
                      <a:pt x="1398" y="5622"/>
                      <a:pt x="1059" y="5895"/>
                      <a:pt x="711" y="6158"/>
                    </a:cubicBezTo>
                    <a:cubicBezTo>
                      <a:pt x="700" y="6084"/>
                      <a:pt x="684" y="6014"/>
                      <a:pt x="676" y="5941"/>
                    </a:cubicBezTo>
                    <a:cubicBezTo>
                      <a:pt x="664" y="5837"/>
                      <a:pt x="660" y="5734"/>
                      <a:pt x="656" y="5630"/>
                    </a:cubicBezTo>
                    <a:cubicBezTo>
                      <a:pt x="1609" y="4875"/>
                      <a:pt x="2555" y="4113"/>
                      <a:pt x="3496" y="3341"/>
                    </a:cubicBezTo>
                    <a:cubicBezTo>
                      <a:pt x="3529" y="3315"/>
                      <a:pt x="3498" y="3273"/>
                      <a:pt x="3463" y="3273"/>
                    </a:cubicBezTo>
                    <a:cubicBezTo>
                      <a:pt x="3454" y="3273"/>
                      <a:pt x="3445" y="3276"/>
                      <a:pt x="3437" y="3282"/>
                    </a:cubicBezTo>
                    <a:cubicBezTo>
                      <a:pt x="2500" y="4028"/>
                      <a:pt x="1572" y="4785"/>
                      <a:pt x="651" y="5550"/>
                    </a:cubicBezTo>
                    <a:cubicBezTo>
                      <a:pt x="644" y="5372"/>
                      <a:pt x="649" y="5193"/>
                      <a:pt x="662" y="5015"/>
                    </a:cubicBezTo>
                    <a:cubicBezTo>
                      <a:pt x="1135" y="4557"/>
                      <a:pt x="1618" y="4110"/>
                      <a:pt x="2117" y="3679"/>
                    </a:cubicBezTo>
                    <a:cubicBezTo>
                      <a:pt x="2151" y="3651"/>
                      <a:pt x="2120" y="3607"/>
                      <a:pt x="2085" y="3607"/>
                    </a:cubicBezTo>
                    <a:cubicBezTo>
                      <a:pt x="2076" y="3607"/>
                      <a:pt x="2066" y="3611"/>
                      <a:pt x="2056" y="3619"/>
                    </a:cubicBezTo>
                    <a:cubicBezTo>
                      <a:pt x="1577" y="4022"/>
                      <a:pt x="1119" y="4449"/>
                      <a:pt x="676" y="4891"/>
                    </a:cubicBezTo>
                    <a:cubicBezTo>
                      <a:pt x="700" y="4666"/>
                      <a:pt x="738" y="4441"/>
                      <a:pt x="793" y="4223"/>
                    </a:cubicBezTo>
                    <a:cubicBezTo>
                      <a:pt x="1350" y="3730"/>
                      <a:pt x="1878" y="3203"/>
                      <a:pt x="2407" y="2683"/>
                    </a:cubicBezTo>
                    <a:cubicBezTo>
                      <a:pt x="2435" y="2655"/>
                      <a:pt x="2409" y="2616"/>
                      <a:pt x="2378" y="2616"/>
                    </a:cubicBezTo>
                    <a:cubicBezTo>
                      <a:pt x="2369" y="2616"/>
                      <a:pt x="2360" y="2619"/>
                      <a:pt x="2351" y="2627"/>
                    </a:cubicBezTo>
                    <a:cubicBezTo>
                      <a:pt x="1841" y="3101"/>
                      <a:pt x="1327" y="3573"/>
                      <a:pt x="837" y="4070"/>
                    </a:cubicBezTo>
                    <a:cubicBezTo>
                      <a:pt x="915" y="3799"/>
                      <a:pt x="1014" y="3536"/>
                      <a:pt x="1135" y="3282"/>
                    </a:cubicBezTo>
                    <a:cubicBezTo>
                      <a:pt x="1892" y="2658"/>
                      <a:pt x="2638" y="2012"/>
                      <a:pt x="3354" y="1341"/>
                    </a:cubicBezTo>
                    <a:cubicBezTo>
                      <a:pt x="3388" y="1310"/>
                      <a:pt x="3356" y="1266"/>
                      <a:pt x="3320" y="1266"/>
                    </a:cubicBezTo>
                    <a:cubicBezTo>
                      <a:pt x="3310" y="1266"/>
                      <a:pt x="3299" y="1269"/>
                      <a:pt x="3290" y="1277"/>
                    </a:cubicBezTo>
                    <a:cubicBezTo>
                      <a:pt x="2579" y="1870"/>
                      <a:pt x="1889" y="2494"/>
                      <a:pt x="1213" y="3131"/>
                    </a:cubicBezTo>
                    <a:cubicBezTo>
                      <a:pt x="1908" y="1799"/>
                      <a:pt x="3182" y="764"/>
                      <a:pt x="4701" y="445"/>
                    </a:cubicBezTo>
                    <a:cubicBezTo>
                      <a:pt x="5046" y="373"/>
                      <a:pt x="5375" y="339"/>
                      <a:pt x="5689" y="339"/>
                    </a:cubicBezTo>
                    <a:close/>
                    <a:moveTo>
                      <a:pt x="5690" y="0"/>
                    </a:moveTo>
                    <a:cubicBezTo>
                      <a:pt x="5479" y="0"/>
                      <a:pt x="5262" y="14"/>
                      <a:pt x="5037" y="42"/>
                    </a:cubicBezTo>
                    <a:cubicBezTo>
                      <a:pt x="2203" y="399"/>
                      <a:pt x="0" y="3117"/>
                      <a:pt x="319" y="5965"/>
                    </a:cubicBezTo>
                    <a:cubicBezTo>
                      <a:pt x="447" y="7112"/>
                      <a:pt x="965" y="8180"/>
                      <a:pt x="1787" y="8993"/>
                    </a:cubicBezTo>
                    <a:cubicBezTo>
                      <a:pt x="1786" y="9006"/>
                      <a:pt x="1797" y="9017"/>
                      <a:pt x="1810" y="9017"/>
                    </a:cubicBezTo>
                    <a:cubicBezTo>
                      <a:pt x="1811" y="9017"/>
                      <a:pt x="1812" y="9017"/>
                      <a:pt x="1813" y="9017"/>
                    </a:cubicBezTo>
                    <a:cubicBezTo>
                      <a:pt x="2733" y="9917"/>
                      <a:pt x="3982" y="10463"/>
                      <a:pt x="5318" y="10463"/>
                    </a:cubicBezTo>
                    <a:cubicBezTo>
                      <a:pt x="5458" y="10463"/>
                      <a:pt x="5599" y="10457"/>
                      <a:pt x="5741" y="10445"/>
                    </a:cubicBezTo>
                    <a:cubicBezTo>
                      <a:pt x="12049" y="10410"/>
                      <a:pt x="11513" y="0"/>
                      <a:pt x="5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p3"/>
              <p:cNvSpPr/>
              <p:nvPr/>
            </p:nvSpPr>
            <p:spPr>
              <a:xfrm>
                <a:off x="1661425" y="2133400"/>
                <a:ext cx="83650" cy="165925"/>
              </a:xfrm>
              <a:custGeom>
                <a:rect b="b" l="l" r="r" t="t"/>
                <a:pathLst>
                  <a:path extrusionOk="0" h="6637" w="3346">
                    <a:moveTo>
                      <a:pt x="2275" y="308"/>
                    </a:moveTo>
                    <a:cubicBezTo>
                      <a:pt x="2448" y="308"/>
                      <a:pt x="2622" y="318"/>
                      <a:pt x="2795" y="344"/>
                    </a:cubicBezTo>
                    <a:cubicBezTo>
                      <a:pt x="2775" y="1417"/>
                      <a:pt x="2836" y="2494"/>
                      <a:pt x="2863" y="3567"/>
                    </a:cubicBezTo>
                    <a:cubicBezTo>
                      <a:pt x="2874" y="4032"/>
                      <a:pt x="2938" y="4561"/>
                      <a:pt x="2898" y="5025"/>
                    </a:cubicBezTo>
                    <a:cubicBezTo>
                      <a:pt x="2823" y="5870"/>
                      <a:pt x="2570" y="6138"/>
                      <a:pt x="1846" y="6287"/>
                    </a:cubicBezTo>
                    <a:cubicBezTo>
                      <a:pt x="1789" y="5200"/>
                      <a:pt x="1792" y="4115"/>
                      <a:pt x="1767" y="3028"/>
                    </a:cubicBezTo>
                    <a:cubicBezTo>
                      <a:pt x="1767" y="3012"/>
                      <a:pt x="1763" y="2996"/>
                      <a:pt x="1757" y="2980"/>
                    </a:cubicBezTo>
                    <a:cubicBezTo>
                      <a:pt x="1835" y="2896"/>
                      <a:pt x="1835" y="2744"/>
                      <a:pt x="1692" y="2720"/>
                    </a:cubicBezTo>
                    <a:cubicBezTo>
                      <a:pt x="1539" y="2692"/>
                      <a:pt x="1384" y="2678"/>
                      <a:pt x="1229" y="2678"/>
                    </a:cubicBezTo>
                    <a:cubicBezTo>
                      <a:pt x="989" y="2678"/>
                      <a:pt x="750" y="2712"/>
                      <a:pt x="517" y="2778"/>
                    </a:cubicBezTo>
                    <a:cubicBezTo>
                      <a:pt x="907" y="1952"/>
                      <a:pt x="1333" y="1146"/>
                      <a:pt x="1754" y="333"/>
                    </a:cubicBezTo>
                    <a:lnTo>
                      <a:pt x="1754" y="331"/>
                    </a:lnTo>
                    <a:cubicBezTo>
                      <a:pt x="1928" y="318"/>
                      <a:pt x="2101" y="308"/>
                      <a:pt x="2275" y="308"/>
                    </a:cubicBezTo>
                    <a:close/>
                    <a:moveTo>
                      <a:pt x="1962" y="0"/>
                    </a:moveTo>
                    <a:cubicBezTo>
                      <a:pt x="1886" y="0"/>
                      <a:pt x="1809" y="4"/>
                      <a:pt x="1731" y="13"/>
                    </a:cubicBezTo>
                    <a:cubicBezTo>
                      <a:pt x="1612" y="25"/>
                      <a:pt x="1563" y="143"/>
                      <a:pt x="1586" y="233"/>
                    </a:cubicBezTo>
                    <a:lnTo>
                      <a:pt x="1585" y="234"/>
                    </a:lnTo>
                    <a:cubicBezTo>
                      <a:pt x="992" y="1098"/>
                      <a:pt x="503" y="2034"/>
                      <a:pt x="60" y="2980"/>
                    </a:cubicBezTo>
                    <a:cubicBezTo>
                      <a:pt x="1" y="3107"/>
                      <a:pt x="88" y="3222"/>
                      <a:pt x="205" y="3222"/>
                    </a:cubicBezTo>
                    <a:cubicBezTo>
                      <a:pt x="230" y="3222"/>
                      <a:pt x="257" y="3217"/>
                      <a:pt x="284" y="3205"/>
                    </a:cubicBezTo>
                    <a:cubicBezTo>
                      <a:pt x="588" y="3071"/>
                      <a:pt x="892" y="3010"/>
                      <a:pt x="1206" y="3010"/>
                    </a:cubicBezTo>
                    <a:cubicBezTo>
                      <a:pt x="1311" y="3010"/>
                      <a:pt x="1417" y="3017"/>
                      <a:pt x="1524" y="3030"/>
                    </a:cubicBezTo>
                    <a:cubicBezTo>
                      <a:pt x="1422" y="4169"/>
                      <a:pt x="1453" y="5320"/>
                      <a:pt x="1516" y="6461"/>
                    </a:cubicBezTo>
                    <a:cubicBezTo>
                      <a:pt x="1523" y="6569"/>
                      <a:pt x="1609" y="6622"/>
                      <a:pt x="1693" y="6622"/>
                    </a:cubicBezTo>
                    <a:cubicBezTo>
                      <a:pt x="1737" y="6622"/>
                      <a:pt x="1781" y="6607"/>
                      <a:pt x="1811" y="6577"/>
                    </a:cubicBezTo>
                    <a:cubicBezTo>
                      <a:pt x="2613" y="6501"/>
                      <a:pt x="3204" y="6636"/>
                      <a:pt x="3250" y="5753"/>
                    </a:cubicBezTo>
                    <a:cubicBezTo>
                      <a:pt x="3346" y="3937"/>
                      <a:pt x="3244" y="1978"/>
                      <a:pt x="3078" y="167"/>
                    </a:cubicBezTo>
                    <a:cubicBezTo>
                      <a:pt x="3070" y="78"/>
                      <a:pt x="3001" y="33"/>
                      <a:pt x="2934" y="33"/>
                    </a:cubicBezTo>
                    <a:cubicBezTo>
                      <a:pt x="2875" y="33"/>
                      <a:pt x="2817" y="68"/>
                      <a:pt x="2803" y="138"/>
                    </a:cubicBezTo>
                    <a:cubicBezTo>
                      <a:pt x="2528" y="55"/>
                      <a:pt x="2248" y="0"/>
                      <a:pt x="19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p3"/>
              <p:cNvSpPr/>
              <p:nvPr/>
            </p:nvSpPr>
            <p:spPr>
              <a:xfrm>
                <a:off x="1513475" y="2028550"/>
                <a:ext cx="398925" cy="679900"/>
              </a:xfrm>
              <a:custGeom>
                <a:rect b="b" l="l" r="r" t="t"/>
                <a:pathLst>
                  <a:path extrusionOk="0" h="27196" w="15957">
                    <a:moveTo>
                      <a:pt x="7621" y="368"/>
                    </a:moveTo>
                    <a:cubicBezTo>
                      <a:pt x="7849" y="368"/>
                      <a:pt x="8092" y="443"/>
                      <a:pt x="8348" y="592"/>
                    </a:cubicBezTo>
                    <a:cubicBezTo>
                      <a:pt x="9191" y="828"/>
                      <a:pt x="9603" y="1172"/>
                      <a:pt x="9733" y="2076"/>
                    </a:cubicBezTo>
                    <a:cubicBezTo>
                      <a:pt x="9743" y="2149"/>
                      <a:pt x="9826" y="2200"/>
                      <a:pt x="9901" y="2200"/>
                    </a:cubicBezTo>
                    <a:cubicBezTo>
                      <a:pt x="9929" y="2200"/>
                      <a:pt x="9956" y="2192"/>
                      <a:pt x="9978" y="2176"/>
                    </a:cubicBezTo>
                    <a:cubicBezTo>
                      <a:pt x="10190" y="1963"/>
                      <a:pt x="10474" y="1833"/>
                      <a:pt x="10775" y="1814"/>
                    </a:cubicBezTo>
                    <a:cubicBezTo>
                      <a:pt x="10978" y="1721"/>
                      <a:pt x="11163" y="1675"/>
                      <a:pt x="11330" y="1675"/>
                    </a:cubicBezTo>
                    <a:cubicBezTo>
                      <a:pt x="11936" y="1675"/>
                      <a:pt x="12309" y="2286"/>
                      <a:pt x="12452" y="3508"/>
                    </a:cubicBezTo>
                    <a:cubicBezTo>
                      <a:pt x="12395" y="3641"/>
                      <a:pt x="12509" y="3762"/>
                      <a:pt x="12614" y="3762"/>
                    </a:cubicBezTo>
                    <a:cubicBezTo>
                      <a:pt x="12662" y="3762"/>
                      <a:pt x="12708" y="3737"/>
                      <a:pt x="12735" y="3676"/>
                    </a:cubicBezTo>
                    <a:cubicBezTo>
                      <a:pt x="12742" y="3661"/>
                      <a:pt x="12745" y="3649"/>
                      <a:pt x="12750" y="3636"/>
                    </a:cubicBezTo>
                    <a:cubicBezTo>
                      <a:pt x="12856" y="3610"/>
                      <a:pt x="12974" y="3597"/>
                      <a:pt x="13095" y="3597"/>
                    </a:cubicBezTo>
                    <a:cubicBezTo>
                      <a:pt x="13588" y="3597"/>
                      <a:pt x="14148" y="3813"/>
                      <a:pt x="14327" y="4253"/>
                    </a:cubicBezTo>
                    <a:cubicBezTo>
                      <a:pt x="14667" y="5090"/>
                      <a:pt x="14299" y="5914"/>
                      <a:pt x="13618" y="6433"/>
                    </a:cubicBezTo>
                    <a:cubicBezTo>
                      <a:pt x="13498" y="6527"/>
                      <a:pt x="13521" y="6744"/>
                      <a:pt x="13701" y="6744"/>
                    </a:cubicBezTo>
                    <a:cubicBezTo>
                      <a:pt x="13701" y="6744"/>
                      <a:pt x="13702" y="6744"/>
                      <a:pt x="13703" y="6744"/>
                    </a:cubicBezTo>
                    <a:cubicBezTo>
                      <a:pt x="13715" y="6744"/>
                      <a:pt x="13728" y="6744"/>
                      <a:pt x="13741" y="6744"/>
                    </a:cubicBezTo>
                    <a:cubicBezTo>
                      <a:pt x="14257" y="6744"/>
                      <a:pt x="14736" y="6841"/>
                      <a:pt x="15099" y="7241"/>
                    </a:cubicBezTo>
                    <a:cubicBezTo>
                      <a:pt x="15405" y="7413"/>
                      <a:pt x="15531" y="7681"/>
                      <a:pt x="15475" y="8043"/>
                    </a:cubicBezTo>
                    <a:cubicBezTo>
                      <a:pt x="15769" y="8853"/>
                      <a:pt x="15305" y="9259"/>
                      <a:pt x="14083" y="9259"/>
                    </a:cubicBezTo>
                    <a:cubicBezTo>
                      <a:pt x="14080" y="9259"/>
                      <a:pt x="14078" y="9259"/>
                      <a:pt x="14076" y="9259"/>
                    </a:cubicBezTo>
                    <a:cubicBezTo>
                      <a:pt x="14058" y="9254"/>
                      <a:pt x="14041" y="9251"/>
                      <a:pt x="14026" y="9251"/>
                    </a:cubicBezTo>
                    <a:cubicBezTo>
                      <a:pt x="13870" y="9251"/>
                      <a:pt x="13826" y="9496"/>
                      <a:pt x="13993" y="9560"/>
                    </a:cubicBezTo>
                    <a:lnTo>
                      <a:pt x="13998" y="9562"/>
                    </a:lnTo>
                    <a:cubicBezTo>
                      <a:pt x="14018" y="9592"/>
                      <a:pt x="14049" y="9613"/>
                      <a:pt x="14082" y="9624"/>
                    </a:cubicBezTo>
                    <a:cubicBezTo>
                      <a:pt x="15767" y="10126"/>
                      <a:pt x="14413" y="12534"/>
                      <a:pt x="12928" y="12534"/>
                    </a:cubicBezTo>
                    <a:cubicBezTo>
                      <a:pt x="12631" y="12534"/>
                      <a:pt x="12329" y="12438"/>
                      <a:pt x="12045" y="12212"/>
                    </a:cubicBezTo>
                    <a:cubicBezTo>
                      <a:pt x="12010" y="12185"/>
                      <a:pt x="11970" y="12172"/>
                      <a:pt x="11930" y="12172"/>
                    </a:cubicBezTo>
                    <a:cubicBezTo>
                      <a:pt x="11809" y="12172"/>
                      <a:pt x="11695" y="12285"/>
                      <a:pt x="11779" y="12418"/>
                    </a:cubicBezTo>
                    <a:cubicBezTo>
                      <a:pt x="12243" y="13156"/>
                      <a:pt x="12495" y="14206"/>
                      <a:pt x="11798" y="14923"/>
                    </a:cubicBezTo>
                    <a:cubicBezTo>
                      <a:pt x="11500" y="15232"/>
                      <a:pt x="11125" y="15381"/>
                      <a:pt x="10763" y="15381"/>
                    </a:cubicBezTo>
                    <a:cubicBezTo>
                      <a:pt x="10200" y="15381"/>
                      <a:pt x="9667" y="15021"/>
                      <a:pt x="9494" y="14337"/>
                    </a:cubicBezTo>
                    <a:cubicBezTo>
                      <a:pt x="9479" y="14279"/>
                      <a:pt x="9438" y="14255"/>
                      <a:pt x="9395" y="14255"/>
                    </a:cubicBezTo>
                    <a:cubicBezTo>
                      <a:pt x="9352" y="14255"/>
                      <a:pt x="9308" y="14279"/>
                      <a:pt x="9286" y="14321"/>
                    </a:cubicBezTo>
                    <a:cubicBezTo>
                      <a:pt x="9266" y="14274"/>
                      <a:pt x="9219" y="14250"/>
                      <a:pt x="9171" y="14250"/>
                    </a:cubicBezTo>
                    <a:cubicBezTo>
                      <a:pt x="9115" y="14250"/>
                      <a:pt x="9057" y="14282"/>
                      <a:pt x="9033" y="14343"/>
                    </a:cubicBezTo>
                    <a:cubicBezTo>
                      <a:pt x="8800" y="14943"/>
                      <a:pt x="8370" y="15512"/>
                      <a:pt x="7697" y="15512"/>
                    </a:cubicBezTo>
                    <a:cubicBezTo>
                      <a:pt x="7620" y="15512"/>
                      <a:pt x="7541" y="15505"/>
                      <a:pt x="7458" y="15489"/>
                    </a:cubicBezTo>
                    <a:cubicBezTo>
                      <a:pt x="6698" y="15346"/>
                      <a:pt x="6284" y="14606"/>
                      <a:pt x="6336" y="13875"/>
                    </a:cubicBezTo>
                    <a:cubicBezTo>
                      <a:pt x="6340" y="13812"/>
                      <a:pt x="6286" y="13777"/>
                      <a:pt x="6232" y="13777"/>
                    </a:cubicBezTo>
                    <a:cubicBezTo>
                      <a:pt x="6225" y="13777"/>
                      <a:pt x="6217" y="13778"/>
                      <a:pt x="6210" y="13779"/>
                    </a:cubicBezTo>
                    <a:cubicBezTo>
                      <a:pt x="6215" y="13773"/>
                      <a:pt x="6220" y="13768"/>
                      <a:pt x="6225" y="13760"/>
                    </a:cubicBezTo>
                    <a:cubicBezTo>
                      <a:pt x="6275" y="13686"/>
                      <a:pt x="6201" y="13601"/>
                      <a:pt x="6128" y="13601"/>
                    </a:cubicBezTo>
                    <a:cubicBezTo>
                      <a:pt x="6104" y="13601"/>
                      <a:pt x="6080" y="13610"/>
                      <a:pt x="6060" y="13632"/>
                    </a:cubicBezTo>
                    <a:cubicBezTo>
                      <a:pt x="5691" y="14047"/>
                      <a:pt x="5272" y="14423"/>
                      <a:pt x="4749" y="14544"/>
                    </a:cubicBezTo>
                    <a:cubicBezTo>
                      <a:pt x="4744" y="14543"/>
                      <a:pt x="4738" y="14543"/>
                      <a:pt x="4733" y="14543"/>
                    </a:cubicBezTo>
                    <a:cubicBezTo>
                      <a:pt x="4713" y="14543"/>
                      <a:pt x="4693" y="14548"/>
                      <a:pt x="4675" y="14557"/>
                    </a:cubicBezTo>
                    <a:cubicBezTo>
                      <a:pt x="4578" y="14575"/>
                      <a:pt x="4479" y="14585"/>
                      <a:pt x="4381" y="14585"/>
                    </a:cubicBezTo>
                    <a:cubicBezTo>
                      <a:pt x="4343" y="14585"/>
                      <a:pt x="4305" y="14584"/>
                      <a:pt x="4267" y="14581"/>
                    </a:cubicBezTo>
                    <a:cubicBezTo>
                      <a:pt x="3203" y="14493"/>
                      <a:pt x="1861" y="13388"/>
                      <a:pt x="3064" y="12155"/>
                    </a:cubicBezTo>
                    <a:cubicBezTo>
                      <a:pt x="3157" y="12059"/>
                      <a:pt x="3100" y="11867"/>
                      <a:pt x="2958" y="11867"/>
                    </a:cubicBezTo>
                    <a:cubicBezTo>
                      <a:pt x="2954" y="11867"/>
                      <a:pt x="2949" y="11868"/>
                      <a:pt x="2945" y="11868"/>
                    </a:cubicBezTo>
                    <a:cubicBezTo>
                      <a:pt x="2841" y="11876"/>
                      <a:pt x="2729" y="11880"/>
                      <a:pt x="2614" y="11880"/>
                    </a:cubicBezTo>
                    <a:cubicBezTo>
                      <a:pt x="2001" y="11880"/>
                      <a:pt x="1272" y="11749"/>
                      <a:pt x="901" y="11258"/>
                    </a:cubicBezTo>
                    <a:cubicBezTo>
                      <a:pt x="176" y="10295"/>
                      <a:pt x="288" y="8853"/>
                      <a:pt x="1649" y="8539"/>
                    </a:cubicBezTo>
                    <a:cubicBezTo>
                      <a:pt x="1799" y="8505"/>
                      <a:pt x="1795" y="8315"/>
                      <a:pt x="1689" y="8239"/>
                    </a:cubicBezTo>
                    <a:cubicBezTo>
                      <a:pt x="828" y="7627"/>
                      <a:pt x="438" y="6720"/>
                      <a:pt x="750" y="5698"/>
                    </a:cubicBezTo>
                    <a:cubicBezTo>
                      <a:pt x="999" y="4890"/>
                      <a:pt x="1746" y="4171"/>
                      <a:pt x="2613" y="4171"/>
                    </a:cubicBezTo>
                    <a:cubicBezTo>
                      <a:pt x="2845" y="4171"/>
                      <a:pt x="3086" y="4223"/>
                      <a:pt x="3329" y="4339"/>
                    </a:cubicBezTo>
                    <a:cubicBezTo>
                      <a:pt x="3353" y="4350"/>
                      <a:pt x="3377" y="4356"/>
                      <a:pt x="3400" y="4356"/>
                    </a:cubicBezTo>
                    <a:cubicBezTo>
                      <a:pt x="3544" y="4356"/>
                      <a:pt x="3639" y="4151"/>
                      <a:pt x="3485" y="4071"/>
                    </a:cubicBezTo>
                    <a:cubicBezTo>
                      <a:pt x="3400" y="4026"/>
                      <a:pt x="3313" y="3988"/>
                      <a:pt x="3222" y="3956"/>
                    </a:cubicBezTo>
                    <a:cubicBezTo>
                      <a:pt x="2678" y="2742"/>
                      <a:pt x="3635" y="1668"/>
                      <a:pt x="4671" y="1668"/>
                    </a:cubicBezTo>
                    <a:cubicBezTo>
                      <a:pt x="5102" y="1668"/>
                      <a:pt x="5548" y="1854"/>
                      <a:pt x="5904" y="2292"/>
                    </a:cubicBezTo>
                    <a:cubicBezTo>
                      <a:pt x="5935" y="2329"/>
                      <a:pt x="5972" y="2344"/>
                      <a:pt x="6009" y="2344"/>
                    </a:cubicBezTo>
                    <a:cubicBezTo>
                      <a:pt x="6094" y="2344"/>
                      <a:pt x="6180" y="2266"/>
                      <a:pt x="6186" y="2176"/>
                    </a:cubicBezTo>
                    <a:lnTo>
                      <a:pt x="6465" y="1183"/>
                    </a:lnTo>
                    <a:cubicBezTo>
                      <a:pt x="6800" y="639"/>
                      <a:pt x="7185" y="368"/>
                      <a:pt x="7621" y="368"/>
                    </a:cubicBezTo>
                    <a:close/>
                    <a:moveTo>
                      <a:pt x="6129" y="13886"/>
                    </a:moveTo>
                    <a:lnTo>
                      <a:pt x="6129" y="13886"/>
                    </a:lnTo>
                    <a:cubicBezTo>
                      <a:pt x="5952" y="14745"/>
                      <a:pt x="6532" y="15650"/>
                      <a:pt x="7414" y="15805"/>
                    </a:cubicBezTo>
                    <a:cubicBezTo>
                      <a:pt x="7492" y="15819"/>
                      <a:pt x="7572" y="15825"/>
                      <a:pt x="7652" y="15825"/>
                    </a:cubicBezTo>
                    <a:cubicBezTo>
                      <a:pt x="8406" y="15825"/>
                      <a:pt x="9217" y="15240"/>
                      <a:pt x="9288" y="14472"/>
                    </a:cubicBezTo>
                    <a:cubicBezTo>
                      <a:pt x="9451" y="15244"/>
                      <a:pt x="10060" y="15698"/>
                      <a:pt x="10758" y="15698"/>
                    </a:cubicBezTo>
                    <a:cubicBezTo>
                      <a:pt x="11021" y="15698"/>
                      <a:pt x="11298" y="15633"/>
                      <a:pt x="11567" y="15495"/>
                    </a:cubicBezTo>
                    <a:cubicBezTo>
                      <a:pt x="11642" y="15457"/>
                      <a:pt x="11712" y="15416"/>
                      <a:pt x="11781" y="15368"/>
                    </a:cubicBezTo>
                    <a:cubicBezTo>
                      <a:pt x="12015" y="18138"/>
                      <a:pt x="12203" y="20910"/>
                      <a:pt x="12346" y="23686"/>
                    </a:cubicBezTo>
                    <a:cubicBezTo>
                      <a:pt x="12378" y="24324"/>
                      <a:pt x="12460" y="24982"/>
                      <a:pt x="12437" y="25619"/>
                    </a:cubicBezTo>
                    <a:cubicBezTo>
                      <a:pt x="12422" y="26085"/>
                      <a:pt x="12361" y="26263"/>
                      <a:pt x="12237" y="26263"/>
                    </a:cubicBezTo>
                    <a:cubicBezTo>
                      <a:pt x="12180" y="26263"/>
                      <a:pt x="12110" y="26225"/>
                      <a:pt x="12024" y="26161"/>
                    </a:cubicBezTo>
                    <a:cubicBezTo>
                      <a:pt x="12118" y="26075"/>
                      <a:pt x="12193" y="25968"/>
                      <a:pt x="12243" y="25849"/>
                    </a:cubicBezTo>
                    <a:cubicBezTo>
                      <a:pt x="12255" y="25818"/>
                      <a:pt x="12226" y="25794"/>
                      <a:pt x="12197" y="25794"/>
                    </a:cubicBezTo>
                    <a:cubicBezTo>
                      <a:pt x="12183" y="25794"/>
                      <a:pt x="12169" y="25800"/>
                      <a:pt x="12162" y="25815"/>
                    </a:cubicBezTo>
                    <a:cubicBezTo>
                      <a:pt x="12106" y="25921"/>
                      <a:pt x="12032" y="26016"/>
                      <a:pt x="11946" y="26097"/>
                    </a:cubicBezTo>
                    <a:cubicBezTo>
                      <a:pt x="11871" y="26037"/>
                      <a:pt x="11789" y="25960"/>
                      <a:pt x="11695" y="25874"/>
                    </a:cubicBezTo>
                    <a:cubicBezTo>
                      <a:pt x="11814" y="25764"/>
                      <a:pt x="11934" y="25656"/>
                      <a:pt x="12048" y="25543"/>
                    </a:cubicBezTo>
                    <a:cubicBezTo>
                      <a:pt x="12083" y="25511"/>
                      <a:pt x="12051" y="25465"/>
                      <a:pt x="12014" y="25465"/>
                    </a:cubicBezTo>
                    <a:cubicBezTo>
                      <a:pt x="12004" y="25465"/>
                      <a:pt x="11993" y="25469"/>
                      <a:pt x="11983" y="25477"/>
                    </a:cubicBezTo>
                    <a:cubicBezTo>
                      <a:pt x="11859" y="25584"/>
                      <a:pt x="11739" y="25696"/>
                      <a:pt x="11620" y="25807"/>
                    </a:cubicBezTo>
                    <a:cubicBezTo>
                      <a:pt x="11543" y="25737"/>
                      <a:pt x="11460" y="25664"/>
                      <a:pt x="11371" y="25587"/>
                    </a:cubicBezTo>
                    <a:cubicBezTo>
                      <a:pt x="11330" y="25552"/>
                      <a:pt x="11291" y="25516"/>
                      <a:pt x="11251" y="25479"/>
                    </a:cubicBezTo>
                    <a:cubicBezTo>
                      <a:pt x="11409" y="25329"/>
                      <a:pt x="11559" y="25170"/>
                      <a:pt x="11698" y="25003"/>
                    </a:cubicBezTo>
                    <a:cubicBezTo>
                      <a:pt x="11720" y="24976"/>
                      <a:pt x="11697" y="24940"/>
                      <a:pt x="11671" y="24940"/>
                    </a:cubicBezTo>
                    <a:cubicBezTo>
                      <a:pt x="11663" y="24940"/>
                      <a:pt x="11655" y="24944"/>
                      <a:pt x="11648" y="24952"/>
                    </a:cubicBezTo>
                    <a:cubicBezTo>
                      <a:pt x="11502" y="25116"/>
                      <a:pt x="11352" y="25275"/>
                      <a:pt x="11202" y="25434"/>
                    </a:cubicBezTo>
                    <a:cubicBezTo>
                      <a:pt x="11122" y="25363"/>
                      <a:pt x="11039" y="25291"/>
                      <a:pt x="10961" y="25216"/>
                    </a:cubicBezTo>
                    <a:cubicBezTo>
                      <a:pt x="11016" y="25170"/>
                      <a:pt x="11060" y="25112"/>
                      <a:pt x="11092" y="25049"/>
                    </a:cubicBezTo>
                    <a:cubicBezTo>
                      <a:pt x="11107" y="25017"/>
                      <a:pt x="11081" y="24988"/>
                      <a:pt x="11055" y="24988"/>
                    </a:cubicBezTo>
                    <a:cubicBezTo>
                      <a:pt x="11043" y="24988"/>
                      <a:pt x="11031" y="24994"/>
                      <a:pt x="11024" y="25009"/>
                    </a:cubicBezTo>
                    <a:cubicBezTo>
                      <a:pt x="10993" y="25065"/>
                      <a:pt x="10953" y="25116"/>
                      <a:pt x="10904" y="25159"/>
                    </a:cubicBezTo>
                    <a:cubicBezTo>
                      <a:pt x="10789" y="25046"/>
                      <a:pt x="10676" y="24932"/>
                      <a:pt x="10568" y="24816"/>
                    </a:cubicBezTo>
                    <a:cubicBezTo>
                      <a:pt x="10659" y="24719"/>
                      <a:pt x="10751" y="24623"/>
                      <a:pt x="10837" y="24521"/>
                    </a:cubicBezTo>
                    <a:cubicBezTo>
                      <a:pt x="10855" y="24502"/>
                      <a:pt x="10838" y="24475"/>
                      <a:pt x="10817" y="24475"/>
                    </a:cubicBezTo>
                    <a:cubicBezTo>
                      <a:pt x="10810" y="24475"/>
                      <a:pt x="10804" y="24477"/>
                      <a:pt x="10797" y="24483"/>
                    </a:cubicBezTo>
                    <a:cubicBezTo>
                      <a:pt x="10703" y="24577"/>
                      <a:pt x="10614" y="24674"/>
                      <a:pt x="10525" y="24770"/>
                    </a:cubicBezTo>
                    <a:cubicBezTo>
                      <a:pt x="10380" y="24614"/>
                      <a:pt x="10238" y="24454"/>
                      <a:pt x="10102" y="24290"/>
                    </a:cubicBezTo>
                    <a:cubicBezTo>
                      <a:pt x="10239" y="24196"/>
                      <a:pt x="10364" y="24081"/>
                      <a:pt x="10467" y="23949"/>
                    </a:cubicBezTo>
                    <a:cubicBezTo>
                      <a:pt x="10485" y="23925"/>
                      <a:pt x="10459" y="23895"/>
                      <a:pt x="10434" y="23895"/>
                    </a:cubicBezTo>
                    <a:cubicBezTo>
                      <a:pt x="10425" y="23895"/>
                      <a:pt x="10417" y="23898"/>
                      <a:pt x="10410" y="23906"/>
                    </a:cubicBezTo>
                    <a:cubicBezTo>
                      <a:pt x="10303" y="24027"/>
                      <a:pt x="10182" y="24132"/>
                      <a:pt x="10048" y="24222"/>
                    </a:cubicBezTo>
                    <a:cubicBezTo>
                      <a:pt x="9951" y="24102"/>
                      <a:pt x="9854" y="23982"/>
                      <a:pt x="9761" y="23860"/>
                    </a:cubicBezTo>
                    <a:cubicBezTo>
                      <a:pt x="9823" y="23783"/>
                      <a:pt x="9887" y="23708"/>
                      <a:pt x="9946" y="23632"/>
                    </a:cubicBezTo>
                    <a:cubicBezTo>
                      <a:pt x="9971" y="23601"/>
                      <a:pt x="9945" y="23560"/>
                      <a:pt x="9916" y="23560"/>
                    </a:cubicBezTo>
                    <a:cubicBezTo>
                      <a:pt x="9907" y="23560"/>
                      <a:pt x="9897" y="23564"/>
                      <a:pt x="9889" y="23573"/>
                    </a:cubicBezTo>
                    <a:cubicBezTo>
                      <a:pt x="9827" y="23643"/>
                      <a:pt x="9768" y="23713"/>
                      <a:pt x="9707" y="23785"/>
                    </a:cubicBezTo>
                    <a:cubicBezTo>
                      <a:pt x="9610" y="23653"/>
                      <a:pt x="9511" y="23522"/>
                      <a:pt x="9419" y="23385"/>
                    </a:cubicBezTo>
                    <a:cubicBezTo>
                      <a:pt x="9466" y="23319"/>
                      <a:pt x="9514" y="23254"/>
                      <a:pt x="9560" y="23186"/>
                    </a:cubicBezTo>
                    <a:cubicBezTo>
                      <a:pt x="9577" y="23161"/>
                      <a:pt x="9555" y="23139"/>
                      <a:pt x="9532" y="23139"/>
                    </a:cubicBezTo>
                    <a:cubicBezTo>
                      <a:pt x="9522" y="23139"/>
                      <a:pt x="9512" y="23143"/>
                      <a:pt x="9505" y="23154"/>
                    </a:cubicBezTo>
                    <a:cubicBezTo>
                      <a:pt x="9462" y="23209"/>
                      <a:pt x="9422" y="23268"/>
                      <a:pt x="9380" y="23326"/>
                    </a:cubicBezTo>
                    <a:cubicBezTo>
                      <a:pt x="9226" y="23095"/>
                      <a:pt x="9076" y="22860"/>
                      <a:pt x="8936" y="22618"/>
                    </a:cubicBezTo>
                    <a:cubicBezTo>
                      <a:pt x="8906" y="22565"/>
                      <a:pt x="8842" y="22533"/>
                      <a:pt x="8781" y="22533"/>
                    </a:cubicBezTo>
                    <a:cubicBezTo>
                      <a:pt x="8739" y="22533"/>
                      <a:pt x="8697" y="22549"/>
                      <a:pt x="8668" y="22583"/>
                    </a:cubicBezTo>
                    <a:cubicBezTo>
                      <a:pt x="7750" y="23667"/>
                      <a:pt x="6808" y="24730"/>
                      <a:pt x="5829" y="25761"/>
                    </a:cubicBezTo>
                    <a:cubicBezTo>
                      <a:pt x="5471" y="26139"/>
                      <a:pt x="5287" y="26455"/>
                      <a:pt x="5131" y="26455"/>
                    </a:cubicBezTo>
                    <a:cubicBezTo>
                      <a:pt x="5088" y="26455"/>
                      <a:pt x="5047" y="26431"/>
                      <a:pt x="5005" y="26378"/>
                    </a:cubicBezTo>
                    <a:cubicBezTo>
                      <a:pt x="5584" y="25857"/>
                      <a:pt x="6148" y="25318"/>
                      <a:pt x="6708" y="24776"/>
                    </a:cubicBezTo>
                    <a:cubicBezTo>
                      <a:pt x="6745" y="24740"/>
                      <a:pt x="6709" y="24689"/>
                      <a:pt x="6669" y="24689"/>
                    </a:cubicBezTo>
                    <a:cubicBezTo>
                      <a:pt x="6658" y="24689"/>
                      <a:pt x="6646" y="24693"/>
                      <a:pt x="6636" y="24703"/>
                    </a:cubicBezTo>
                    <a:cubicBezTo>
                      <a:pt x="6065" y="25221"/>
                      <a:pt x="5498" y="25745"/>
                      <a:pt x="4946" y="26282"/>
                    </a:cubicBezTo>
                    <a:cubicBezTo>
                      <a:pt x="4887" y="26168"/>
                      <a:pt x="4838" y="26046"/>
                      <a:pt x="4798" y="25924"/>
                    </a:cubicBezTo>
                    <a:cubicBezTo>
                      <a:pt x="4782" y="25876"/>
                      <a:pt x="4771" y="25822"/>
                      <a:pt x="4758" y="25772"/>
                    </a:cubicBezTo>
                    <a:lnTo>
                      <a:pt x="4758" y="25772"/>
                    </a:lnTo>
                    <a:cubicBezTo>
                      <a:pt x="4762" y="25776"/>
                      <a:pt x="4767" y="25777"/>
                      <a:pt x="4772" y="25777"/>
                    </a:cubicBezTo>
                    <a:cubicBezTo>
                      <a:pt x="4777" y="25777"/>
                      <a:pt x="4781" y="25776"/>
                      <a:pt x="4785" y="25772"/>
                    </a:cubicBezTo>
                    <a:cubicBezTo>
                      <a:pt x="5179" y="25514"/>
                      <a:pt x="5511" y="25148"/>
                      <a:pt x="5856" y="24830"/>
                    </a:cubicBezTo>
                    <a:cubicBezTo>
                      <a:pt x="6245" y="24472"/>
                      <a:pt x="6631" y="24112"/>
                      <a:pt x="7012" y="23747"/>
                    </a:cubicBezTo>
                    <a:cubicBezTo>
                      <a:pt x="7063" y="23698"/>
                      <a:pt x="7016" y="23630"/>
                      <a:pt x="6961" y="23630"/>
                    </a:cubicBezTo>
                    <a:cubicBezTo>
                      <a:pt x="6946" y="23630"/>
                      <a:pt x="6929" y="23636"/>
                      <a:pt x="6915" y="23649"/>
                    </a:cubicBezTo>
                    <a:cubicBezTo>
                      <a:pt x="6526" y="24005"/>
                      <a:pt x="6139" y="24363"/>
                      <a:pt x="5753" y="24725"/>
                    </a:cubicBezTo>
                    <a:cubicBezTo>
                      <a:pt x="5415" y="25046"/>
                      <a:pt x="5029" y="25350"/>
                      <a:pt x="4744" y="25721"/>
                    </a:cubicBezTo>
                    <a:cubicBezTo>
                      <a:pt x="4688" y="25506"/>
                      <a:pt x="4647" y="25289"/>
                      <a:pt x="4620" y="25069"/>
                    </a:cubicBezTo>
                    <a:cubicBezTo>
                      <a:pt x="5439" y="24351"/>
                      <a:pt x="6233" y="23603"/>
                      <a:pt x="7001" y="22830"/>
                    </a:cubicBezTo>
                    <a:cubicBezTo>
                      <a:pt x="7044" y="22787"/>
                      <a:pt x="7002" y="22725"/>
                      <a:pt x="6955" y="22725"/>
                    </a:cubicBezTo>
                    <a:cubicBezTo>
                      <a:pt x="6941" y="22725"/>
                      <a:pt x="6927" y="22730"/>
                      <a:pt x="6915" y="22743"/>
                    </a:cubicBezTo>
                    <a:cubicBezTo>
                      <a:pt x="6153" y="23484"/>
                      <a:pt x="5382" y="24212"/>
                      <a:pt x="4605" y="24937"/>
                    </a:cubicBezTo>
                    <a:cubicBezTo>
                      <a:pt x="4585" y="24724"/>
                      <a:pt x="4567" y="24508"/>
                      <a:pt x="4556" y="24293"/>
                    </a:cubicBezTo>
                    <a:cubicBezTo>
                      <a:pt x="5383" y="23565"/>
                      <a:pt x="6204" y="22827"/>
                      <a:pt x="7004" y="22072"/>
                    </a:cubicBezTo>
                    <a:cubicBezTo>
                      <a:pt x="7048" y="22030"/>
                      <a:pt x="7007" y="21974"/>
                      <a:pt x="6961" y="21974"/>
                    </a:cubicBezTo>
                    <a:cubicBezTo>
                      <a:pt x="6948" y="21974"/>
                      <a:pt x="6935" y="21978"/>
                      <a:pt x="6923" y="21989"/>
                    </a:cubicBezTo>
                    <a:cubicBezTo>
                      <a:pt x="6119" y="22692"/>
                      <a:pt x="5330" y="23415"/>
                      <a:pt x="4550" y="24143"/>
                    </a:cubicBezTo>
                    <a:cubicBezTo>
                      <a:pt x="4538" y="23888"/>
                      <a:pt x="4530" y="23638"/>
                      <a:pt x="4519" y="23407"/>
                    </a:cubicBezTo>
                    <a:cubicBezTo>
                      <a:pt x="5192" y="22774"/>
                      <a:pt x="5864" y="22142"/>
                      <a:pt x="6529" y="21501"/>
                    </a:cubicBezTo>
                    <a:cubicBezTo>
                      <a:pt x="6573" y="21459"/>
                      <a:pt x="6532" y="21397"/>
                      <a:pt x="6484" y="21397"/>
                    </a:cubicBezTo>
                    <a:cubicBezTo>
                      <a:pt x="6470" y="21397"/>
                      <a:pt x="6456" y="21402"/>
                      <a:pt x="6443" y="21415"/>
                    </a:cubicBezTo>
                    <a:cubicBezTo>
                      <a:pt x="5796" y="22030"/>
                      <a:pt x="5154" y="22652"/>
                      <a:pt x="4513" y="23273"/>
                    </a:cubicBezTo>
                    <a:cubicBezTo>
                      <a:pt x="4500" y="23039"/>
                      <a:pt x="4492" y="22806"/>
                      <a:pt x="4486" y="22574"/>
                    </a:cubicBezTo>
                    <a:cubicBezTo>
                      <a:pt x="5366" y="21730"/>
                      <a:pt x="6241" y="20884"/>
                      <a:pt x="7147" y="20070"/>
                    </a:cubicBezTo>
                    <a:cubicBezTo>
                      <a:pt x="7198" y="20025"/>
                      <a:pt x="7150" y="19956"/>
                      <a:pt x="7096" y="19956"/>
                    </a:cubicBezTo>
                    <a:cubicBezTo>
                      <a:pt x="7081" y="19956"/>
                      <a:pt x="7066" y="19961"/>
                      <a:pt x="7052" y="19974"/>
                    </a:cubicBezTo>
                    <a:cubicBezTo>
                      <a:pt x="6175" y="20781"/>
                      <a:pt x="5307" y="21600"/>
                      <a:pt x="4483" y="22459"/>
                    </a:cubicBezTo>
                    <a:cubicBezTo>
                      <a:pt x="4476" y="22193"/>
                      <a:pt x="4473" y="21926"/>
                      <a:pt x="4471" y="21660"/>
                    </a:cubicBezTo>
                    <a:cubicBezTo>
                      <a:pt x="5217" y="20969"/>
                      <a:pt x="5944" y="20258"/>
                      <a:pt x="6661" y="19536"/>
                    </a:cubicBezTo>
                    <a:cubicBezTo>
                      <a:pt x="6695" y="19501"/>
                      <a:pt x="6662" y="19453"/>
                      <a:pt x="6625" y="19453"/>
                    </a:cubicBezTo>
                    <a:cubicBezTo>
                      <a:pt x="6614" y="19453"/>
                      <a:pt x="6603" y="19457"/>
                      <a:pt x="6593" y="19467"/>
                    </a:cubicBezTo>
                    <a:cubicBezTo>
                      <a:pt x="5874" y="20143"/>
                      <a:pt x="5166" y="20832"/>
                      <a:pt x="4473" y="21533"/>
                    </a:cubicBezTo>
                    <a:cubicBezTo>
                      <a:pt x="4473" y="21257"/>
                      <a:pt x="4471" y="20980"/>
                      <a:pt x="4478" y="20704"/>
                    </a:cubicBezTo>
                    <a:cubicBezTo>
                      <a:pt x="5095" y="20074"/>
                      <a:pt x="5719" y="19459"/>
                      <a:pt x="6381" y="18874"/>
                    </a:cubicBezTo>
                    <a:cubicBezTo>
                      <a:pt x="6422" y="18838"/>
                      <a:pt x="6384" y="18784"/>
                      <a:pt x="6340" y="18784"/>
                    </a:cubicBezTo>
                    <a:cubicBezTo>
                      <a:pt x="6327" y="18784"/>
                      <a:pt x="6315" y="18788"/>
                      <a:pt x="6303" y="18798"/>
                    </a:cubicBezTo>
                    <a:cubicBezTo>
                      <a:pt x="5656" y="19345"/>
                      <a:pt x="5048" y="19934"/>
                      <a:pt x="4481" y="20565"/>
                    </a:cubicBezTo>
                    <a:cubicBezTo>
                      <a:pt x="4487" y="20341"/>
                      <a:pt x="4494" y="20118"/>
                      <a:pt x="4502" y="19894"/>
                    </a:cubicBezTo>
                    <a:cubicBezTo>
                      <a:pt x="5082" y="19284"/>
                      <a:pt x="5681" y="18697"/>
                      <a:pt x="6328" y="18154"/>
                    </a:cubicBezTo>
                    <a:cubicBezTo>
                      <a:pt x="6370" y="18119"/>
                      <a:pt x="6332" y="18067"/>
                      <a:pt x="6288" y="18067"/>
                    </a:cubicBezTo>
                    <a:cubicBezTo>
                      <a:pt x="6276" y="18067"/>
                      <a:pt x="6264" y="18070"/>
                      <a:pt x="6253" y="18079"/>
                    </a:cubicBezTo>
                    <a:cubicBezTo>
                      <a:pt x="5624" y="18589"/>
                      <a:pt x="5036" y="19145"/>
                      <a:pt x="4507" y="19759"/>
                    </a:cubicBezTo>
                    <a:cubicBezTo>
                      <a:pt x="4516" y="19550"/>
                      <a:pt x="4522" y="19341"/>
                      <a:pt x="4534" y="19131"/>
                    </a:cubicBezTo>
                    <a:cubicBezTo>
                      <a:pt x="5160" y="18533"/>
                      <a:pt x="5775" y="17921"/>
                      <a:pt x="6379" y="17301"/>
                    </a:cubicBezTo>
                    <a:cubicBezTo>
                      <a:pt x="6415" y="17266"/>
                      <a:pt x="6381" y="17215"/>
                      <a:pt x="6342" y="17215"/>
                    </a:cubicBezTo>
                    <a:cubicBezTo>
                      <a:pt x="6330" y="17215"/>
                      <a:pt x="6318" y="17219"/>
                      <a:pt x="6307" y="17230"/>
                    </a:cubicBezTo>
                    <a:cubicBezTo>
                      <a:pt x="5710" y="17810"/>
                      <a:pt x="5122" y="18399"/>
                      <a:pt x="4542" y="18999"/>
                    </a:cubicBezTo>
                    <a:cubicBezTo>
                      <a:pt x="4553" y="18787"/>
                      <a:pt x="4561" y="18575"/>
                      <a:pt x="4575" y="18364"/>
                    </a:cubicBezTo>
                    <a:cubicBezTo>
                      <a:pt x="5256" y="17725"/>
                      <a:pt x="5917" y="17062"/>
                      <a:pt x="6564" y="16390"/>
                    </a:cubicBezTo>
                    <a:cubicBezTo>
                      <a:pt x="6601" y="16351"/>
                      <a:pt x="6565" y="16298"/>
                      <a:pt x="6523" y="16298"/>
                    </a:cubicBezTo>
                    <a:cubicBezTo>
                      <a:pt x="6511" y="16298"/>
                      <a:pt x="6499" y="16302"/>
                      <a:pt x="6488" y="16313"/>
                    </a:cubicBezTo>
                    <a:cubicBezTo>
                      <a:pt x="5839" y="16935"/>
                      <a:pt x="5201" y="17572"/>
                      <a:pt x="4583" y="18226"/>
                    </a:cubicBezTo>
                    <a:cubicBezTo>
                      <a:pt x="4602" y="17928"/>
                      <a:pt x="4621" y="17631"/>
                      <a:pt x="4642" y="17333"/>
                    </a:cubicBezTo>
                    <a:cubicBezTo>
                      <a:pt x="5120" y="16774"/>
                      <a:pt x="5622" y="16257"/>
                      <a:pt x="6188" y="15778"/>
                    </a:cubicBezTo>
                    <a:cubicBezTo>
                      <a:pt x="6226" y="15746"/>
                      <a:pt x="6190" y="15685"/>
                      <a:pt x="6149" y="15685"/>
                    </a:cubicBezTo>
                    <a:cubicBezTo>
                      <a:pt x="6141" y="15685"/>
                      <a:pt x="6132" y="15687"/>
                      <a:pt x="6124" y="15693"/>
                    </a:cubicBezTo>
                    <a:cubicBezTo>
                      <a:pt x="5571" y="16114"/>
                      <a:pt x="5077" y="16606"/>
                      <a:pt x="4655" y="17158"/>
                    </a:cubicBezTo>
                    <a:cubicBezTo>
                      <a:pt x="4675" y="16882"/>
                      <a:pt x="4696" y="16608"/>
                      <a:pt x="4717" y="16332"/>
                    </a:cubicBezTo>
                    <a:cubicBezTo>
                      <a:pt x="5149" y="15894"/>
                      <a:pt x="5574" y="15464"/>
                      <a:pt x="6048" y="15065"/>
                    </a:cubicBezTo>
                    <a:cubicBezTo>
                      <a:pt x="6086" y="15032"/>
                      <a:pt x="6050" y="14971"/>
                      <a:pt x="6009" y="14971"/>
                    </a:cubicBezTo>
                    <a:cubicBezTo>
                      <a:pt x="6000" y="14971"/>
                      <a:pt x="5991" y="14974"/>
                      <a:pt x="5982" y="14981"/>
                    </a:cubicBezTo>
                    <a:cubicBezTo>
                      <a:pt x="5528" y="15325"/>
                      <a:pt x="5091" y="15723"/>
                      <a:pt x="4730" y="16170"/>
                    </a:cubicBezTo>
                    <a:cubicBezTo>
                      <a:pt x="4744" y="15991"/>
                      <a:pt x="4758" y="15813"/>
                      <a:pt x="4771" y="15634"/>
                    </a:cubicBezTo>
                    <a:cubicBezTo>
                      <a:pt x="5050" y="15330"/>
                      <a:pt x="5345" y="15044"/>
                      <a:pt x="5635" y="14750"/>
                    </a:cubicBezTo>
                    <a:cubicBezTo>
                      <a:pt x="5680" y="14704"/>
                      <a:pt x="5639" y="14647"/>
                      <a:pt x="5590" y="14647"/>
                    </a:cubicBezTo>
                    <a:cubicBezTo>
                      <a:pt x="5577" y="14647"/>
                      <a:pt x="5562" y="14651"/>
                      <a:pt x="5549" y="14662"/>
                    </a:cubicBezTo>
                    <a:cubicBezTo>
                      <a:pt x="5272" y="14877"/>
                      <a:pt x="5020" y="15140"/>
                      <a:pt x="4789" y="15411"/>
                    </a:cubicBezTo>
                    <a:lnTo>
                      <a:pt x="4789" y="15411"/>
                    </a:lnTo>
                    <a:cubicBezTo>
                      <a:pt x="4803" y="15228"/>
                      <a:pt x="4817" y="15044"/>
                      <a:pt x="4832" y="14863"/>
                    </a:cubicBezTo>
                    <a:cubicBezTo>
                      <a:pt x="5334" y="14684"/>
                      <a:pt x="5791" y="14332"/>
                      <a:pt x="6129" y="13886"/>
                    </a:cubicBezTo>
                    <a:close/>
                    <a:moveTo>
                      <a:pt x="7954" y="0"/>
                    </a:moveTo>
                    <a:cubicBezTo>
                      <a:pt x="7733" y="0"/>
                      <a:pt x="7509" y="38"/>
                      <a:pt x="7291" y="117"/>
                    </a:cubicBezTo>
                    <a:cubicBezTo>
                      <a:pt x="6461" y="417"/>
                      <a:pt x="6451" y="1016"/>
                      <a:pt x="5939" y="1574"/>
                    </a:cubicBezTo>
                    <a:cubicBezTo>
                      <a:pt x="5911" y="1604"/>
                      <a:pt x="5885" y="1636"/>
                      <a:pt x="5864" y="1669"/>
                    </a:cubicBezTo>
                    <a:cubicBezTo>
                      <a:pt x="5831" y="1634"/>
                      <a:pt x="5761" y="1594"/>
                      <a:pt x="5619" y="1559"/>
                    </a:cubicBezTo>
                    <a:cubicBezTo>
                      <a:pt x="5240" y="1460"/>
                      <a:pt x="4981" y="1252"/>
                      <a:pt x="4559" y="1250"/>
                    </a:cubicBezTo>
                    <a:cubicBezTo>
                      <a:pt x="4557" y="1250"/>
                      <a:pt x="4554" y="1250"/>
                      <a:pt x="4552" y="1250"/>
                    </a:cubicBezTo>
                    <a:cubicBezTo>
                      <a:pt x="3122" y="1250"/>
                      <a:pt x="2451" y="2706"/>
                      <a:pt x="2951" y="3880"/>
                    </a:cubicBezTo>
                    <a:cubicBezTo>
                      <a:pt x="2817" y="3852"/>
                      <a:pt x="2682" y="3838"/>
                      <a:pt x="2549" y="3838"/>
                    </a:cubicBezTo>
                    <a:cubicBezTo>
                      <a:pt x="1795" y="3838"/>
                      <a:pt x="1080" y="4275"/>
                      <a:pt x="640" y="4973"/>
                    </a:cubicBezTo>
                    <a:cubicBezTo>
                      <a:pt x="315" y="5496"/>
                      <a:pt x="189" y="6118"/>
                      <a:pt x="286" y="6726"/>
                    </a:cubicBezTo>
                    <a:cubicBezTo>
                      <a:pt x="347" y="7095"/>
                      <a:pt x="498" y="7431"/>
                      <a:pt x="705" y="7738"/>
                    </a:cubicBezTo>
                    <a:cubicBezTo>
                      <a:pt x="771" y="7833"/>
                      <a:pt x="1158" y="8276"/>
                      <a:pt x="1178" y="8276"/>
                    </a:cubicBezTo>
                    <a:cubicBezTo>
                      <a:pt x="1178" y="8276"/>
                      <a:pt x="1179" y="8276"/>
                      <a:pt x="1179" y="8276"/>
                    </a:cubicBezTo>
                    <a:lnTo>
                      <a:pt x="1179" y="8276"/>
                    </a:lnTo>
                    <a:cubicBezTo>
                      <a:pt x="1178" y="8307"/>
                      <a:pt x="488" y="8845"/>
                      <a:pt x="382" y="9010"/>
                    </a:cubicBezTo>
                    <a:cubicBezTo>
                      <a:pt x="112" y="9428"/>
                      <a:pt x="1" y="9975"/>
                      <a:pt x="95" y="10461"/>
                    </a:cubicBezTo>
                    <a:cubicBezTo>
                      <a:pt x="324" y="11645"/>
                      <a:pt x="1494" y="12177"/>
                      <a:pt x="2589" y="12209"/>
                    </a:cubicBezTo>
                    <a:cubicBezTo>
                      <a:pt x="2068" y="12982"/>
                      <a:pt x="2167" y="14005"/>
                      <a:pt x="2992" y="14603"/>
                    </a:cubicBezTo>
                    <a:cubicBezTo>
                      <a:pt x="3360" y="14869"/>
                      <a:pt x="3750" y="14984"/>
                      <a:pt x="4135" y="14984"/>
                    </a:cubicBezTo>
                    <a:cubicBezTo>
                      <a:pt x="4281" y="14984"/>
                      <a:pt x="4426" y="14967"/>
                      <a:pt x="4569" y="14936"/>
                    </a:cubicBezTo>
                    <a:lnTo>
                      <a:pt x="4569" y="14936"/>
                    </a:lnTo>
                    <a:cubicBezTo>
                      <a:pt x="4118" y="18978"/>
                      <a:pt x="3848" y="23060"/>
                      <a:pt x="4675" y="27073"/>
                    </a:cubicBezTo>
                    <a:cubicBezTo>
                      <a:pt x="4691" y="27152"/>
                      <a:pt x="4766" y="27195"/>
                      <a:pt x="4840" y="27195"/>
                    </a:cubicBezTo>
                    <a:cubicBezTo>
                      <a:pt x="4884" y="27195"/>
                      <a:pt x="4928" y="27180"/>
                      <a:pt x="4959" y="27148"/>
                    </a:cubicBezTo>
                    <a:cubicBezTo>
                      <a:pt x="5707" y="26388"/>
                      <a:pt x="6443" y="25619"/>
                      <a:pt x="7159" y="24829"/>
                    </a:cubicBezTo>
                    <a:cubicBezTo>
                      <a:pt x="7508" y="24445"/>
                      <a:pt x="7831" y="23981"/>
                      <a:pt x="8218" y="23633"/>
                    </a:cubicBezTo>
                    <a:cubicBezTo>
                      <a:pt x="8516" y="23367"/>
                      <a:pt x="8650" y="23218"/>
                      <a:pt x="8766" y="23218"/>
                    </a:cubicBezTo>
                    <a:cubicBezTo>
                      <a:pt x="8884" y="23218"/>
                      <a:pt x="8984" y="23371"/>
                      <a:pt x="9218" y="23708"/>
                    </a:cubicBezTo>
                    <a:cubicBezTo>
                      <a:pt x="10112" y="24993"/>
                      <a:pt x="11253" y="26034"/>
                      <a:pt x="12570" y="26870"/>
                    </a:cubicBezTo>
                    <a:cubicBezTo>
                      <a:pt x="12595" y="26887"/>
                      <a:pt x="12624" y="26894"/>
                      <a:pt x="12652" y="26894"/>
                    </a:cubicBezTo>
                    <a:cubicBezTo>
                      <a:pt x="12742" y="26894"/>
                      <a:pt x="12830" y="26821"/>
                      <a:pt x="12826" y="26724"/>
                    </a:cubicBezTo>
                    <a:cubicBezTo>
                      <a:pt x="12670" y="22854"/>
                      <a:pt x="12429" y="18989"/>
                      <a:pt x="12104" y="15129"/>
                    </a:cubicBezTo>
                    <a:cubicBezTo>
                      <a:pt x="12103" y="15116"/>
                      <a:pt x="12099" y="15103"/>
                      <a:pt x="12095" y="15092"/>
                    </a:cubicBezTo>
                    <a:cubicBezTo>
                      <a:pt x="12648" y="14472"/>
                      <a:pt x="12640" y="13537"/>
                      <a:pt x="12324" y="12746"/>
                    </a:cubicBezTo>
                    <a:lnTo>
                      <a:pt x="12324" y="12746"/>
                    </a:lnTo>
                    <a:cubicBezTo>
                      <a:pt x="12523" y="12822"/>
                      <a:pt x="12724" y="12856"/>
                      <a:pt x="12922" y="12856"/>
                    </a:cubicBezTo>
                    <a:cubicBezTo>
                      <a:pt x="14525" y="12856"/>
                      <a:pt x="15955" y="10599"/>
                      <a:pt x="14822" y="9629"/>
                    </a:cubicBezTo>
                    <a:cubicBezTo>
                      <a:pt x="15462" y="9498"/>
                      <a:pt x="15956" y="8923"/>
                      <a:pt x="15921" y="8161"/>
                    </a:cubicBezTo>
                    <a:cubicBezTo>
                      <a:pt x="15875" y="7122"/>
                      <a:pt x="15034" y="6556"/>
                      <a:pt x="14109" y="6435"/>
                    </a:cubicBezTo>
                    <a:cubicBezTo>
                      <a:pt x="14686" y="5850"/>
                      <a:pt x="15030" y="5031"/>
                      <a:pt x="14659" y="4218"/>
                    </a:cubicBezTo>
                    <a:cubicBezTo>
                      <a:pt x="14384" y="3619"/>
                      <a:pt x="13828" y="3298"/>
                      <a:pt x="13239" y="3298"/>
                    </a:cubicBezTo>
                    <a:cubicBezTo>
                      <a:pt x="13108" y="3298"/>
                      <a:pt x="12975" y="3314"/>
                      <a:pt x="12844" y="3346"/>
                    </a:cubicBezTo>
                    <a:cubicBezTo>
                      <a:pt x="13090" y="2296"/>
                      <a:pt x="12301" y="1349"/>
                      <a:pt x="11209" y="1349"/>
                    </a:cubicBezTo>
                    <a:cubicBezTo>
                      <a:pt x="11101" y="1349"/>
                      <a:pt x="10990" y="1358"/>
                      <a:pt x="10877" y="1378"/>
                    </a:cubicBezTo>
                    <a:cubicBezTo>
                      <a:pt x="10547" y="1434"/>
                      <a:pt x="10391" y="1570"/>
                      <a:pt x="10223" y="1570"/>
                    </a:cubicBezTo>
                    <a:cubicBezTo>
                      <a:pt x="10138" y="1570"/>
                      <a:pt x="10050" y="1535"/>
                      <a:pt x="9935" y="1437"/>
                    </a:cubicBezTo>
                    <a:cubicBezTo>
                      <a:pt x="9721" y="1250"/>
                      <a:pt x="9616" y="804"/>
                      <a:pt x="9377" y="579"/>
                    </a:cubicBezTo>
                    <a:cubicBezTo>
                      <a:pt x="8983" y="208"/>
                      <a:pt x="8475" y="0"/>
                      <a:pt x="79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8" name="Google Shape;888;g3a4575b4c13_0_16"/>
          <p:cNvGraphicFramePr/>
          <p:nvPr/>
        </p:nvGraphicFramePr>
        <p:xfrm>
          <a:off x="796200" y="213660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{34130326-C682-4D9A-B6A2-7CE5849FB3E5}</a:tableStyleId>
              </a:tblPr>
              <a:tblGrid>
                <a:gridCol w="3304800"/>
              </a:tblGrid>
              <a:tr h="393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dk2"/>
                          </a:highlight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Advantages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dk2"/>
                        </a:highlight>
                        <a:latin typeface="Dela Gothic One"/>
                        <a:ea typeface="Dela Gothic One"/>
                        <a:cs typeface="Dela Gothic One"/>
                        <a:sym typeface="Dela Gothic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9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Developer-friendly (tests are code).</a:t>
                      </a:r>
                      <a:endParaRPr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4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Lightweight, fast, and low resource use.</a:t>
                      </a:r>
                      <a:endParaRPr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4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Ideal for automation and CI/CD pipelines.</a:t>
                      </a:r>
                      <a:endParaRPr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89" name="Google Shape;889;g3a4575b4c13_0_16"/>
          <p:cNvGraphicFramePr/>
          <p:nvPr/>
        </p:nvGraphicFramePr>
        <p:xfrm>
          <a:off x="4783163" y="2146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{34130326-C682-4D9A-B6A2-7CE5849FB3E5}</a:tableStyleId>
              </a:tblPr>
              <a:tblGrid>
                <a:gridCol w="3304800"/>
              </a:tblGrid>
              <a:tr h="372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dk2"/>
                          </a:highlight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Disadvantages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dk2"/>
                        </a:highlight>
                        <a:latin typeface="Dela Gothic One"/>
                        <a:ea typeface="Dela Gothic One"/>
                        <a:cs typeface="Dela Gothic One"/>
                        <a:sym typeface="Dela Gothic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7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 GUI (requires scripting knowledge).</a:t>
                      </a:r>
                      <a:endParaRPr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7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Limited protocol support (mainly web/API).</a:t>
                      </a:r>
                      <a:endParaRPr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7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Advanced features may require k6 Cloud.</a:t>
                      </a:r>
                      <a:endParaRPr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890" name="Google Shape;890;g3a4575b4c13_0_16"/>
          <p:cNvGrpSpPr/>
          <p:nvPr/>
        </p:nvGrpSpPr>
        <p:grpSpPr>
          <a:xfrm flipH="1" rot="1291870">
            <a:off x="1380907" y="1391555"/>
            <a:ext cx="743936" cy="684262"/>
            <a:chOff x="4232375" y="3335925"/>
            <a:chExt cx="743950" cy="684275"/>
          </a:xfrm>
        </p:grpSpPr>
        <p:sp>
          <p:nvSpPr>
            <p:cNvPr id="891" name="Google Shape;891;g3a4575b4c13_0_16"/>
            <p:cNvSpPr/>
            <p:nvPr/>
          </p:nvSpPr>
          <p:spPr>
            <a:xfrm>
              <a:off x="4232375" y="3391025"/>
              <a:ext cx="743950" cy="629175"/>
            </a:xfrm>
            <a:custGeom>
              <a:rect b="b" l="l" r="r" t="t"/>
              <a:pathLst>
                <a:path extrusionOk="0" h="25167" w="29758">
                  <a:moveTo>
                    <a:pt x="29758" y="25167"/>
                  </a:moveTo>
                  <a:cubicBezTo>
                    <a:pt x="29758" y="12176"/>
                    <a:pt x="12738" y="2553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g3a4575b4c13_0_16"/>
            <p:cNvSpPr/>
            <p:nvPr/>
          </p:nvSpPr>
          <p:spPr>
            <a:xfrm>
              <a:off x="4232375" y="3391025"/>
              <a:ext cx="78075" cy="123975"/>
            </a:xfrm>
            <a:custGeom>
              <a:rect b="b" l="l" r="r" t="t"/>
              <a:pathLst>
                <a:path extrusionOk="0" h="4959" w="3123">
                  <a:moveTo>
                    <a:pt x="0" y="0"/>
                  </a:moveTo>
                  <a:cubicBezTo>
                    <a:pt x="1382" y="1380"/>
                    <a:pt x="2118" y="3284"/>
                    <a:pt x="3123" y="4959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g3a4575b4c13_0_16"/>
            <p:cNvSpPr/>
            <p:nvPr/>
          </p:nvSpPr>
          <p:spPr>
            <a:xfrm>
              <a:off x="4237875" y="3335925"/>
              <a:ext cx="128600" cy="59700"/>
            </a:xfrm>
            <a:custGeom>
              <a:rect b="b" l="l" r="r" t="t"/>
              <a:pathLst>
                <a:path extrusionOk="0" h="2388" w="5144">
                  <a:moveTo>
                    <a:pt x="0" y="2388"/>
                  </a:moveTo>
                  <a:cubicBezTo>
                    <a:pt x="1337" y="1051"/>
                    <a:pt x="3290" y="371"/>
                    <a:pt x="5144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4" name="Google Shape;894;g3a4575b4c13_0_16"/>
          <p:cNvSpPr txBox="1"/>
          <p:nvPr/>
        </p:nvSpPr>
        <p:spPr>
          <a:xfrm>
            <a:off x="2446500" y="742892"/>
            <a:ext cx="5332200" cy="1019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8960000" dist="190500">
              <a:schemeClr val="dk2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Modern, open-source tool (built in Go) for testing APIs and microservices. CLI-driven, using JavaScript for test scripts.</a:t>
            </a:r>
            <a:endParaRPr sz="1500">
              <a:solidFill>
                <a:schemeClr val="dk1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grpSp>
        <p:nvGrpSpPr>
          <p:cNvPr id="895" name="Google Shape;895;g3a4575b4c13_0_16"/>
          <p:cNvGrpSpPr/>
          <p:nvPr/>
        </p:nvGrpSpPr>
        <p:grpSpPr>
          <a:xfrm rot="1540512">
            <a:off x="7435516" y="184027"/>
            <a:ext cx="588546" cy="847809"/>
            <a:chOff x="138053" y="131870"/>
            <a:chExt cx="640700" cy="922938"/>
          </a:xfrm>
        </p:grpSpPr>
        <p:grpSp>
          <p:nvGrpSpPr>
            <p:cNvPr id="896" name="Google Shape;896;g3a4575b4c13_0_16"/>
            <p:cNvGrpSpPr/>
            <p:nvPr/>
          </p:nvGrpSpPr>
          <p:grpSpPr>
            <a:xfrm rot="-1029449">
              <a:off x="214817" y="176419"/>
              <a:ext cx="389401" cy="579177"/>
              <a:chOff x="214950" y="878975"/>
              <a:chExt cx="389400" cy="579175"/>
            </a:xfrm>
          </p:grpSpPr>
          <p:sp>
            <p:nvSpPr>
              <p:cNvPr id="897" name="Google Shape;897;g3a4575b4c13_0_16"/>
              <p:cNvSpPr/>
              <p:nvPr/>
            </p:nvSpPr>
            <p:spPr>
              <a:xfrm>
                <a:off x="253500" y="878975"/>
                <a:ext cx="312300" cy="16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898;g3a4575b4c13_0_16"/>
              <p:cNvSpPr/>
              <p:nvPr/>
            </p:nvSpPr>
            <p:spPr>
              <a:xfrm>
                <a:off x="214950" y="1215750"/>
                <a:ext cx="389400" cy="242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899;g3a4575b4c13_0_16"/>
              <p:cNvSpPr/>
              <p:nvPr/>
            </p:nvSpPr>
            <p:spPr>
              <a:xfrm rot="10800000">
                <a:off x="276475" y="961650"/>
                <a:ext cx="266350" cy="387900"/>
              </a:xfrm>
              <a:prstGeom prst="flowChartManualOperation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00" name="Google Shape;900;g3a4575b4c13_0_16"/>
            <p:cNvGrpSpPr/>
            <p:nvPr/>
          </p:nvGrpSpPr>
          <p:grpSpPr>
            <a:xfrm rot="-875067">
              <a:off x="322439" y="197805"/>
              <a:ext cx="358190" cy="825201"/>
              <a:chOff x="6934150" y="1702750"/>
              <a:chExt cx="213125" cy="491000"/>
            </a:xfrm>
          </p:grpSpPr>
          <p:sp>
            <p:nvSpPr>
              <p:cNvPr id="901" name="Google Shape;901;g3a4575b4c13_0_16"/>
              <p:cNvSpPr/>
              <p:nvPr/>
            </p:nvSpPr>
            <p:spPr>
              <a:xfrm>
                <a:off x="6934150" y="1702750"/>
                <a:ext cx="213125" cy="491000"/>
              </a:xfrm>
              <a:custGeom>
                <a:rect b="b" l="l" r="r" t="t"/>
                <a:pathLst>
                  <a:path extrusionOk="0" h="19640" w="8525">
                    <a:moveTo>
                      <a:pt x="3168" y="286"/>
                    </a:moveTo>
                    <a:cubicBezTo>
                      <a:pt x="3469" y="286"/>
                      <a:pt x="3773" y="305"/>
                      <a:pt x="4066" y="320"/>
                    </a:cubicBezTo>
                    <a:cubicBezTo>
                      <a:pt x="4973" y="367"/>
                      <a:pt x="5812" y="480"/>
                      <a:pt x="6578" y="1012"/>
                    </a:cubicBezTo>
                    <a:cubicBezTo>
                      <a:pt x="6553" y="1892"/>
                      <a:pt x="5563" y="2244"/>
                      <a:pt x="4455" y="2244"/>
                    </a:cubicBezTo>
                    <a:cubicBezTo>
                      <a:pt x="2953" y="2244"/>
                      <a:pt x="1236" y="1596"/>
                      <a:pt x="1422" y="741"/>
                    </a:cubicBezTo>
                    <a:lnTo>
                      <a:pt x="1422" y="740"/>
                    </a:lnTo>
                    <a:cubicBezTo>
                      <a:pt x="1725" y="478"/>
                      <a:pt x="2471" y="328"/>
                      <a:pt x="2630" y="312"/>
                    </a:cubicBezTo>
                    <a:cubicBezTo>
                      <a:pt x="2806" y="293"/>
                      <a:pt x="2986" y="286"/>
                      <a:pt x="3168" y="286"/>
                    </a:cubicBezTo>
                    <a:close/>
                    <a:moveTo>
                      <a:pt x="1239" y="1355"/>
                    </a:moveTo>
                    <a:lnTo>
                      <a:pt x="1239" y="1355"/>
                    </a:lnTo>
                    <a:cubicBezTo>
                      <a:pt x="1585" y="2005"/>
                      <a:pt x="3086" y="2341"/>
                      <a:pt x="3595" y="2392"/>
                    </a:cubicBezTo>
                    <a:cubicBezTo>
                      <a:pt x="3777" y="2411"/>
                      <a:pt x="4022" y="2425"/>
                      <a:pt x="4297" y="2425"/>
                    </a:cubicBezTo>
                    <a:cubicBezTo>
                      <a:pt x="5122" y="2425"/>
                      <a:pt x="6209" y="2295"/>
                      <a:pt x="6640" y="1755"/>
                    </a:cubicBezTo>
                    <a:lnTo>
                      <a:pt x="6640" y="1755"/>
                    </a:lnTo>
                    <a:cubicBezTo>
                      <a:pt x="6581" y="2333"/>
                      <a:pt x="6298" y="2663"/>
                      <a:pt x="5781" y="2733"/>
                    </a:cubicBezTo>
                    <a:lnTo>
                      <a:pt x="5781" y="2732"/>
                    </a:lnTo>
                    <a:cubicBezTo>
                      <a:pt x="5560" y="2804"/>
                      <a:pt x="5333" y="2853"/>
                      <a:pt x="5104" y="2882"/>
                    </a:cubicBezTo>
                    <a:cubicBezTo>
                      <a:pt x="4827" y="2922"/>
                      <a:pt x="4548" y="2942"/>
                      <a:pt x="4269" y="2942"/>
                    </a:cubicBezTo>
                    <a:cubicBezTo>
                      <a:pt x="4127" y="2942"/>
                      <a:pt x="3985" y="2936"/>
                      <a:pt x="3843" y="2926"/>
                    </a:cubicBezTo>
                    <a:cubicBezTo>
                      <a:pt x="2998" y="2869"/>
                      <a:pt x="1172" y="2577"/>
                      <a:pt x="1239" y="1355"/>
                    </a:cubicBezTo>
                    <a:close/>
                    <a:moveTo>
                      <a:pt x="6129" y="8701"/>
                    </a:moveTo>
                    <a:cubicBezTo>
                      <a:pt x="6148" y="8801"/>
                      <a:pt x="6164" y="8903"/>
                      <a:pt x="6183" y="9005"/>
                    </a:cubicBezTo>
                    <a:lnTo>
                      <a:pt x="6183" y="9007"/>
                    </a:lnTo>
                    <a:cubicBezTo>
                      <a:pt x="5958" y="9177"/>
                      <a:pt x="5713" y="9322"/>
                      <a:pt x="5455" y="9437"/>
                    </a:cubicBezTo>
                    <a:cubicBezTo>
                      <a:pt x="5686" y="9196"/>
                      <a:pt x="5912" y="8951"/>
                      <a:pt x="6129" y="8701"/>
                    </a:cubicBezTo>
                    <a:close/>
                    <a:moveTo>
                      <a:pt x="2737" y="2953"/>
                    </a:moveTo>
                    <a:cubicBezTo>
                      <a:pt x="3305" y="3099"/>
                      <a:pt x="3897" y="3155"/>
                      <a:pt x="4308" y="3155"/>
                    </a:cubicBezTo>
                    <a:cubicBezTo>
                      <a:pt x="4341" y="3155"/>
                      <a:pt x="4373" y="3155"/>
                      <a:pt x="4404" y="3154"/>
                    </a:cubicBezTo>
                    <a:cubicBezTo>
                      <a:pt x="4713" y="3149"/>
                      <a:pt x="5021" y="3125"/>
                      <a:pt x="5327" y="3084"/>
                    </a:cubicBezTo>
                    <a:cubicBezTo>
                      <a:pt x="5539" y="4912"/>
                      <a:pt x="5780" y="6758"/>
                      <a:pt x="6108" y="8571"/>
                    </a:cubicBezTo>
                    <a:cubicBezTo>
                      <a:pt x="5808" y="8877"/>
                      <a:pt x="5526" y="9198"/>
                      <a:pt x="5249" y="9523"/>
                    </a:cubicBezTo>
                    <a:cubicBezTo>
                      <a:pt x="4996" y="9620"/>
                      <a:pt x="4731" y="9690"/>
                      <a:pt x="4463" y="9729"/>
                    </a:cubicBezTo>
                    <a:cubicBezTo>
                      <a:pt x="4651" y="9531"/>
                      <a:pt x="4846" y="9340"/>
                      <a:pt x="5048" y="9153"/>
                    </a:cubicBezTo>
                    <a:cubicBezTo>
                      <a:pt x="5077" y="9127"/>
                      <a:pt x="5053" y="9083"/>
                      <a:pt x="5021" y="9083"/>
                    </a:cubicBezTo>
                    <a:cubicBezTo>
                      <a:pt x="5013" y="9083"/>
                      <a:pt x="5004" y="9086"/>
                      <a:pt x="4996" y="9093"/>
                    </a:cubicBezTo>
                    <a:cubicBezTo>
                      <a:pt x="4758" y="9292"/>
                      <a:pt x="4537" y="9510"/>
                      <a:pt x="4331" y="9743"/>
                    </a:cubicBezTo>
                    <a:cubicBezTo>
                      <a:pt x="4226" y="9754"/>
                      <a:pt x="4121" y="9759"/>
                      <a:pt x="4016" y="9759"/>
                    </a:cubicBezTo>
                    <a:cubicBezTo>
                      <a:pt x="3404" y="9759"/>
                      <a:pt x="2811" y="9570"/>
                      <a:pt x="2347" y="9128"/>
                    </a:cubicBezTo>
                    <a:cubicBezTo>
                      <a:pt x="2348" y="9126"/>
                      <a:pt x="2350" y="9126"/>
                      <a:pt x="2351" y="9125"/>
                    </a:cubicBezTo>
                    <a:cubicBezTo>
                      <a:pt x="2547" y="8830"/>
                      <a:pt x="2798" y="8583"/>
                      <a:pt x="3085" y="8374"/>
                    </a:cubicBezTo>
                    <a:cubicBezTo>
                      <a:pt x="3113" y="8352"/>
                      <a:pt x="3090" y="8315"/>
                      <a:pt x="3060" y="8315"/>
                    </a:cubicBezTo>
                    <a:cubicBezTo>
                      <a:pt x="3054" y="8315"/>
                      <a:pt x="3047" y="8317"/>
                      <a:pt x="3040" y="8321"/>
                    </a:cubicBezTo>
                    <a:cubicBezTo>
                      <a:pt x="2736" y="8516"/>
                      <a:pt x="2492" y="8775"/>
                      <a:pt x="2296" y="9078"/>
                    </a:cubicBezTo>
                    <a:cubicBezTo>
                      <a:pt x="2195" y="8978"/>
                      <a:pt x="2104" y="8870"/>
                      <a:pt x="2025" y="8753"/>
                    </a:cubicBezTo>
                    <a:cubicBezTo>
                      <a:pt x="2023" y="8752"/>
                      <a:pt x="2020" y="8752"/>
                      <a:pt x="2018" y="8750"/>
                    </a:cubicBezTo>
                    <a:cubicBezTo>
                      <a:pt x="2039" y="8610"/>
                      <a:pt x="2055" y="8469"/>
                      <a:pt x="2074" y="8329"/>
                    </a:cubicBezTo>
                    <a:cubicBezTo>
                      <a:pt x="2377" y="8014"/>
                      <a:pt x="2683" y="7701"/>
                      <a:pt x="2970" y="7373"/>
                    </a:cubicBezTo>
                    <a:cubicBezTo>
                      <a:pt x="2988" y="7351"/>
                      <a:pt x="2965" y="7320"/>
                      <a:pt x="2941" y="7320"/>
                    </a:cubicBezTo>
                    <a:cubicBezTo>
                      <a:pt x="2935" y="7320"/>
                      <a:pt x="2928" y="7323"/>
                      <a:pt x="2922" y="7328"/>
                    </a:cubicBezTo>
                    <a:cubicBezTo>
                      <a:pt x="2635" y="7606"/>
                      <a:pt x="2366" y="7897"/>
                      <a:pt x="2093" y="8189"/>
                    </a:cubicBezTo>
                    <a:cubicBezTo>
                      <a:pt x="2131" y="7916"/>
                      <a:pt x="2170" y="7644"/>
                      <a:pt x="2205" y="7370"/>
                    </a:cubicBezTo>
                    <a:cubicBezTo>
                      <a:pt x="2441" y="7143"/>
                      <a:pt x="2677" y="6914"/>
                      <a:pt x="2901" y="6673"/>
                    </a:cubicBezTo>
                    <a:cubicBezTo>
                      <a:pt x="2926" y="6646"/>
                      <a:pt x="2905" y="6604"/>
                      <a:pt x="2876" y="6604"/>
                    </a:cubicBezTo>
                    <a:cubicBezTo>
                      <a:pt x="2868" y="6604"/>
                      <a:pt x="2860" y="6607"/>
                      <a:pt x="2852" y="6614"/>
                    </a:cubicBezTo>
                    <a:cubicBezTo>
                      <a:pt x="2635" y="6815"/>
                      <a:pt x="2428" y="7025"/>
                      <a:pt x="2221" y="7239"/>
                    </a:cubicBezTo>
                    <a:cubicBezTo>
                      <a:pt x="2251" y="7006"/>
                      <a:pt x="2281" y="6774"/>
                      <a:pt x="2308" y="6541"/>
                    </a:cubicBezTo>
                    <a:cubicBezTo>
                      <a:pt x="2527" y="6292"/>
                      <a:pt x="2745" y="6045"/>
                      <a:pt x="2952" y="5787"/>
                    </a:cubicBezTo>
                    <a:cubicBezTo>
                      <a:pt x="2973" y="5762"/>
                      <a:pt x="2949" y="5735"/>
                      <a:pt x="2923" y="5735"/>
                    </a:cubicBezTo>
                    <a:cubicBezTo>
                      <a:pt x="2914" y="5735"/>
                      <a:pt x="2904" y="5739"/>
                      <a:pt x="2896" y="5747"/>
                    </a:cubicBezTo>
                    <a:cubicBezTo>
                      <a:pt x="2700" y="5959"/>
                      <a:pt x="2514" y="6179"/>
                      <a:pt x="2326" y="6398"/>
                    </a:cubicBezTo>
                    <a:cubicBezTo>
                      <a:pt x="2363" y="6103"/>
                      <a:pt x="2398" y="5808"/>
                      <a:pt x="2433" y="5511"/>
                    </a:cubicBezTo>
                    <a:cubicBezTo>
                      <a:pt x="2637" y="5312"/>
                      <a:pt x="2839" y="5110"/>
                      <a:pt x="3035" y="4904"/>
                    </a:cubicBezTo>
                    <a:cubicBezTo>
                      <a:pt x="3059" y="4879"/>
                      <a:pt x="3039" y="4842"/>
                      <a:pt x="3013" y="4842"/>
                    </a:cubicBezTo>
                    <a:cubicBezTo>
                      <a:pt x="3006" y="4842"/>
                      <a:pt x="2998" y="4845"/>
                      <a:pt x="2991" y="4852"/>
                    </a:cubicBezTo>
                    <a:cubicBezTo>
                      <a:pt x="2806" y="5032"/>
                      <a:pt x="2626" y="5215"/>
                      <a:pt x="2445" y="5401"/>
                    </a:cubicBezTo>
                    <a:cubicBezTo>
                      <a:pt x="2474" y="5161"/>
                      <a:pt x="2504" y="4920"/>
                      <a:pt x="2532" y="4679"/>
                    </a:cubicBezTo>
                    <a:cubicBezTo>
                      <a:pt x="2787" y="4447"/>
                      <a:pt x="3034" y="4206"/>
                      <a:pt x="3269" y="3954"/>
                    </a:cubicBezTo>
                    <a:cubicBezTo>
                      <a:pt x="3293" y="3928"/>
                      <a:pt x="3273" y="3888"/>
                      <a:pt x="3245" y="3888"/>
                    </a:cubicBezTo>
                    <a:cubicBezTo>
                      <a:pt x="3238" y="3888"/>
                      <a:pt x="3230" y="3891"/>
                      <a:pt x="3222" y="3898"/>
                    </a:cubicBezTo>
                    <a:cubicBezTo>
                      <a:pt x="2989" y="4109"/>
                      <a:pt x="2764" y="4330"/>
                      <a:pt x="2546" y="4558"/>
                    </a:cubicBezTo>
                    <a:cubicBezTo>
                      <a:pt x="2565" y="4396"/>
                      <a:pt x="2584" y="4233"/>
                      <a:pt x="2603" y="4071"/>
                    </a:cubicBezTo>
                    <a:cubicBezTo>
                      <a:pt x="2845" y="3733"/>
                      <a:pt x="3145" y="3439"/>
                      <a:pt x="3488" y="3205"/>
                    </a:cubicBezTo>
                    <a:cubicBezTo>
                      <a:pt x="3522" y="3182"/>
                      <a:pt x="3495" y="3127"/>
                      <a:pt x="3460" y="3127"/>
                    </a:cubicBezTo>
                    <a:cubicBezTo>
                      <a:pt x="3454" y="3127"/>
                      <a:pt x="3448" y="3128"/>
                      <a:pt x="3442" y="3132"/>
                    </a:cubicBezTo>
                    <a:cubicBezTo>
                      <a:pt x="3112" y="3317"/>
                      <a:pt x="2831" y="3578"/>
                      <a:pt x="2624" y="3894"/>
                    </a:cubicBezTo>
                    <a:cubicBezTo>
                      <a:pt x="2662" y="3580"/>
                      <a:pt x="2697" y="3266"/>
                      <a:pt x="2737" y="2953"/>
                    </a:cubicBezTo>
                    <a:close/>
                    <a:moveTo>
                      <a:pt x="1868" y="7564"/>
                    </a:moveTo>
                    <a:lnTo>
                      <a:pt x="1868" y="7564"/>
                    </a:lnTo>
                    <a:cubicBezTo>
                      <a:pt x="1830" y="7993"/>
                      <a:pt x="1800" y="8420"/>
                      <a:pt x="1782" y="8847"/>
                    </a:cubicBezTo>
                    <a:cubicBezTo>
                      <a:pt x="1777" y="8914"/>
                      <a:pt x="1832" y="8964"/>
                      <a:pt x="1892" y="8964"/>
                    </a:cubicBezTo>
                    <a:cubicBezTo>
                      <a:pt x="1909" y="8964"/>
                      <a:pt x="1925" y="8961"/>
                      <a:pt x="1942" y="8952"/>
                    </a:cubicBezTo>
                    <a:cubicBezTo>
                      <a:pt x="2368" y="9719"/>
                      <a:pt x="3189" y="10044"/>
                      <a:pt x="4044" y="10044"/>
                    </a:cubicBezTo>
                    <a:cubicBezTo>
                      <a:pt x="4898" y="10044"/>
                      <a:pt x="5786" y="9720"/>
                      <a:pt x="6349" y="9191"/>
                    </a:cubicBezTo>
                    <a:cubicBezTo>
                      <a:pt x="6401" y="9176"/>
                      <a:pt x="6435" y="9125"/>
                      <a:pt x="6428" y="9069"/>
                    </a:cubicBezTo>
                    <a:cubicBezTo>
                      <a:pt x="6381" y="8634"/>
                      <a:pt x="6326" y="8199"/>
                      <a:pt x="6269" y="7762"/>
                    </a:cubicBezTo>
                    <a:lnTo>
                      <a:pt x="6269" y="7762"/>
                    </a:lnTo>
                    <a:cubicBezTo>
                      <a:pt x="7364" y="7939"/>
                      <a:pt x="7662" y="8658"/>
                      <a:pt x="7162" y="9917"/>
                    </a:cubicBezTo>
                    <a:cubicBezTo>
                      <a:pt x="6873" y="10334"/>
                      <a:pt x="6462" y="10651"/>
                      <a:pt x="5985" y="10827"/>
                    </a:cubicBezTo>
                    <a:cubicBezTo>
                      <a:pt x="5453" y="11048"/>
                      <a:pt x="4830" y="11120"/>
                      <a:pt x="4261" y="11165"/>
                    </a:cubicBezTo>
                    <a:cubicBezTo>
                      <a:pt x="4008" y="11185"/>
                      <a:pt x="3744" y="11201"/>
                      <a:pt x="3480" y="11201"/>
                    </a:cubicBezTo>
                    <a:cubicBezTo>
                      <a:pt x="3209" y="11201"/>
                      <a:pt x="2939" y="11184"/>
                      <a:pt x="2680" y="11137"/>
                    </a:cubicBezTo>
                    <a:cubicBezTo>
                      <a:pt x="777" y="10798"/>
                      <a:pt x="1" y="8528"/>
                      <a:pt x="1868" y="7564"/>
                    </a:cubicBezTo>
                    <a:close/>
                    <a:moveTo>
                      <a:pt x="7708" y="9292"/>
                    </a:moveTo>
                    <a:cubicBezTo>
                      <a:pt x="8178" y="11311"/>
                      <a:pt x="5423" y="11977"/>
                      <a:pt x="3886" y="11985"/>
                    </a:cubicBezTo>
                    <a:cubicBezTo>
                      <a:pt x="3875" y="11985"/>
                      <a:pt x="3863" y="11985"/>
                      <a:pt x="3851" y="11985"/>
                    </a:cubicBezTo>
                    <a:cubicBezTo>
                      <a:pt x="2355" y="11985"/>
                      <a:pt x="1179" y="11478"/>
                      <a:pt x="694" y="10204"/>
                    </a:cubicBezTo>
                    <a:lnTo>
                      <a:pt x="694" y="10204"/>
                    </a:lnTo>
                    <a:cubicBezTo>
                      <a:pt x="1268" y="11217"/>
                      <a:pt x="2494" y="11468"/>
                      <a:pt x="3612" y="11468"/>
                    </a:cubicBezTo>
                    <a:cubicBezTo>
                      <a:pt x="3851" y="11468"/>
                      <a:pt x="4085" y="11457"/>
                      <a:pt x="4307" y="11439"/>
                    </a:cubicBezTo>
                    <a:cubicBezTo>
                      <a:pt x="5622" y="11330"/>
                      <a:pt x="7428" y="10895"/>
                      <a:pt x="7703" y="9335"/>
                    </a:cubicBezTo>
                    <a:cubicBezTo>
                      <a:pt x="7707" y="9321"/>
                      <a:pt x="7707" y="9306"/>
                      <a:pt x="7708" y="9292"/>
                    </a:cubicBezTo>
                    <a:close/>
                    <a:moveTo>
                      <a:pt x="5019" y="12164"/>
                    </a:moveTo>
                    <a:cubicBezTo>
                      <a:pt x="4914" y="13035"/>
                      <a:pt x="4331" y="18973"/>
                      <a:pt x="4262" y="18973"/>
                    </a:cubicBezTo>
                    <a:cubicBezTo>
                      <a:pt x="4262" y="18973"/>
                      <a:pt x="4262" y="18973"/>
                      <a:pt x="4262" y="18973"/>
                    </a:cubicBezTo>
                    <a:lnTo>
                      <a:pt x="4262" y="18974"/>
                    </a:lnTo>
                    <a:cubicBezTo>
                      <a:pt x="4183" y="18971"/>
                      <a:pt x="3265" y="13428"/>
                      <a:pt x="3027" y="12201"/>
                    </a:cubicBezTo>
                    <a:lnTo>
                      <a:pt x="3027" y="12201"/>
                    </a:lnTo>
                    <a:cubicBezTo>
                      <a:pt x="3313" y="12247"/>
                      <a:pt x="3607" y="12270"/>
                      <a:pt x="3904" y="12270"/>
                    </a:cubicBezTo>
                    <a:cubicBezTo>
                      <a:pt x="4277" y="12270"/>
                      <a:pt x="4654" y="12234"/>
                      <a:pt x="5019" y="12164"/>
                    </a:cubicBezTo>
                    <a:close/>
                    <a:moveTo>
                      <a:pt x="3768" y="0"/>
                    </a:moveTo>
                    <a:cubicBezTo>
                      <a:pt x="3297" y="0"/>
                      <a:pt x="2840" y="39"/>
                      <a:pt x="2437" y="97"/>
                    </a:cubicBezTo>
                    <a:cubicBezTo>
                      <a:pt x="2149" y="139"/>
                      <a:pt x="968" y="612"/>
                      <a:pt x="1135" y="1042"/>
                    </a:cubicBezTo>
                    <a:cubicBezTo>
                      <a:pt x="754" y="2050"/>
                      <a:pt x="1582" y="2614"/>
                      <a:pt x="2549" y="2901"/>
                    </a:cubicBezTo>
                    <a:cubicBezTo>
                      <a:pt x="2269" y="4367"/>
                      <a:pt x="2023" y="5881"/>
                      <a:pt x="1883" y="7384"/>
                    </a:cubicBezTo>
                    <a:cubicBezTo>
                      <a:pt x="995" y="7650"/>
                      <a:pt x="394" y="8411"/>
                      <a:pt x="423" y="9282"/>
                    </a:cubicBezTo>
                    <a:cubicBezTo>
                      <a:pt x="420" y="9286"/>
                      <a:pt x="418" y="9290"/>
                      <a:pt x="418" y="9295"/>
                    </a:cubicBezTo>
                    <a:cubicBezTo>
                      <a:pt x="329" y="10988"/>
                      <a:pt x="1454" y="11885"/>
                      <a:pt x="2858" y="12167"/>
                    </a:cubicBezTo>
                    <a:cubicBezTo>
                      <a:pt x="3239" y="14633"/>
                      <a:pt x="3735" y="17082"/>
                      <a:pt x="4154" y="19542"/>
                    </a:cubicBezTo>
                    <a:cubicBezTo>
                      <a:pt x="4165" y="19608"/>
                      <a:pt x="4217" y="19640"/>
                      <a:pt x="4271" y="19640"/>
                    </a:cubicBezTo>
                    <a:cubicBezTo>
                      <a:pt x="4328" y="19640"/>
                      <a:pt x="4386" y="19604"/>
                      <a:pt x="4395" y="19534"/>
                    </a:cubicBezTo>
                    <a:cubicBezTo>
                      <a:pt x="4725" y="17076"/>
                      <a:pt x="5080" y="14599"/>
                      <a:pt x="5238" y="12124"/>
                    </a:cubicBezTo>
                    <a:cubicBezTo>
                      <a:pt x="5238" y="12121"/>
                      <a:pt x="5238" y="12118"/>
                      <a:pt x="5238" y="12115"/>
                    </a:cubicBezTo>
                    <a:cubicBezTo>
                      <a:pt x="7059" y="11697"/>
                      <a:pt x="8524" y="10447"/>
                      <a:pt x="7732" y="8729"/>
                    </a:cubicBezTo>
                    <a:cubicBezTo>
                      <a:pt x="7724" y="8710"/>
                      <a:pt x="7708" y="8694"/>
                      <a:pt x="7691" y="8685"/>
                    </a:cubicBezTo>
                    <a:cubicBezTo>
                      <a:pt x="7542" y="8009"/>
                      <a:pt x="6972" y="7507"/>
                      <a:pt x="6232" y="7485"/>
                    </a:cubicBezTo>
                    <a:cubicBezTo>
                      <a:pt x="6030" y="6002"/>
                      <a:pt x="5773" y="4520"/>
                      <a:pt x="5506" y="3054"/>
                    </a:cubicBezTo>
                    <a:cubicBezTo>
                      <a:pt x="6092" y="2949"/>
                      <a:pt x="6675" y="2735"/>
                      <a:pt x="6964" y="2293"/>
                    </a:cubicBezTo>
                    <a:cubicBezTo>
                      <a:pt x="7230" y="1887"/>
                      <a:pt x="7149" y="1452"/>
                      <a:pt x="6827" y="1143"/>
                    </a:cubicBezTo>
                    <a:cubicBezTo>
                      <a:pt x="6820" y="1057"/>
                      <a:pt x="6806" y="971"/>
                      <a:pt x="6784" y="888"/>
                    </a:cubicBezTo>
                    <a:cubicBezTo>
                      <a:pt x="6776" y="840"/>
                      <a:pt x="6734" y="806"/>
                      <a:pt x="6688" y="806"/>
                    </a:cubicBezTo>
                    <a:cubicBezTo>
                      <a:pt x="6679" y="806"/>
                      <a:pt x="6670" y="807"/>
                      <a:pt x="6661" y="810"/>
                    </a:cubicBezTo>
                    <a:cubicBezTo>
                      <a:pt x="5929" y="194"/>
                      <a:pt x="4815" y="0"/>
                      <a:pt x="37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902;g3a4575b4c13_0_16"/>
              <p:cNvSpPr/>
              <p:nvPr/>
            </p:nvSpPr>
            <p:spPr>
              <a:xfrm>
                <a:off x="7003275" y="1920900"/>
                <a:ext cx="20100" cy="18150"/>
              </a:xfrm>
              <a:custGeom>
                <a:rect b="b" l="l" r="r" t="t"/>
                <a:pathLst>
                  <a:path extrusionOk="0" h="726" w="804">
                    <a:moveTo>
                      <a:pt x="753" y="0"/>
                    </a:moveTo>
                    <a:cubicBezTo>
                      <a:pt x="746" y="0"/>
                      <a:pt x="740" y="3"/>
                      <a:pt x="734" y="8"/>
                    </a:cubicBezTo>
                    <a:cubicBezTo>
                      <a:pt x="508" y="236"/>
                      <a:pt x="272" y="456"/>
                      <a:pt x="26" y="665"/>
                    </a:cubicBezTo>
                    <a:cubicBezTo>
                      <a:pt x="1" y="689"/>
                      <a:pt x="21" y="725"/>
                      <a:pt x="48" y="725"/>
                    </a:cubicBezTo>
                    <a:cubicBezTo>
                      <a:pt x="55" y="725"/>
                      <a:pt x="62" y="723"/>
                      <a:pt x="69" y="717"/>
                    </a:cubicBezTo>
                    <a:cubicBezTo>
                      <a:pt x="324" y="515"/>
                      <a:pt x="563" y="293"/>
                      <a:pt x="783" y="54"/>
                    </a:cubicBezTo>
                    <a:cubicBezTo>
                      <a:pt x="803" y="32"/>
                      <a:pt x="778" y="0"/>
                      <a:pt x="7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903;g3a4575b4c13_0_16"/>
              <p:cNvSpPr/>
              <p:nvPr/>
            </p:nvSpPr>
            <p:spPr>
              <a:xfrm>
                <a:off x="7021075" y="1927925"/>
                <a:ext cx="17950" cy="17450"/>
              </a:xfrm>
              <a:custGeom>
                <a:rect b="b" l="l" r="r" t="t"/>
                <a:pathLst>
                  <a:path extrusionOk="0" h="698" w="718">
                    <a:moveTo>
                      <a:pt x="670" y="1"/>
                    </a:moveTo>
                    <a:cubicBezTo>
                      <a:pt x="663" y="1"/>
                      <a:pt x="655" y="3"/>
                      <a:pt x="648" y="9"/>
                    </a:cubicBezTo>
                    <a:cubicBezTo>
                      <a:pt x="412" y="194"/>
                      <a:pt x="202" y="408"/>
                      <a:pt x="19" y="647"/>
                    </a:cubicBezTo>
                    <a:cubicBezTo>
                      <a:pt x="0" y="671"/>
                      <a:pt x="24" y="697"/>
                      <a:pt x="48" y="697"/>
                    </a:cubicBezTo>
                    <a:cubicBezTo>
                      <a:pt x="57" y="697"/>
                      <a:pt x="66" y="694"/>
                      <a:pt x="73" y="685"/>
                    </a:cubicBezTo>
                    <a:cubicBezTo>
                      <a:pt x="258" y="455"/>
                      <a:pt x="465" y="247"/>
                      <a:pt x="690" y="60"/>
                    </a:cubicBezTo>
                    <a:cubicBezTo>
                      <a:pt x="718" y="37"/>
                      <a:pt x="696" y="1"/>
                      <a:pt x="6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3a3da59d902_0_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100">
                <a:highlight>
                  <a:schemeClr val="dk2"/>
                </a:highlight>
              </a:rPr>
              <a:t>K6 </a:t>
            </a:r>
            <a:r>
              <a:rPr lang="en" sz="2100"/>
              <a:t>Configuration &amp; Setup</a:t>
            </a:r>
            <a:endParaRPr sz="1200"/>
          </a:p>
        </p:txBody>
      </p:sp>
      <p:graphicFrame>
        <p:nvGraphicFramePr>
          <p:cNvPr id="909" name="Google Shape;909;g3a3da59d902_0_18"/>
          <p:cNvGraphicFramePr/>
          <p:nvPr/>
        </p:nvGraphicFramePr>
        <p:xfrm>
          <a:off x="796200" y="122220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{34130326-C682-4D9A-B6A2-7CE5849FB3E5}</a:tableStyleId>
              </a:tblPr>
              <a:tblGrid>
                <a:gridCol w="2213375"/>
                <a:gridCol w="2359300"/>
                <a:gridCol w="2326875"/>
              </a:tblGrid>
              <a:tr h="488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dk2"/>
                          </a:highlight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Installation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dk2"/>
                        </a:highlight>
                        <a:latin typeface="Dela Gothic One"/>
                        <a:ea typeface="Dela Gothic One"/>
                        <a:cs typeface="Dela Gothic One"/>
                        <a:sym typeface="Dela Gothic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dk2"/>
                          </a:highlight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Test Configuration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dk2"/>
                        </a:highlight>
                        <a:latin typeface="Dela Gothic One"/>
                        <a:ea typeface="Dela Gothic One"/>
                        <a:cs typeface="Dela Gothic One"/>
                        <a:sym typeface="Dela Gothic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dk2"/>
                          </a:highlight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Output Config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dk2"/>
                        </a:highlight>
                        <a:latin typeface="Dela Gothic One"/>
                        <a:ea typeface="Dela Gothic One"/>
                        <a:cs typeface="Dela Gothic One"/>
                        <a:sym typeface="Dela Gothic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Lightweight single binary (install via Installer, Brew, Choco) or run via Docker.</a:t>
                      </a:r>
                      <a:endParaRPr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 external dependencies (like Java).</a:t>
                      </a:r>
                      <a:endParaRPr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Code-based: All configurations (VUs, Duration, Thresholds) are defined in the options object within the JavaScript file.</a:t>
                      </a:r>
                      <a:endParaRPr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Flexible: Can override configs via CLI flags (e.g., </a:t>
                      </a:r>
                      <a:r>
                        <a:rPr b="1" lang="en">
                          <a:solidFill>
                            <a:schemeClr val="dk1"/>
                          </a:solidFill>
                          <a:highlight>
                            <a:schemeClr val="dk2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--vus 100 --duration 10s</a:t>
                      </a: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).</a:t>
                      </a:r>
                      <a:endParaRPr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Easily streams metrics to external backends (Prometheus, InfluxDB, JSON) via simple command-line arguments (</a:t>
                      </a:r>
                      <a:r>
                        <a:rPr b="1" lang="en">
                          <a:solidFill>
                            <a:schemeClr val="dk1"/>
                          </a:solidFill>
                          <a:highlight>
                            <a:schemeClr val="dk2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--out</a:t>
                      </a: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).</a:t>
                      </a:r>
                      <a:endParaRPr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910" name="Google Shape;910;g3a3da59d902_0_18"/>
          <p:cNvGrpSpPr/>
          <p:nvPr/>
        </p:nvGrpSpPr>
        <p:grpSpPr>
          <a:xfrm rot="1540512">
            <a:off x="8284066" y="666127"/>
            <a:ext cx="588546" cy="847809"/>
            <a:chOff x="138053" y="131870"/>
            <a:chExt cx="640700" cy="922938"/>
          </a:xfrm>
        </p:grpSpPr>
        <p:grpSp>
          <p:nvGrpSpPr>
            <p:cNvPr id="911" name="Google Shape;911;g3a3da59d902_0_18"/>
            <p:cNvGrpSpPr/>
            <p:nvPr/>
          </p:nvGrpSpPr>
          <p:grpSpPr>
            <a:xfrm rot="-1029449">
              <a:off x="214817" y="176419"/>
              <a:ext cx="389401" cy="579177"/>
              <a:chOff x="214950" y="878975"/>
              <a:chExt cx="389400" cy="579175"/>
            </a:xfrm>
          </p:grpSpPr>
          <p:sp>
            <p:nvSpPr>
              <p:cNvPr id="912" name="Google Shape;912;g3a3da59d902_0_18"/>
              <p:cNvSpPr/>
              <p:nvPr/>
            </p:nvSpPr>
            <p:spPr>
              <a:xfrm>
                <a:off x="253500" y="878975"/>
                <a:ext cx="312300" cy="16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3" name="Google Shape;913;g3a3da59d902_0_18"/>
              <p:cNvSpPr/>
              <p:nvPr/>
            </p:nvSpPr>
            <p:spPr>
              <a:xfrm>
                <a:off x="214950" y="1215750"/>
                <a:ext cx="389400" cy="242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" name="Google Shape;914;g3a3da59d902_0_18"/>
              <p:cNvSpPr/>
              <p:nvPr/>
            </p:nvSpPr>
            <p:spPr>
              <a:xfrm rot="10800000">
                <a:off x="276475" y="961650"/>
                <a:ext cx="266350" cy="387900"/>
              </a:xfrm>
              <a:prstGeom prst="flowChartManualOperation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5" name="Google Shape;915;g3a3da59d902_0_18"/>
            <p:cNvGrpSpPr/>
            <p:nvPr/>
          </p:nvGrpSpPr>
          <p:grpSpPr>
            <a:xfrm rot="-875067">
              <a:off x="322439" y="197805"/>
              <a:ext cx="358190" cy="825201"/>
              <a:chOff x="6934150" y="1702750"/>
              <a:chExt cx="213125" cy="491000"/>
            </a:xfrm>
          </p:grpSpPr>
          <p:sp>
            <p:nvSpPr>
              <p:cNvPr id="916" name="Google Shape;916;g3a3da59d902_0_18"/>
              <p:cNvSpPr/>
              <p:nvPr/>
            </p:nvSpPr>
            <p:spPr>
              <a:xfrm>
                <a:off x="6934150" y="1702750"/>
                <a:ext cx="213125" cy="491000"/>
              </a:xfrm>
              <a:custGeom>
                <a:rect b="b" l="l" r="r" t="t"/>
                <a:pathLst>
                  <a:path extrusionOk="0" h="19640" w="8525">
                    <a:moveTo>
                      <a:pt x="3168" y="286"/>
                    </a:moveTo>
                    <a:cubicBezTo>
                      <a:pt x="3469" y="286"/>
                      <a:pt x="3773" y="305"/>
                      <a:pt x="4066" y="320"/>
                    </a:cubicBezTo>
                    <a:cubicBezTo>
                      <a:pt x="4973" y="367"/>
                      <a:pt x="5812" y="480"/>
                      <a:pt x="6578" y="1012"/>
                    </a:cubicBezTo>
                    <a:cubicBezTo>
                      <a:pt x="6553" y="1892"/>
                      <a:pt x="5563" y="2244"/>
                      <a:pt x="4455" y="2244"/>
                    </a:cubicBezTo>
                    <a:cubicBezTo>
                      <a:pt x="2953" y="2244"/>
                      <a:pt x="1236" y="1596"/>
                      <a:pt x="1422" y="741"/>
                    </a:cubicBezTo>
                    <a:lnTo>
                      <a:pt x="1422" y="740"/>
                    </a:lnTo>
                    <a:cubicBezTo>
                      <a:pt x="1725" y="478"/>
                      <a:pt x="2471" y="328"/>
                      <a:pt x="2630" y="312"/>
                    </a:cubicBezTo>
                    <a:cubicBezTo>
                      <a:pt x="2806" y="293"/>
                      <a:pt x="2986" y="286"/>
                      <a:pt x="3168" y="286"/>
                    </a:cubicBezTo>
                    <a:close/>
                    <a:moveTo>
                      <a:pt x="1239" y="1355"/>
                    </a:moveTo>
                    <a:lnTo>
                      <a:pt x="1239" y="1355"/>
                    </a:lnTo>
                    <a:cubicBezTo>
                      <a:pt x="1585" y="2005"/>
                      <a:pt x="3086" y="2341"/>
                      <a:pt x="3595" y="2392"/>
                    </a:cubicBezTo>
                    <a:cubicBezTo>
                      <a:pt x="3777" y="2411"/>
                      <a:pt x="4022" y="2425"/>
                      <a:pt x="4297" y="2425"/>
                    </a:cubicBezTo>
                    <a:cubicBezTo>
                      <a:pt x="5122" y="2425"/>
                      <a:pt x="6209" y="2295"/>
                      <a:pt x="6640" y="1755"/>
                    </a:cubicBezTo>
                    <a:lnTo>
                      <a:pt x="6640" y="1755"/>
                    </a:lnTo>
                    <a:cubicBezTo>
                      <a:pt x="6581" y="2333"/>
                      <a:pt x="6298" y="2663"/>
                      <a:pt x="5781" y="2733"/>
                    </a:cubicBezTo>
                    <a:lnTo>
                      <a:pt x="5781" y="2732"/>
                    </a:lnTo>
                    <a:cubicBezTo>
                      <a:pt x="5560" y="2804"/>
                      <a:pt x="5333" y="2853"/>
                      <a:pt x="5104" y="2882"/>
                    </a:cubicBezTo>
                    <a:cubicBezTo>
                      <a:pt x="4827" y="2922"/>
                      <a:pt x="4548" y="2942"/>
                      <a:pt x="4269" y="2942"/>
                    </a:cubicBezTo>
                    <a:cubicBezTo>
                      <a:pt x="4127" y="2942"/>
                      <a:pt x="3985" y="2936"/>
                      <a:pt x="3843" y="2926"/>
                    </a:cubicBezTo>
                    <a:cubicBezTo>
                      <a:pt x="2998" y="2869"/>
                      <a:pt x="1172" y="2577"/>
                      <a:pt x="1239" y="1355"/>
                    </a:cubicBezTo>
                    <a:close/>
                    <a:moveTo>
                      <a:pt x="6129" y="8701"/>
                    </a:moveTo>
                    <a:cubicBezTo>
                      <a:pt x="6148" y="8801"/>
                      <a:pt x="6164" y="8903"/>
                      <a:pt x="6183" y="9005"/>
                    </a:cubicBezTo>
                    <a:lnTo>
                      <a:pt x="6183" y="9007"/>
                    </a:lnTo>
                    <a:cubicBezTo>
                      <a:pt x="5958" y="9177"/>
                      <a:pt x="5713" y="9322"/>
                      <a:pt x="5455" y="9437"/>
                    </a:cubicBezTo>
                    <a:cubicBezTo>
                      <a:pt x="5686" y="9196"/>
                      <a:pt x="5912" y="8951"/>
                      <a:pt x="6129" y="8701"/>
                    </a:cubicBezTo>
                    <a:close/>
                    <a:moveTo>
                      <a:pt x="2737" y="2953"/>
                    </a:moveTo>
                    <a:cubicBezTo>
                      <a:pt x="3305" y="3099"/>
                      <a:pt x="3897" y="3155"/>
                      <a:pt x="4308" y="3155"/>
                    </a:cubicBezTo>
                    <a:cubicBezTo>
                      <a:pt x="4341" y="3155"/>
                      <a:pt x="4373" y="3155"/>
                      <a:pt x="4404" y="3154"/>
                    </a:cubicBezTo>
                    <a:cubicBezTo>
                      <a:pt x="4713" y="3149"/>
                      <a:pt x="5021" y="3125"/>
                      <a:pt x="5327" y="3084"/>
                    </a:cubicBezTo>
                    <a:cubicBezTo>
                      <a:pt x="5539" y="4912"/>
                      <a:pt x="5780" y="6758"/>
                      <a:pt x="6108" y="8571"/>
                    </a:cubicBezTo>
                    <a:cubicBezTo>
                      <a:pt x="5808" y="8877"/>
                      <a:pt x="5526" y="9198"/>
                      <a:pt x="5249" y="9523"/>
                    </a:cubicBezTo>
                    <a:cubicBezTo>
                      <a:pt x="4996" y="9620"/>
                      <a:pt x="4731" y="9690"/>
                      <a:pt x="4463" y="9729"/>
                    </a:cubicBezTo>
                    <a:cubicBezTo>
                      <a:pt x="4651" y="9531"/>
                      <a:pt x="4846" y="9340"/>
                      <a:pt x="5048" y="9153"/>
                    </a:cubicBezTo>
                    <a:cubicBezTo>
                      <a:pt x="5077" y="9127"/>
                      <a:pt x="5053" y="9083"/>
                      <a:pt x="5021" y="9083"/>
                    </a:cubicBezTo>
                    <a:cubicBezTo>
                      <a:pt x="5013" y="9083"/>
                      <a:pt x="5004" y="9086"/>
                      <a:pt x="4996" y="9093"/>
                    </a:cubicBezTo>
                    <a:cubicBezTo>
                      <a:pt x="4758" y="9292"/>
                      <a:pt x="4537" y="9510"/>
                      <a:pt x="4331" y="9743"/>
                    </a:cubicBezTo>
                    <a:cubicBezTo>
                      <a:pt x="4226" y="9754"/>
                      <a:pt x="4121" y="9759"/>
                      <a:pt x="4016" y="9759"/>
                    </a:cubicBezTo>
                    <a:cubicBezTo>
                      <a:pt x="3404" y="9759"/>
                      <a:pt x="2811" y="9570"/>
                      <a:pt x="2347" y="9128"/>
                    </a:cubicBezTo>
                    <a:cubicBezTo>
                      <a:pt x="2348" y="9126"/>
                      <a:pt x="2350" y="9126"/>
                      <a:pt x="2351" y="9125"/>
                    </a:cubicBezTo>
                    <a:cubicBezTo>
                      <a:pt x="2547" y="8830"/>
                      <a:pt x="2798" y="8583"/>
                      <a:pt x="3085" y="8374"/>
                    </a:cubicBezTo>
                    <a:cubicBezTo>
                      <a:pt x="3113" y="8352"/>
                      <a:pt x="3090" y="8315"/>
                      <a:pt x="3060" y="8315"/>
                    </a:cubicBezTo>
                    <a:cubicBezTo>
                      <a:pt x="3054" y="8315"/>
                      <a:pt x="3047" y="8317"/>
                      <a:pt x="3040" y="8321"/>
                    </a:cubicBezTo>
                    <a:cubicBezTo>
                      <a:pt x="2736" y="8516"/>
                      <a:pt x="2492" y="8775"/>
                      <a:pt x="2296" y="9078"/>
                    </a:cubicBezTo>
                    <a:cubicBezTo>
                      <a:pt x="2195" y="8978"/>
                      <a:pt x="2104" y="8870"/>
                      <a:pt x="2025" y="8753"/>
                    </a:cubicBezTo>
                    <a:cubicBezTo>
                      <a:pt x="2023" y="8752"/>
                      <a:pt x="2020" y="8752"/>
                      <a:pt x="2018" y="8750"/>
                    </a:cubicBezTo>
                    <a:cubicBezTo>
                      <a:pt x="2039" y="8610"/>
                      <a:pt x="2055" y="8469"/>
                      <a:pt x="2074" y="8329"/>
                    </a:cubicBezTo>
                    <a:cubicBezTo>
                      <a:pt x="2377" y="8014"/>
                      <a:pt x="2683" y="7701"/>
                      <a:pt x="2970" y="7373"/>
                    </a:cubicBezTo>
                    <a:cubicBezTo>
                      <a:pt x="2988" y="7351"/>
                      <a:pt x="2965" y="7320"/>
                      <a:pt x="2941" y="7320"/>
                    </a:cubicBezTo>
                    <a:cubicBezTo>
                      <a:pt x="2935" y="7320"/>
                      <a:pt x="2928" y="7323"/>
                      <a:pt x="2922" y="7328"/>
                    </a:cubicBezTo>
                    <a:cubicBezTo>
                      <a:pt x="2635" y="7606"/>
                      <a:pt x="2366" y="7897"/>
                      <a:pt x="2093" y="8189"/>
                    </a:cubicBezTo>
                    <a:cubicBezTo>
                      <a:pt x="2131" y="7916"/>
                      <a:pt x="2170" y="7644"/>
                      <a:pt x="2205" y="7370"/>
                    </a:cubicBezTo>
                    <a:cubicBezTo>
                      <a:pt x="2441" y="7143"/>
                      <a:pt x="2677" y="6914"/>
                      <a:pt x="2901" y="6673"/>
                    </a:cubicBezTo>
                    <a:cubicBezTo>
                      <a:pt x="2926" y="6646"/>
                      <a:pt x="2905" y="6604"/>
                      <a:pt x="2876" y="6604"/>
                    </a:cubicBezTo>
                    <a:cubicBezTo>
                      <a:pt x="2868" y="6604"/>
                      <a:pt x="2860" y="6607"/>
                      <a:pt x="2852" y="6614"/>
                    </a:cubicBezTo>
                    <a:cubicBezTo>
                      <a:pt x="2635" y="6815"/>
                      <a:pt x="2428" y="7025"/>
                      <a:pt x="2221" y="7239"/>
                    </a:cubicBezTo>
                    <a:cubicBezTo>
                      <a:pt x="2251" y="7006"/>
                      <a:pt x="2281" y="6774"/>
                      <a:pt x="2308" y="6541"/>
                    </a:cubicBezTo>
                    <a:cubicBezTo>
                      <a:pt x="2527" y="6292"/>
                      <a:pt x="2745" y="6045"/>
                      <a:pt x="2952" y="5787"/>
                    </a:cubicBezTo>
                    <a:cubicBezTo>
                      <a:pt x="2973" y="5762"/>
                      <a:pt x="2949" y="5735"/>
                      <a:pt x="2923" y="5735"/>
                    </a:cubicBezTo>
                    <a:cubicBezTo>
                      <a:pt x="2914" y="5735"/>
                      <a:pt x="2904" y="5739"/>
                      <a:pt x="2896" y="5747"/>
                    </a:cubicBezTo>
                    <a:cubicBezTo>
                      <a:pt x="2700" y="5959"/>
                      <a:pt x="2514" y="6179"/>
                      <a:pt x="2326" y="6398"/>
                    </a:cubicBezTo>
                    <a:cubicBezTo>
                      <a:pt x="2363" y="6103"/>
                      <a:pt x="2398" y="5808"/>
                      <a:pt x="2433" y="5511"/>
                    </a:cubicBezTo>
                    <a:cubicBezTo>
                      <a:pt x="2637" y="5312"/>
                      <a:pt x="2839" y="5110"/>
                      <a:pt x="3035" y="4904"/>
                    </a:cubicBezTo>
                    <a:cubicBezTo>
                      <a:pt x="3059" y="4879"/>
                      <a:pt x="3039" y="4842"/>
                      <a:pt x="3013" y="4842"/>
                    </a:cubicBezTo>
                    <a:cubicBezTo>
                      <a:pt x="3006" y="4842"/>
                      <a:pt x="2998" y="4845"/>
                      <a:pt x="2991" y="4852"/>
                    </a:cubicBezTo>
                    <a:cubicBezTo>
                      <a:pt x="2806" y="5032"/>
                      <a:pt x="2626" y="5215"/>
                      <a:pt x="2445" y="5401"/>
                    </a:cubicBezTo>
                    <a:cubicBezTo>
                      <a:pt x="2474" y="5161"/>
                      <a:pt x="2504" y="4920"/>
                      <a:pt x="2532" y="4679"/>
                    </a:cubicBezTo>
                    <a:cubicBezTo>
                      <a:pt x="2787" y="4447"/>
                      <a:pt x="3034" y="4206"/>
                      <a:pt x="3269" y="3954"/>
                    </a:cubicBezTo>
                    <a:cubicBezTo>
                      <a:pt x="3293" y="3928"/>
                      <a:pt x="3273" y="3888"/>
                      <a:pt x="3245" y="3888"/>
                    </a:cubicBezTo>
                    <a:cubicBezTo>
                      <a:pt x="3238" y="3888"/>
                      <a:pt x="3230" y="3891"/>
                      <a:pt x="3222" y="3898"/>
                    </a:cubicBezTo>
                    <a:cubicBezTo>
                      <a:pt x="2989" y="4109"/>
                      <a:pt x="2764" y="4330"/>
                      <a:pt x="2546" y="4558"/>
                    </a:cubicBezTo>
                    <a:cubicBezTo>
                      <a:pt x="2565" y="4396"/>
                      <a:pt x="2584" y="4233"/>
                      <a:pt x="2603" y="4071"/>
                    </a:cubicBezTo>
                    <a:cubicBezTo>
                      <a:pt x="2845" y="3733"/>
                      <a:pt x="3145" y="3439"/>
                      <a:pt x="3488" y="3205"/>
                    </a:cubicBezTo>
                    <a:cubicBezTo>
                      <a:pt x="3522" y="3182"/>
                      <a:pt x="3495" y="3127"/>
                      <a:pt x="3460" y="3127"/>
                    </a:cubicBezTo>
                    <a:cubicBezTo>
                      <a:pt x="3454" y="3127"/>
                      <a:pt x="3448" y="3128"/>
                      <a:pt x="3442" y="3132"/>
                    </a:cubicBezTo>
                    <a:cubicBezTo>
                      <a:pt x="3112" y="3317"/>
                      <a:pt x="2831" y="3578"/>
                      <a:pt x="2624" y="3894"/>
                    </a:cubicBezTo>
                    <a:cubicBezTo>
                      <a:pt x="2662" y="3580"/>
                      <a:pt x="2697" y="3266"/>
                      <a:pt x="2737" y="2953"/>
                    </a:cubicBezTo>
                    <a:close/>
                    <a:moveTo>
                      <a:pt x="1868" y="7564"/>
                    </a:moveTo>
                    <a:lnTo>
                      <a:pt x="1868" y="7564"/>
                    </a:lnTo>
                    <a:cubicBezTo>
                      <a:pt x="1830" y="7993"/>
                      <a:pt x="1800" y="8420"/>
                      <a:pt x="1782" y="8847"/>
                    </a:cubicBezTo>
                    <a:cubicBezTo>
                      <a:pt x="1777" y="8914"/>
                      <a:pt x="1832" y="8964"/>
                      <a:pt x="1892" y="8964"/>
                    </a:cubicBezTo>
                    <a:cubicBezTo>
                      <a:pt x="1909" y="8964"/>
                      <a:pt x="1925" y="8961"/>
                      <a:pt x="1942" y="8952"/>
                    </a:cubicBezTo>
                    <a:cubicBezTo>
                      <a:pt x="2368" y="9719"/>
                      <a:pt x="3189" y="10044"/>
                      <a:pt x="4044" y="10044"/>
                    </a:cubicBezTo>
                    <a:cubicBezTo>
                      <a:pt x="4898" y="10044"/>
                      <a:pt x="5786" y="9720"/>
                      <a:pt x="6349" y="9191"/>
                    </a:cubicBezTo>
                    <a:cubicBezTo>
                      <a:pt x="6401" y="9176"/>
                      <a:pt x="6435" y="9125"/>
                      <a:pt x="6428" y="9069"/>
                    </a:cubicBezTo>
                    <a:cubicBezTo>
                      <a:pt x="6381" y="8634"/>
                      <a:pt x="6326" y="8199"/>
                      <a:pt x="6269" y="7762"/>
                    </a:cubicBezTo>
                    <a:lnTo>
                      <a:pt x="6269" y="7762"/>
                    </a:lnTo>
                    <a:cubicBezTo>
                      <a:pt x="7364" y="7939"/>
                      <a:pt x="7662" y="8658"/>
                      <a:pt x="7162" y="9917"/>
                    </a:cubicBezTo>
                    <a:cubicBezTo>
                      <a:pt x="6873" y="10334"/>
                      <a:pt x="6462" y="10651"/>
                      <a:pt x="5985" y="10827"/>
                    </a:cubicBezTo>
                    <a:cubicBezTo>
                      <a:pt x="5453" y="11048"/>
                      <a:pt x="4830" y="11120"/>
                      <a:pt x="4261" y="11165"/>
                    </a:cubicBezTo>
                    <a:cubicBezTo>
                      <a:pt x="4008" y="11185"/>
                      <a:pt x="3744" y="11201"/>
                      <a:pt x="3480" y="11201"/>
                    </a:cubicBezTo>
                    <a:cubicBezTo>
                      <a:pt x="3209" y="11201"/>
                      <a:pt x="2939" y="11184"/>
                      <a:pt x="2680" y="11137"/>
                    </a:cubicBezTo>
                    <a:cubicBezTo>
                      <a:pt x="777" y="10798"/>
                      <a:pt x="1" y="8528"/>
                      <a:pt x="1868" y="7564"/>
                    </a:cubicBezTo>
                    <a:close/>
                    <a:moveTo>
                      <a:pt x="7708" y="9292"/>
                    </a:moveTo>
                    <a:cubicBezTo>
                      <a:pt x="8178" y="11311"/>
                      <a:pt x="5423" y="11977"/>
                      <a:pt x="3886" y="11985"/>
                    </a:cubicBezTo>
                    <a:cubicBezTo>
                      <a:pt x="3875" y="11985"/>
                      <a:pt x="3863" y="11985"/>
                      <a:pt x="3851" y="11985"/>
                    </a:cubicBezTo>
                    <a:cubicBezTo>
                      <a:pt x="2355" y="11985"/>
                      <a:pt x="1179" y="11478"/>
                      <a:pt x="694" y="10204"/>
                    </a:cubicBezTo>
                    <a:lnTo>
                      <a:pt x="694" y="10204"/>
                    </a:lnTo>
                    <a:cubicBezTo>
                      <a:pt x="1268" y="11217"/>
                      <a:pt x="2494" y="11468"/>
                      <a:pt x="3612" y="11468"/>
                    </a:cubicBezTo>
                    <a:cubicBezTo>
                      <a:pt x="3851" y="11468"/>
                      <a:pt x="4085" y="11457"/>
                      <a:pt x="4307" y="11439"/>
                    </a:cubicBezTo>
                    <a:cubicBezTo>
                      <a:pt x="5622" y="11330"/>
                      <a:pt x="7428" y="10895"/>
                      <a:pt x="7703" y="9335"/>
                    </a:cubicBezTo>
                    <a:cubicBezTo>
                      <a:pt x="7707" y="9321"/>
                      <a:pt x="7707" y="9306"/>
                      <a:pt x="7708" y="9292"/>
                    </a:cubicBezTo>
                    <a:close/>
                    <a:moveTo>
                      <a:pt x="5019" y="12164"/>
                    </a:moveTo>
                    <a:cubicBezTo>
                      <a:pt x="4914" y="13035"/>
                      <a:pt x="4331" y="18973"/>
                      <a:pt x="4262" y="18973"/>
                    </a:cubicBezTo>
                    <a:cubicBezTo>
                      <a:pt x="4262" y="18973"/>
                      <a:pt x="4262" y="18973"/>
                      <a:pt x="4262" y="18973"/>
                    </a:cubicBezTo>
                    <a:lnTo>
                      <a:pt x="4262" y="18974"/>
                    </a:lnTo>
                    <a:cubicBezTo>
                      <a:pt x="4183" y="18971"/>
                      <a:pt x="3265" y="13428"/>
                      <a:pt x="3027" y="12201"/>
                    </a:cubicBezTo>
                    <a:lnTo>
                      <a:pt x="3027" y="12201"/>
                    </a:lnTo>
                    <a:cubicBezTo>
                      <a:pt x="3313" y="12247"/>
                      <a:pt x="3607" y="12270"/>
                      <a:pt x="3904" y="12270"/>
                    </a:cubicBezTo>
                    <a:cubicBezTo>
                      <a:pt x="4277" y="12270"/>
                      <a:pt x="4654" y="12234"/>
                      <a:pt x="5019" y="12164"/>
                    </a:cubicBezTo>
                    <a:close/>
                    <a:moveTo>
                      <a:pt x="3768" y="0"/>
                    </a:moveTo>
                    <a:cubicBezTo>
                      <a:pt x="3297" y="0"/>
                      <a:pt x="2840" y="39"/>
                      <a:pt x="2437" y="97"/>
                    </a:cubicBezTo>
                    <a:cubicBezTo>
                      <a:pt x="2149" y="139"/>
                      <a:pt x="968" y="612"/>
                      <a:pt x="1135" y="1042"/>
                    </a:cubicBezTo>
                    <a:cubicBezTo>
                      <a:pt x="754" y="2050"/>
                      <a:pt x="1582" y="2614"/>
                      <a:pt x="2549" y="2901"/>
                    </a:cubicBezTo>
                    <a:cubicBezTo>
                      <a:pt x="2269" y="4367"/>
                      <a:pt x="2023" y="5881"/>
                      <a:pt x="1883" y="7384"/>
                    </a:cubicBezTo>
                    <a:cubicBezTo>
                      <a:pt x="995" y="7650"/>
                      <a:pt x="394" y="8411"/>
                      <a:pt x="423" y="9282"/>
                    </a:cubicBezTo>
                    <a:cubicBezTo>
                      <a:pt x="420" y="9286"/>
                      <a:pt x="418" y="9290"/>
                      <a:pt x="418" y="9295"/>
                    </a:cubicBezTo>
                    <a:cubicBezTo>
                      <a:pt x="329" y="10988"/>
                      <a:pt x="1454" y="11885"/>
                      <a:pt x="2858" y="12167"/>
                    </a:cubicBezTo>
                    <a:cubicBezTo>
                      <a:pt x="3239" y="14633"/>
                      <a:pt x="3735" y="17082"/>
                      <a:pt x="4154" y="19542"/>
                    </a:cubicBezTo>
                    <a:cubicBezTo>
                      <a:pt x="4165" y="19608"/>
                      <a:pt x="4217" y="19640"/>
                      <a:pt x="4271" y="19640"/>
                    </a:cubicBezTo>
                    <a:cubicBezTo>
                      <a:pt x="4328" y="19640"/>
                      <a:pt x="4386" y="19604"/>
                      <a:pt x="4395" y="19534"/>
                    </a:cubicBezTo>
                    <a:cubicBezTo>
                      <a:pt x="4725" y="17076"/>
                      <a:pt x="5080" y="14599"/>
                      <a:pt x="5238" y="12124"/>
                    </a:cubicBezTo>
                    <a:cubicBezTo>
                      <a:pt x="5238" y="12121"/>
                      <a:pt x="5238" y="12118"/>
                      <a:pt x="5238" y="12115"/>
                    </a:cubicBezTo>
                    <a:cubicBezTo>
                      <a:pt x="7059" y="11697"/>
                      <a:pt x="8524" y="10447"/>
                      <a:pt x="7732" y="8729"/>
                    </a:cubicBezTo>
                    <a:cubicBezTo>
                      <a:pt x="7724" y="8710"/>
                      <a:pt x="7708" y="8694"/>
                      <a:pt x="7691" y="8685"/>
                    </a:cubicBezTo>
                    <a:cubicBezTo>
                      <a:pt x="7542" y="8009"/>
                      <a:pt x="6972" y="7507"/>
                      <a:pt x="6232" y="7485"/>
                    </a:cubicBezTo>
                    <a:cubicBezTo>
                      <a:pt x="6030" y="6002"/>
                      <a:pt x="5773" y="4520"/>
                      <a:pt x="5506" y="3054"/>
                    </a:cubicBezTo>
                    <a:cubicBezTo>
                      <a:pt x="6092" y="2949"/>
                      <a:pt x="6675" y="2735"/>
                      <a:pt x="6964" y="2293"/>
                    </a:cubicBezTo>
                    <a:cubicBezTo>
                      <a:pt x="7230" y="1887"/>
                      <a:pt x="7149" y="1452"/>
                      <a:pt x="6827" y="1143"/>
                    </a:cubicBezTo>
                    <a:cubicBezTo>
                      <a:pt x="6820" y="1057"/>
                      <a:pt x="6806" y="971"/>
                      <a:pt x="6784" y="888"/>
                    </a:cubicBezTo>
                    <a:cubicBezTo>
                      <a:pt x="6776" y="840"/>
                      <a:pt x="6734" y="806"/>
                      <a:pt x="6688" y="806"/>
                    </a:cubicBezTo>
                    <a:cubicBezTo>
                      <a:pt x="6679" y="806"/>
                      <a:pt x="6670" y="807"/>
                      <a:pt x="6661" y="810"/>
                    </a:cubicBezTo>
                    <a:cubicBezTo>
                      <a:pt x="5929" y="194"/>
                      <a:pt x="4815" y="0"/>
                      <a:pt x="37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" name="Google Shape;917;g3a3da59d902_0_18"/>
              <p:cNvSpPr/>
              <p:nvPr/>
            </p:nvSpPr>
            <p:spPr>
              <a:xfrm>
                <a:off x="7003275" y="1920900"/>
                <a:ext cx="20100" cy="18150"/>
              </a:xfrm>
              <a:custGeom>
                <a:rect b="b" l="l" r="r" t="t"/>
                <a:pathLst>
                  <a:path extrusionOk="0" h="726" w="804">
                    <a:moveTo>
                      <a:pt x="753" y="0"/>
                    </a:moveTo>
                    <a:cubicBezTo>
                      <a:pt x="746" y="0"/>
                      <a:pt x="740" y="3"/>
                      <a:pt x="734" y="8"/>
                    </a:cubicBezTo>
                    <a:cubicBezTo>
                      <a:pt x="508" y="236"/>
                      <a:pt x="272" y="456"/>
                      <a:pt x="26" y="665"/>
                    </a:cubicBezTo>
                    <a:cubicBezTo>
                      <a:pt x="1" y="689"/>
                      <a:pt x="21" y="725"/>
                      <a:pt x="48" y="725"/>
                    </a:cubicBezTo>
                    <a:cubicBezTo>
                      <a:pt x="55" y="725"/>
                      <a:pt x="62" y="723"/>
                      <a:pt x="69" y="717"/>
                    </a:cubicBezTo>
                    <a:cubicBezTo>
                      <a:pt x="324" y="515"/>
                      <a:pt x="563" y="293"/>
                      <a:pt x="783" y="54"/>
                    </a:cubicBezTo>
                    <a:cubicBezTo>
                      <a:pt x="803" y="32"/>
                      <a:pt x="778" y="0"/>
                      <a:pt x="7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" name="Google Shape;918;g3a3da59d902_0_18"/>
              <p:cNvSpPr/>
              <p:nvPr/>
            </p:nvSpPr>
            <p:spPr>
              <a:xfrm>
                <a:off x="7021075" y="1927925"/>
                <a:ext cx="17950" cy="17450"/>
              </a:xfrm>
              <a:custGeom>
                <a:rect b="b" l="l" r="r" t="t"/>
                <a:pathLst>
                  <a:path extrusionOk="0" h="698" w="718">
                    <a:moveTo>
                      <a:pt x="670" y="1"/>
                    </a:moveTo>
                    <a:cubicBezTo>
                      <a:pt x="663" y="1"/>
                      <a:pt x="655" y="3"/>
                      <a:pt x="648" y="9"/>
                    </a:cubicBezTo>
                    <a:cubicBezTo>
                      <a:pt x="412" y="194"/>
                      <a:pt x="202" y="408"/>
                      <a:pt x="19" y="647"/>
                    </a:cubicBezTo>
                    <a:cubicBezTo>
                      <a:pt x="0" y="671"/>
                      <a:pt x="24" y="697"/>
                      <a:pt x="48" y="697"/>
                    </a:cubicBezTo>
                    <a:cubicBezTo>
                      <a:pt x="57" y="697"/>
                      <a:pt x="66" y="694"/>
                      <a:pt x="73" y="685"/>
                    </a:cubicBezTo>
                    <a:cubicBezTo>
                      <a:pt x="258" y="455"/>
                      <a:pt x="465" y="247"/>
                      <a:pt x="690" y="60"/>
                    </a:cubicBezTo>
                    <a:cubicBezTo>
                      <a:pt x="718" y="37"/>
                      <a:pt x="696" y="1"/>
                      <a:pt x="6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3a3da59d902_0_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000"/>
              <a:t>Scenario A: High Load Strategy (Stress Test)</a:t>
            </a:r>
            <a:endParaRPr sz="2000">
              <a:highlight>
                <a:schemeClr val="dk2"/>
              </a:highlight>
            </a:endParaRPr>
          </a:p>
        </p:txBody>
      </p:sp>
      <p:sp>
        <p:nvSpPr>
          <p:cNvPr id="924" name="Google Shape;924;g3a3da59d902_0_32"/>
          <p:cNvSpPr txBox="1"/>
          <p:nvPr>
            <p:ph idx="2" type="subTitle"/>
          </p:nvPr>
        </p:nvSpPr>
        <p:spPr>
          <a:xfrm>
            <a:off x="537600" y="1797800"/>
            <a:ext cx="4468200" cy="9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300"/>
              <a:t>1. </a:t>
            </a:r>
            <a:r>
              <a:rPr lang="en" sz="1300"/>
              <a:t>Ramp-up (10s)</a:t>
            </a:r>
            <a:r>
              <a:rPr lang="en" sz="1300"/>
              <a:t>: Rapidly increase from 0 to 100 VUs to simulate a sudden influx of users.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300"/>
              <a:t>2. Sustain (4m 50s): Maintain steady load at 100 VUs to monitor resource usage (CPU/RAM) and latency over time.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300"/>
              <a:t>3. Ramp-down (10s): Decrease to 0 VUs to finish the test gracefully.</a:t>
            </a:r>
            <a:endParaRPr sz="1300"/>
          </a:p>
        </p:txBody>
      </p:sp>
      <p:sp>
        <p:nvSpPr>
          <p:cNvPr id="925" name="Google Shape;925;g3a3da59d902_0_32"/>
          <p:cNvSpPr txBox="1"/>
          <p:nvPr>
            <p:ph idx="3" type="subTitle"/>
          </p:nvPr>
        </p:nvSpPr>
        <p:spPr>
          <a:xfrm>
            <a:off x="5402775" y="2717575"/>
            <a:ext cx="3571200" cy="496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600"/>
              <a:t>k6 Configuration:</a:t>
            </a:r>
            <a:endParaRPr sz="1600"/>
          </a:p>
        </p:txBody>
      </p:sp>
      <p:sp>
        <p:nvSpPr>
          <p:cNvPr id="926" name="Google Shape;926;g3a3da59d902_0_32"/>
          <p:cNvSpPr txBox="1"/>
          <p:nvPr>
            <p:ph idx="4" type="subTitle"/>
          </p:nvPr>
        </p:nvSpPr>
        <p:spPr>
          <a:xfrm>
            <a:off x="537600" y="1236025"/>
            <a:ext cx="3571200" cy="496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300"/>
              <a:t>Phases (Total Duration: 5m 10s):</a:t>
            </a:r>
            <a:endParaRPr sz="1300"/>
          </a:p>
        </p:txBody>
      </p:sp>
      <p:sp>
        <p:nvSpPr>
          <p:cNvPr id="927" name="Google Shape;927;g3a3da59d902_0_32"/>
          <p:cNvSpPr/>
          <p:nvPr/>
        </p:nvSpPr>
        <p:spPr>
          <a:xfrm>
            <a:off x="8430775" y="-92925"/>
            <a:ext cx="314505" cy="772588"/>
          </a:xfrm>
          <a:custGeom>
            <a:rect b="b" l="l" r="r" t="t"/>
            <a:pathLst>
              <a:path extrusionOk="0" h="15368" w="6256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8" name="Google Shape;928;g3a3da59d902_0_32"/>
          <p:cNvGrpSpPr/>
          <p:nvPr/>
        </p:nvGrpSpPr>
        <p:grpSpPr>
          <a:xfrm>
            <a:off x="5106475" y="1762918"/>
            <a:ext cx="296295" cy="630582"/>
            <a:chOff x="3650050" y="3013043"/>
            <a:chExt cx="296295" cy="630582"/>
          </a:xfrm>
        </p:grpSpPr>
        <p:sp>
          <p:nvSpPr>
            <p:cNvPr id="929" name="Google Shape;929;g3a3da59d902_0_32"/>
            <p:cNvSpPr/>
            <p:nvPr/>
          </p:nvSpPr>
          <p:spPr>
            <a:xfrm>
              <a:off x="3650050" y="3120075"/>
              <a:ext cx="105625" cy="404150"/>
            </a:xfrm>
            <a:custGeom>
              <a:rect b="b" l="l" r="r" t="t"/>
              <a:pathLst>
                <a:path extrusionOk="0" h="16166" w="4225">
                  <a:moveTo>
                    <a:pt x="0" y="0"/>
                  </a:moveTo>
                  <a:cubicBezTo>
                    <a:pt x="3194" y="4563"/>
                    <a:pt x="1361" y="11389"/>
                    <a:pt x="4225" y="1616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g3a3da59d902_0_32"/>
            <p:cNvSpPr/>
            <p:nvPr/>
          </p:nvSpPr>
          <p:spPr>
            <a:xfrm>
              <a:off x="3797000" y="3597700"/>
              <a:ext cx="27550" cy="45925"/>
            </a:xfrm>
            <a:custGeom>
              <a:rect b="b" l="l" r="r" t="t"/>
              <a:pathLst>
                <a:path extrusionOk="0" h="1837" w="1102">
                  <a:moveTo>
                    <a:pt x="0" y="0"/>
                  </a:moveTo>
                  <a:cubicBezTo>
                    <a:pt x="505" y="505"/>
                    <a:pt x="876" y="1160"/>
                    <a:pt x="1102" y="1837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g3a3da59d902_0_32"/>
            <p:cNvSpPr/>
            <p:nvPr/>
          </p:nvSpPr>
          <p:spPr>
            <a:xfrm rot="750535">
              <a:off x="3798200" y="3019685"/>
              <a:ext cx="105629" cy="404166"/>
            </a:xfrm>
            <a:custGeom>
              <a:rect b="b" l="l" r="r" t="t"/>
              <a:pathLst>
                <a:path extrusionOk="0" h="16166" w="4225">
                  <a:moveTo>
                    <a:pt x="0" y="0"/>
                  </a:moveTo>
                  <a:cubicBezTo>
                    <a:pt x="3194" y="4563"/>
                    <a:pt x="1361" y="11389"/>
                    <a:pt x="4225" y="1616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g3a3da59d902_0_32"/>
            <p:cNvSpPr/>
            <p:nvPr/>
          </p:nvSpPr>
          <p:spPr>
            <a:xfrm rot="750535">
              <a:off x="3877918" y="3513598"/>
              <a:ext cx="27551" cy="45927"/>
            </a:xfrm>
            <a:custGeom>
              <a:rect b="b" l="l" r="r" t="t"/>
              <a:pathLst>
                <a:path extrusionOk="0" h="1837" w="1102">
                  <a:moveTo>
                    <a:pt x="0" y="0"/>
                  </a:moveTo>
                  <a:cubicBezTo>
                    <a:pt x="505" y="505"/>
                    <a:pt x="876" y="1160"/>
                    <a:pt x="1102" y="1837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3" name="Google Shape;933;g3a3da59d902_0_32"/>
          <p:cNvGrpSpPr/>
          <p:nvPr/>
        </p:nvGrpSpPr>
        <p:grpSpPr>
          <a:xfrm rot="10800000">
            <a:off x="1883458" y="3771791"/>
            <a:ext cx="1153088" cy="1153077"/>
            <a:chOff x="7142934" y="1369624"/>
            <a:chExt cx="1501026" cy="1501011"/>
          </a:xfrm>
        </p:grpSpPr>
        <p:sp>
          <p:nvSpPr>
            <p:cNvPr id="934" name="Google Shape;934;g3a3da59d902_0_32"/>
            <p:cNvSpPr/>
            <p:nvPr/>
          </p:nvSpPr>
          <p:spPr>
            <a:xfrm rot="-1727443">
              <a:off x="7432993" y="1702004"/>
              <a:ext cx="1050224" cy="85715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5" name="Google Shape;935;g3a3da59d902_0_32"/>
            <p:cNvGrpSpPr/>
            <p:nvPr/>
          </p:nvGrpSpPr>
          <p:grpSpPr>
            <a:xfrm rot="-8099849">
              <a:off x="7422585" y="1529612"/>
              <a:ext cx="941724" cy="1181037"/>
              <a:chOff x="6671100" y="3786900"/>
              <a:chExt cx="586825" cy="735950"/>
            </a:xfrm>
          </p:grpSpPr>
          <p:sp>
            <p:nvSpPr>
              <p:cNvPr id="936" name="Google Shape;936;g3a3da59d902_0_32"/>
              <p:cNvSpPr/>
              <p:nvPr/>
            </p:nvSpPr>
            <p:spPr>
              <a:xfrm>
                <a:off x="6671100" y="3786900"/>
                <a:ext cx="586825" cy="735950"/>
              </a:xfrm>
              <a:custGeom>
                <a:rect b="b" l="l" r="r" t="t"/>
                <a:pathLst>
                  <a:path extrusionOk="0" h="29438" w="23473">
                    <a:moveTo>
                      <a:pt x="8387" y="307"/>
                    </a:moveTo>
                    <a:cubicBezTo>
                      <a:pt x="8261" y="835"/>
                      <a:pt x="8125" y="1359"/>
                      <a:pt x="7987" y="1883"/>
                    </a:cubicBezTo>
                    <a:cubicBezTo>
                      <a:pt x="7974" y="1875"/>
                      <a:pt x="7960" y="1869"/>
                      <a:pt x="7947" y="1866"/>
                    </a:cubicBezTo>
                    <a:cubicBezTo>
                      <a:pt x="7798" y="1834"/>
                      <a:pt x="7648" y="1818"/>
                      <a:pt x="7499" y="1818"/>
                    </a:cubicBezTo>
                    <a:cubicBezTo>
                      <a:pt x="6977" y="1818"/>
                      <a:pt x="6473" y="2012"/>
                      <a:pt x="6095" y="2368"/>
                    </a:cubicBezTo>
                    <a:cubicBezTo>
                      <a:pt x="6250" y="1730"/>
                      <a:pt x="6463" y="1102"/>
                      <a:pt x="6862" y="725"/>
                    </a:cubicBezTo>
                    <a:lnTo>
                      <a:pt x="6862" y="726"/>
                    </a:lnTo>
                    <a:cubicBezTo>
                      <a:pt x="7316" y="465"/>
                      <a:pt x="7834" y="337"/>
                      <a:pt x="8387" y="307"/>
                    </a:cubicBezTo>
                    <a:close/>
                    <a:moveTo>
                      <a:pt x="7487" y="2035"/>
                    </a:moveTo>
                    <a:cubicBezTo>
                      <a:pt x="7620" y="2035"/>
                      <a:pt x="7754" y="2048"/>
                      <a:pt x="7890" y="2075"/>
                    </a:cubicBezTo>
                    <a:cubicBezTo>
                      <a:pt x="7897" y="2075"/>
                      <a:pt x="7904" y="2076"/>
                      <a:pt x="7912" y="2076"/>
                    </a:cubicBezTo>
                    <a:cubicBezTo>
                      <a:pt x="7919" y="2076"/>
                      <a:pt x="7927" y="2075"/>
                      <a:pt x="7934" y="2075"/>
                    </a:cubicBezTo>
                    <a:lnTo>
                      <a:pt x="7934" y="2075"/>
                    </a:lnTo>
                    <a:cubicBezTo>
                      <a:pt x="7608" y="3286"/>
                      <a:pt x="7252" y="4492"/>
                      <a:pt x="6890" y="5697"/>
                    </a:cubicBezTo>
                    <a:cubicBezTo>
                      <a:pt x="6871" y="5681"/>
                      <a:pt x="6847" y="5672"/>
                      <a:pt x="6823" y="5670"/>
                    </a:cubicBezTo>
                    <a:cubicBezTo>
                      <a:pt x="6787" y="5669"/>
                      <a:pt x="6751" y="5668"/>
                      <a:pt x="6714" y="5668"/>
                    </a:cubicBezTo>
                    <a:cubicBezTo>
                      <a:pt x="6198" y="5668"/>
                      <a:pt x="5669" y="5795"/>
                      <a:pt x="5214" y="6046"/>
                    </a:cubicBezTo>
                    <a:lnTo>
                      <a:pt x="5802" y="3729"/>
                    </a:lnTo>
                    <a:cubicBezTo>
                      <a:pt x="5881" y="3413"/>
                      <a:pt x="5950" y="3026"/>
                      <a:pt x="6036" y="2631"/>
                    </a:cubicBezTo>
                    <a:cubicBezTo>
                      <a:pt x="6436" y="2253"/>
                      <a:pt x="6943" y="2035"/>
                      <a:pt x="7487" y="2035"/>
                    </a:cubicBezTo>
                    <a:close/>
                    <a:moveTo>
                      <a:pt x="6833" y="5885"/>
                    </a:moveTo>
                    <a:cubicBezTo>
                      <a:pt x="6304" y="7642"/>
                      <a:pt x="5762" y="9395"/>
                      <a:pt x="5277" y="11158"/>
                    </a:cubicBezTo>
                    <a:cubicBezTo>
                      <a:pt x="4281" y="14780"/>
                      <a:pt x="3290" y="18414"/>
                      <a:pt x="2420" y="22070"/>
                    </a:cubicBezTo>
                    <a:cubicBezTo>
                      <a:pt x="1779" y="22152"/>
                      <a:pt x="1226" y="22397"/>
                      <a:pt x="915" y="22939"/>
                    </a:cubicBezTo>
                    <a:cubicBezTo>
                      <a:pt x="982" y="22700"/>
                      <a:pt x="1044" y="22456"/>
                      <a:pt x="1111" y="22215"/>
                    </a:cubicBezTo>
                    <a:cubicBezTo>
                      <a:pt x="1419" y="21916"/>
                      <a:pt x="1728" y="21618"/>
                      <a:pt x="2028" y="21310"/>
                    </a:cubicBezTo>
                    <a:cubicBezTo>
                      <a:pt x="2060" y="21277"/>
                      <a:pt x="2028" y="21231"/>
                      <a:pt x="1992" y="21231"/>
                    </a:cubicBezTo>
                    <a:cubicBezTo>
                      <a:pt x="1982" y="21231"/>
                      <a:pt x="1971" y="21235"/>
                      <a:pt x="1961" y="21245"/>
                    </a:cubicBezTo>
                    <a:cubicBezTo>
                      <a:pt x="1687" y="21511"/>
                      <a:pt x="1420" y="21785"/>
                      <a:pt x="1153" y="22058"/>
                    </a:cubicBezTo>
                    <a:cubicBezTo>
                      <a:pt x="1258" y="21672"/>
                      <a:pt x="1357" y="21283"/>
                      <a:pt x="1460" y="20896"/>
                    </a:cubicBezTo>
                    <a:cubicBezTo>
                      <a:pt x="1725" y="20558"/>
                      <a:pt x="2016" y="20241"/>
                      <a:pt x="2330" y="19947"/>
                    </a:cubicBezTo>
                    <a:cubicBezTo>
                      <a:pt x="2369" y="19911"/>
                      <a:pt x="2333" y="19859"/>
                      <a:pt x="2292" y="19859"/>
                    </a:cubicBezTo>
                    <a:cubicBezTo>
                      <a:pt x="2280" y="19859"/>
                      <a:pt x="2268" y="19863"/>
                      <a:pt x="2257" y="19873"/>
                    </a:cubicBezTo>
                    <a:cubicBezTo>
                      <a:pt x="1986" y="20100"/>
                      <a:pt x="1741" y="20359"/>
                      <a:pt x="1527" y="20641"/>
                    </a:cubicBezTo>
                    <a:cubicBezTo>
                      <a:pt x="1634" y="20231"/>
                      <a:pt x="1739" y="19822"/>
                      <a:pt x="1844" y="19412"/>
                    </a:cubicBezTo>
                    <a:cubicBezTo>
                      <a:pt x="2174" y="19044"/>
                      <a:pt x="2526" y="18696"/>
                      <a:pt x="2899" y="18373"/>
                    </a:cubicBezTo>
                    <a:cubicBezTo>
                      <a:pt x="2931" y="18345"/>
                      <a:pt x="2902" y="18295"/>
                      <a:pt x="2868" y="18295"/>
                    </a:cubicBezTo>
                    <a:cubicBezTo>
                      <a:pt x="2861" y="18295"/>
                      <a:pt x="2854" y="18297"/>
                      <a:pt x="2847" y="18303"/>
                    </a:cubicBezTo>
                    <a:cubicBezTo>
                      <a:pt x="2501" y="18567"/>
                      <a:pt x="2184" y="18867"/>
                      <a:pt x="1900" y="19197"/>
                    </a:cubicBezTo>
                    <a:cubicBezTo>
                      <a:pt x="2010" y="18770"/>
                      <a:pt x="2115" y="18341"/>
                      <a:pt x="2222" y="17912"/>
                    </a:cubicBezTo>
                    <a:cubicBezTo>
                      <a:pt x="2547" y="17560"/>
                      <a:pt x="2872" y="17214"/>
                      <a:pt x="3234" y="16895"/>
                    </a:cubicBezTo>
                    <a:cubicBezTo>
                      <a:pt x="3273" y="16863"/>
                      <a:pt x="3237" y="16814"/>
                      <a:pt x="3196" y="16814"/>
                    </a:cubicBezTo>
                    <a:cubicBezTo>
                      <a:pt x="3186" y="16814"/>
                      <a:pt x="3174" y="16817"/>
                      <a:pt x="3164" y="16825"/>
                    </a:cubicBezTo>
                    <a:cubicBezTo>
                      <a:pt x="2844" y="17083"/>
                      <a:pt x="2547" y="17370"/>
                      <a:pt x="2281" y="17683"/>
                    </a:cubicBezTo>
                    <a:cubicBezTo>
                      <a:pt x="2383" y="17273"/>
                      <a:pt x="2485" y="16863"/>
                      <a:pt x="2587" y="16454"/>
                    </a:cubicBezTo>
                    <a:cubicBezTo>
                      <a:pt x="2949" y="16127"/>
                      <a:pt x="3304" y="15796"/>
                      <a:pt x="3656" y="15458"/>
                    </a:cubicBezTo>
                    <a:cubicBezTo>
                      <a:pt x="3687" y="15428"/>
                      <a:pt x="3659" y="15387"/>
                      <a:pt x="3626" y="15387"/>
                    </a:cubicBezTo>
                    <a:cubicBezTo>
                      <a:pt x="3616" y="15387"/>
                      <a:pt x="3606" y="15391"/>
                      <a:pt x="3598" y="15399"/>
                    </a:cubicBezTo>
                    <a:cubicBezTo>
                      <a:pt x="3268" y="15697"/>
                      <a:pt x="2944" y="16001"/>
                      <a:pt x="2624" y="16309"/>
                    </a:cubicBezTo>
                    <a:cubicBezTo>
                      <a:pt x="2723" y="15914"/>
                      <a:pt x="2820" y="15520"/>
                      <a:pt x="2920" y="15126"/>
                    </a:cubicBezTo>
                    <a:cubicBezTo>
                      <a:pt x="3280" y="14764"/>
                      <a:pt x="3641" y="14401"/>
                      <a:pt x="3991" y="14030"/>
                    </a:cubicBezTo>
                    <a:cubicBezTo>
                      <a:pt x="4018" y="14002"/>
                      <a:pt x="3993" y="13963"/>
                      <a:pt x="3963" y="13963"/>
                    </a:cubicBezTo>
                    <a:cubicBezTo>
                      <a:pt x="3954" y="13963"/>
                      <a:pt x="3945" y="13967"/>
                      <a:pt x="3937" y="13976"/>
                    </a:cubicBezTo>
                    <a:cubicBezTo>
                      <a:pt x="3604" y="14305"/>
                      <a:pt x="3279" y="14643"/>
                      <a:pt x="2955" y="14983"/>
                    </a:cubicBezTo>
                    <a:cubicBezTo>
                      <a:pt x="3038" y="14654"/>
                      <a:pt x="3119" y="14326"/>
                      <a:pt x="3202" y="13999"/>
                    </a:cubicBezTo>
                    <a:cubicBezTo>
                      <a:pt x="3206" y="14019"/>
                      <a:pt x="3223" y="14031"/>
                      <a:pt x="3241" y="14031"/>
                    </a:cubicBezTo>
                    <a:cubicBezTo>
                      <a:pt x="3253" y="14031"/>
                      <a:pt x="3266" y="14025"/>
                      <a:pt x="3274" y="14014"/>
                    </a:cubicBezTo>
                    <a:cubicBezTo>
                      <a:pt x="3615" y="13526"/>
                      <a:pt x="4013" y="13081"/>
                      <a:pt x="4463" y="12691"/>
                    </a:cubicBezTo>
                    <a:cubicBezTo>
                      <a:pt x="4494" y="12663"/>
                      <a:pt x="4466" y="12623"/>
                      <a:pt x="4433" y="12623"/>
                    </a:cubicBezTo>
                    <a:cubicBezTo>
                      <a:pt x="4424" y="12623"/>
                      <a:pt x="4414" y="12626"/>
                      <a:pt x="4406" y="12634"/>
                    </a:cubicBezTo>
                    <a:cubicBezTo>
                      <a:pt x="3942" y="13016"/>
                      <a:pt x="3539" y="13467"/>
                      <a:pt x="3209" y="13971"/>
                    </a:cubicBezTo>
                    <a:cubicBezTo>
                      <a:pt x="3328" y="13489"/>
                      <a:pt x="3449" y="13010"/>
                      <a:pt x="3570" y="12530"/>
                    </a:cubicBezTo>
                    <a:cubicBezTo>
                      <a:pt x="3574" y="12527"/>
                      <a:pt x="3578" y="12527"/>
                      <a:pt x="3580" y="12522"/>
                    </a:cubicBezTo>
                    <a:cubicBezTo>
                      <a:pt x="3897" y="12022"/>
                      <a:pt x="4276" y="11591"/>
                      <a:pt x="4747" y="11231"/>
                    </a:cubicBezTo>
                    <a:cubicBezTo>
                      <a:pt x="4788" y="11199"/>
                      <a:pt x="4764" y="11136"/>
                      <a:pt x="4724" y="11136"/>
                    </a:cubicBezTo>
                    <a:cubicBezTo>
                      <a:pt x="4716" y="11136"/>
                      <a:pt x="4707" y="11139"/>
                      <a:pt x="4697" y="11145"/>
                    </a:cubicBezTo>
                    <a:cubicBezTo>
                      <a:pt x="4262" y="11440"/>
                      <a:pt x="3899" y="11829"/>
                      <a:pt x="3633" y="12281"/>
                    </a:cubicBezTo>
                    <a:cubicBezTo>
                      <a:pt x="3653" y="12198"/>
                      <a:pt x="3672" y="12117"/>
                      <a:pt x="3695" y="12034"/>
                    </a:cubicBezTo>
                    <a:cubicBezTo>
                      <a:pt x="3802" y="11612"/>
                      <a:pt x="3908" y="11190"/>
                      <a:pt x="4017" y="10767"/>
                    </a:cubicBezTo>
                    <a:cubicBezTo>
                      <a:pt x="4409" y="10464"/>
                      <a:pt x="4767" y="10119"/>
                      <a:pt x="5085" y="9738"/>
                    </a:cubicBezTo>
                    <a:cubicBezTo>
                      <a:pt x="5113" y="9703"/>
                      <a:pt x="5083" y="9657"/>
                      <a:pt x="5050" y="9657"/>
                    </a:cubicBezTo>
                    <a:cubicBezTo>
                      <a:pt x="5039" y="9657"/>
                      <a:pt x="5029" y="9662"/>
                      <a:pt x="5019" y="9672"/>
                    </a:cubicBezTo>
                    <a:cubicBezTo>
                      <a:pt x="4718" y="10002"/>
                      <a:pt x="4396" y="10313"/>
                      <a:pt x="4058" y="10603"/>
                    </a:cubicBezTo>
                    <a:cubicBezTo>
                      <a:pt x="4162" y="10193"/>
                      <a:pt x="4265" y="9784"/>
                      <a:pt x="4369" y="9376"/>
                    </a:cubicBezTo>
                    <a:cubicBezTo>
                      <a:pt x="4755" y="9008"/>
                      <a:pt x="5139" y="8639"/>
                      <a:pt x="5521" y="8270"/>
                    </a:cubicBezTo>
                    <a:cubicBezTo>
                      <a:pt x="5555" y="8237"/>
                      <a:pt x="5523" y="8192"/>
                      <a:pt x="5487" y="8192"/>
                    </a:cubicBezTo>
                    <a:cubicBezTo>
                      <a:pt x="5476" y="8192"/>
                      <a:pt x="5466" y="8196"/>
                      <a:pt x="5456" y="8204"/>
                    </a:cubicBezTo>
                    <a:cubicBezTo>
                      <a:pt x="5100" y="8523"/>
                      <a:pt x="4756" y="8853"/>
                      <a:pt x="4417" y="9188"/>
                    </a:cubicBezTo>
                    <a:cubicBezTo>
                      <a:pt x="4525" y="8762"/>
                      <a:pt x="4632" y="8335"/>
                      <a:pt x="4740" y="7910"/>
                    </a:cubicBezTo>
                    <a:cubicBezTo>
                      <a:pt x="4920" y="7745"/>
                      <a:pt x="5175" y="7564"/>
                      <a:pt x="5241" y="7506"/>
                    </a:cubicBezTo>
                    <a:cubicBezTo>
                      <a:pt x="5478" y="7301"/>
                      <a:pt x="5711" y="7092"/>
                      <a:pt x="5940" y="6877"/>
                    </a:cubicBezTo>
                    <a:cubicBezTo>
                      <a:pt x="5972" y="6847"/>
                      <a:pt x="5942" y="6805"/>
                      <a:pt x="5908" y="6805"/>
                    </a:cubicBezTo>
                    <a:cubicBezTo>
                      <a:pt x="5898" y="6805"/>
                      <a:pt x="5888" y="6808"/>
                      <a:pt x="5878" y="6816"/>
                    </a:cubicBezTo>
                    <a:cubicBezTo>
                      <a:pt x="5540" y="7093"/>
                      <a:pt x="5214" y="7382"/>
                      <a:pt x="4892" y="7675"/>
                    </a:cubicBezTo>
                    <a:cubicBezTo>
                      <a:pt x="4863" y="7701"/>
                      <a:pt x="4822" y="7731"/>
                      <a:pt x="4779" y="7764"/>
                    </a:cubicBezTo>
                    <a:cubicBezTo>
                      <a:pt x="4863" y="7427"/>
                      <a:pt x="4949" y="7090"/>
                      <a:pt x="5034" y="6754"/>
                    </a:cubicBezTo>
                    <a:cubicBezTo>
                      <a:pt x="5137" y="6677"/>
                      <a:pt x="5245" y="6609"/>
                      <a:pt x="5357" y="6548"/>
                    </a:cubicBezTo>
                    <a:cubicBezTo>
                      <a:pt x="5393" y="6529"/>
                      <a:pt x="5370" y="6482"/>
                      <a:pt x="5338" y="6482"/>
                    </a:cubicBezTo>
                    <a:cubicBezTo>
                      <a:pt x="5333" y="6482"/>
                      <a:pt x="5327" y="6484"/>
                      <a:pt x="5322" y="6486"/>
                    </a:cubicBezTo>
                    <a:cubicBezTo>
                      <a:pt x="5233" y="6529"/>
                      <a:pt x="5147" y="6577"/>
                      <a:pt x="5065" y="6633"/>
                    </a:cubicBezTo>
                    <a:cubicBezTo>
                      <a:pt x="5077" y="6588"/>
                      <a:pt x="5088" y="6542"/>
                      <a:pt x="5099" y="6497"/>
                    </a:cubicBezTo>
                    <a:lnTo>
                      <a:pt x="5156" y="6274"/>
                    </a:lnTo>
                    <a:cubicBezTo>
                      <a:pt x="5693" y="6030"/>
                      <a:pt x="6215" y="5893"/>
                      <a:pt x="6823" y="5887"/>
                    </a:cubicBezTo>
                    <a:cubicBezTo>
                      <a:pt x="6827" y="5887"/>
                      <a:pt x="6830" y="5885"/>
                      <a:pt x="6833" y="5885"/>
                    </a:cubicBezTo>
                    <a:close/>
                    <a:moveTo>
                      <a:pt x="8670" y="300"/>
                    </a:moveTo>
                    <a:cubicBezTo>
                      <a:pt x="10621" y="300"/>
                      <a:pt x="12949" y="1355"/>
                      <a:pt x="14509" y="1855"/>
                    </a:cubicBezTo>
                    <a:cubicBezTo>
                      <a:pt x="16740" y="2569"/>
                      <a:pt x="18976" y="3240"/>
                      <a:pt x="21317" y="3468"/>
                    </a:cubicBezTo>
                    <a:cubicBezTo>
                      <a:pt x="19406" y="10447"/>
                      <a:pt x="17660" y="17613"/>
                      <a:pt x="16775" y="24804"/>
                    </a:cubicBezTo>
                    <a:cubicBezTo>
                      <a:pt x="13079" y="24015"/>
                      <a:pt x="9383" y="23228"/>
                      <a:pt x="5685" y="22443"/>
                    </a:cubicBezTo>
                    <a:cubicBezTo>
                      <a:pt x="4958" y="22290"/>
                      <a:pt x="3919" y="22039"/>
                      <a:pt x="2972" y="22039"/>
                    </a:cubicBezTo>
                    <a:cubicBezTo>
                      <a:pt x="2848" y="22039"/>
                      <a:pt x="2725" y="22043"/>
                      <a:pt x="2605" y="22053"/>
                    </a:cubicBezTo>
                    <a:cubicBezTo>
                      <a:pt x="3609" y="18453"/>
                      <a:pt x="4500" y="14822"/>
                      <a:pt x="5493" y="11217"/>
                    </a:cubicBezTo>
                    <a:cubicBezTo>
                      <a:pt x="6495" y="7586"/>
                      <a:pt x="7759" y="3997"/>
                      <a:pt x="8600" y="326"/>
                    </a:cubicBezTo>
                    <a:cubicBezTo>
                      <a:pt x="8602" y="317"/>
                      <a:pt x="8602" y="309"/>
                      <a:pt x="8600" y="301"/>
                    </a:cubicBezTo>
                    <a:cubicBezTo>
                      <a:pt x="8623" y="300"/>
                      <a:pt x="8646" y="300"/>
                      <a:pt x="8670" y="300"/>
                    </a:cubicBezTo>
                    <a:close/>
                    <a:moveTo>
                      <a:pt x="20948" y="5943"/>
                    </a:moveTo>
                    <a:cubicBezTo>
                      <a:pt x="21074" y="6979"/>
                      <a:pt x="21872" y="7820"/>
                      <a:pt x="22938" y="8018"/>
                    </a:cubicBezTo>
                    <a:cubicBezTo>
                      <a:pt x="21303" y="15067"/>
                      <a:pt x="19524" y="22101"/>
                      <a:pt x="18063" y="29188"/>
                    </a:cubicBezTo>
                    <a:cubicBezTo>
                      <a:pt x="17919" y="29174"/>
                      <a:pt x="17774" y="29158"/>
                      <a:pt x="17631" y="29142"/>
                    </a:cubicBezTo>
                    <a:cubicBezTo>
                      <a:pt x="17631" y="29128"/>
                      <a:pt x="17621" y="29115"/>
                      <a:pt x="17609" y="29112"/>
                    </a:cubicBezTo>
                    <a:cubicBezTo>
                      <a:pt x="14657" y="28570"/>
                      <a:pt x="11692" y="28167"/>
                      <a:pt x="8757" y="27532"/>
                    </a:cubicBezTo>
                    <a:cubicBezTo>
                      <a:pt x="6737" y="27096"/>
                      <a:pt x="1017" y="26579"/>
                      <a:pt x="807" y="23801"/>
                    </a:cubicBezTo>
                    <a:cubicBezTo>
                      <a:pt x="1046" y="22659"/>
                      <a:pt x="2078" y="22290"/>
                      <a:pt x="3364" y="22290"/>
                    </a:cubicBezTo>
                    <a:cubicBezTo>
                      <a:pt x="5390" y="22290"/>
                      <a:pt x="8049" y="23206"/>
                      <a:pt x="9243" y="23459"/>
                    </a:cubicBezTo>
                    <a:cubicBezTo>
                      <a:pt x="11751" y="23988"/>
                      <a:pt x="14262" y="24517"/>
                      <a:pt x="16770" y="25044"/>
                    </a:cubicBezTo>
                    <a:cubicBezTo>
                      <a:pt x="16780" y="25047"/>
                      <a:pt x="16789" y="25047"/>
                      <a:pt x="16798" y="25047"/>
                    </a:cubicBezTo>
                    <a:cubicBezTo>
                      <a:pt x="16886" y="25047"/>
                      <a:pt x="16934" y="24953"/>
                      <a:pt x="16911" y="24885"/>
                    </a:cubicBezTo>
                    <a:cubicBezTo>
                      <a:pt x="16923" y="24877"/>
                      <a:pt x="16933" y="24864"/>
                      <a:pt x="16936" y="24848"/>
                    </a:cubicBezTo>
                    <a:cubicBezTo>
                      <a:pt x="18168" y="18505"/>
                      <a:pt x="19349" y="12197"/>
                      <a:pt x="20948" y="5943"/>
                    </a:cubicBezTo>
                    <a:close/>
                    <a:moveTo>
                      <a:pt x="8554" y="0"/>
                    </a:moveTo>
                    <a:cubicBezTo>
                      <a:pt x="7907" y="0"/>
                      <a:pt x="7300" y="143"/>
                      <a:pt x="6803" y="529"/>
                    </a:cubicBezTo>
                    <a:cubicBezTo>
                      <a:pt x="6791" y="525"/>
                      <a:pt x="6779" y="523"/>
                      <a:pt x="6767" y="523"/>
                    </a:cubicBezTo>
                    <a:cubicBezTo>
                      <a:pt x="6739" y="523"/>
                      <a:pt x="6711" y="534"/>
                      <a:pt x="6689" y="554"/>
                    </a:cubicBezTo>
                    <a:cubicBezTo>
                      <a:pt x="5725" y="1432"/>
                      <a:pt x="5654" y="3302"/>
                      <a:pt x="5351" y="4496"/>
                    </a:cubicBezTo>
                    <a:cubicBezTo>
                      <a:pt x="5204" y="5082"/>
                      <a:pt x="5056" y="5667"/>
                      <a:pt x="4908" y="6254"/>
                    </a:cubicBezTo>
                    <a:cubicBezTo>
                      <a:pt x="4898" y="6266"/>
                      <a:pt x="4893" y="6282"/>
                      <a:pt x="4896" y="6298"/>
                    </a:cubicBezTo>
                    <a:lnTo>
                      <a:pt x="4080" y="9526"/>
                    </a:lnTo>
                    <a:cubicBezTo>
                      <a:pt x="4039" y="9570"/>
                      <a:pt x="3994" y="9612"/>
                      <a:pt x="3951" y="9655"/>
                    </a:cubicBezTo>
                    <a:cubicBezTo>
                      <a:pt x="3920" y="9688"/>
                      <a:pt x="3949" y="9732"/>
                      <a:pt x="3983" y="9732"/>
                    </a:cubicBezTo>
                    <a:cubicBezTo>
                      <a:pt x="3993" y="9732"/>
                      <a:pt x="4004" y="9728"/>
                      <a:pt x="4013" y="9718"/>
                    </a:cubicBezTo>
                    <a:cubicBezTo>
                      <a:pt x="4021" y="9710"/>
                      <a:pt x="4029" y="9703"/>
                      <a:pt x="4037" y="9695"/>
                    </a:cubicBezTo>
                    <a:lnTo>
                      <a:pt x="4037" y="9695"/>
                    </a:lnTo>
                    <a:cubicBezTo>
                      <a:pt x="3940" y="10085"/>
                      <a:pt x="3841" y="10476"/>
                      <a:pt x="3743" y="10864"/>
                    </a:cubicBezTo>
                    <a:cubicBezTo>
                      <a:pt x="3743" y="10866"/>
                      <a:pt x="3743" y="10868"/>
                      <a:pt x="3741" y="10869"/>
                    </a:cubicBezTo>
                    <a:lnTo>
                      <a:pt x="3738" y="10872"/>
                    </a:lnTo>
                    <a:cubicBezTo>
                      <a:pt x="3727" y="10882"/>
                      <a:pt x="3723" y="10899"/>
                      <a:pt x="3730" y="10914"/>
                    </a:cubicBezTo>
                    <a:cubicBezTo>
                      <a:pt x="3244" y="12836"/>
                      <a:pt x="2737" y="14756"/>
                      <a:pt x="2241" y="16679"/>
                    </a:cubicBezTo>
                    <a:lnTo>
                      <a:pt x="2224" y="16696"/>
                    </a:lnTo>
                    <a:cubicBezTo>
                      <a:pt x="2209" y="16707"/>
                      <a:pt x="2211" y="16730"/>
                      <a:pt x="2225" y="16742"/>
                    </a:cubicBezTo>
                    <a:cubicBezTo>
                      <a:pt x="1663" y="18919"/>
                      <a:pt x="1114" y="21101"/>
                      <a:pt x="627" y="23294"/>
                    </a:cubicBezTo>
                    <a:cubicBezTo>
                      <a:pt x="620" y="23304"/>
                      <a:pt x="614" y="23314"/>
                      <a:pt x="611" y="23325"/>
                    </a:cubicBezTo>
                    <a:cubicBezTo>
                      <a:pt x="0" y="26122"/>
                      <a:pt x="4189" y="26761"/>
                      <a:pt x="6022" y="27198"/>
                    </a:cubicBezTo>
                    <a:cubicBezTo>
                      <a:pt x="9381" y="27999"/>
                      <a:pt x="12845" y="28733"/>
                      <a:pt x="16300" y="29069"/>
                    </a:cubicBezTo>
                    <a:cubicBezTo>
                      <a:pt x="16912" y="29247"/>
                      <a:pt x="17523" y="29378"/>
                      <a:pt x="18163" y="29437"/>
                    </a:cubicBezTo>
                    <a:cubicBezTo>
                      <a:pt x="18168" y="29437"/>
                      <a:pt x="18172" y="29438"/>
                      <a:pt x="18177" y="29438"/>
                    </a:cubicBezTo>
                    <a:cubicBezTo>
                      <a:pt x="18281" y="29438"/>
                      <a:pt x="18303" y="29311"/>
                      <a:pt x="18246" y="29243"/>
                    </a:cubicBezTo>
                    <a:cubicBezTo>
                      <a:pt x="20055" y="22225"/>
                      <a:pt x="21555" y="15113"/>
                      <a:pt x="23192" y="8053"/>
                    </a:cubicBezTo>
                    <a:cubicBezTo>
                      <a:pt x="23232" y="8056"/>
                      <a:pt x="23270" y="8061"/>
                      <a:pt x="23310" y="8063"/>
                    </a:cubicBezTo>
                    <a:cubicBezTo>
                      <a:pt x="23312" y="8063"/>
                      <a:pt x="23314" y="8063"/>
                      <a:pt x="23316" y="8063"/>
                    </a:cubicBezTo>
                    <a:cubicBezTo>
                      <a:pt x="23472" y="8063"/>
                      <a:pt x="23469" y="7820"/>
                      <a:pt x="23310" y="7809"/>
                    </a:cubicBezTo>
                    <a:cubicBezTo>
                      <a:pt x="21926" y="7726"/>
                      <a:pt x="21027" y="6591"/>
                      <a:pt x="21129" y="5254"/>
                    </a:cubicBezTo>
                    <a:cubicBezTo>
                      <a:pt x="21279" y="4682"/>
                      <a:pt x="21426" y="4110"/>
                      <a:pt x="21582" y="3541"/>
                    </a:cubicBezTo>
                    <a:cubicBezTo>
                      <a:pt x="21604" y="3458"/>
                      <a:pt x="21553" y="3399"/>
                      <a:pt x="21489" y="3380"/>
                    </a:cubicBezTo>
                    <a:cubicBezTo>
                      <a:pt x="21504" y="3303"/>
                      <a:pt x="21462" y="3209"/>
                      <a:pt x="21362" y="3200"/>
                    </a:cubicBezTo>
                    <a:cubicBezTo>
                      <a:pt x="18267" y="2881"/>
                      <a:pt x="15379" y="1800"/>
                      <a:pt x="12419" y="910"/>
                    </a:cubicBezTo>
                    <a:cubicBezTo>
                      <a:pt x="11349" y="587"/>
                      <a:pt x="9868" y="0"/>
                      <a:pt x="85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g3a3da59d902_0_32"/>
              <p:cNvSpPr/>
              <p:nvPr/>
            </p:nvSpPr>
            <p:spPr>
              <a:xfrm>
                <a:off x="7073925" y="4418275"/>
                <a:ext cx="34900" cy="87600"/>
              </a:xfrm>
              <a:custGeom>
                <a:rect b="b" l="l" r="r" t="t"/>
                <a:pathLst>
                  <a:path extrusionOk="0" h="3504" w="1396">
                    <a:moveTo>
                      <a:pt x="618" y="0"/>
                    </a:moveTo>
                    <a:cubicBezTo>
                      <a:pt x="600" y="0"/>
                      <a:pt x="581" y="9"/>
                      <a:pt x="571" y="29"/>
                    </a:cubicBezTo>
                    <a:cubicBezTo>
                      <a:pt x="1" y="1112"/>
                      <a:pt x="260" y="2674"/>
                      <a:pt x="1209" y="3476"/>
                    </a:cubicBezTo>
                    <a:cubicBezTo>
                      <a:pt x="1228" y="3495"/>
                      <a:pt x="1249" y="3503"/>
                      <a:pt x="1270" y="3503"/>
                    </a:cubicBezTo>
                    <a:cubicBezTo>
                      <a:pt x="1338" y="3503"/>
                      <a:pt x="1395" y="3415"/>
                      <a:pt x="1333" y="3352"/>
                    </a:cubicBezTo>
                    <a:cubicBezTo>
                      <a:pt x="496" y="2355"/>
                      <a:pt x="267" y="1318"/>
                      <a:pt x="678" y="75"/>
                    </a:cubicBezTo>
                    <a:cubicBezTo>
                      <a:pt x="693" y="33"/>
                      <a:pt x="654" y="0"/>
                      <a:pt x="6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g3a3da59d902_0_32"/>
              <p:cNvSpPr/>
              <p:nvPr/>
            </p:nvSpPr>
            <p:spPr>
              <a:xfrm>
                <a:off x="6809750" y="4188075"/>
                <a:ext cx="262200" cy="162650"/>
              </a:xfrm>
              <a:custGeom>
                <a:rect b="b" l="l" r="r" t="t"/>
                <a:pathLst>
                  <a:path extrusionOk="0" h="6506" w="10488">
                    <a:moveTo>
                      <a:pt x="1292" y="152"/>
                    </a:moveTo>
                    <a:cubicBezTo>
                      <a:pt x="4251" y="1051"/>
                      <a:pt x="7281" y="1795"/>
                      <a:pt x="10290" y="2514"/>
                    </a:cubicBezTo>
                    <a:cubicBezTo>
                      <a:pt x="10289" y="2517"/>
                      <a:pt x="10287" y="2520"/>
                      <a:pt x="10286" y="2523"/>
                    </a:cubicBezTo>
                    <a:cubicBezTo>
                      <a:pt x="9938" y="3779"/>
                      <a:pt x="9626" y="5056"/>
                      <a:pt x="9404" y="6341"/>
                    </a:cubicBezTo>
                    <a:cubicBezTo>
                      <a:pt x="9403" y="6355"/>
                      <a:pt x="9406" y="6371"/>
                      <a:pt x="9412" y="6384"/>
                    </a:cubicBezTo>
                    <a:cubicBezTo>
                      <a:pt x="9406" y="6377"/>
                      <a:pt x="9401" y="6369"/>
                      <a:pt x="9390" y="6366"/>
                    </a:cubicBezTo>
                    <a:cubicBezTo>
                      <a:pt x="6288" y="5630"/>
                      <a:pt x="3223" y="4744"/>
                      <a:pt x="122" y="4009"/>
                    </a:cubicBezTo>
                    <a:cubicBezTo>
                      <a:pt x="127" y="4002"/>
                      <a:pt x="133" y="3999"/>
                      <a:pt x="136" y="3991"/>
                    </a:cubicBezTo>
                    <a:cubicBezTo>
                      <a:pt x="581" y="2737"/>
                      <a:pt x="924" y="1432"/>
                      <a:pt x="1292" y="152"/>
                    </a:cubicBezTo>
                    <a:close/>
                    <a:moveTo>
                      <a:pt x="1221" y="0"/>
                    </a:moveTo>
                    <a:cubicBezTo>
                      <a:pt x="1193" y="0"/>
                      <a:pt x="1168" y="19"/>
                      <a:pt x="1159" y="48"/>
                    </a:cubicBezTo>
                    <a:cubicBezTo>
                      <a:pt x="1139" y="58"/>
                      <a:pt x="1123" y="77"/>
                      <a:pt x="1118" y="101"/>
                    </a:cubicBezTo>
                    <a:cubicBezTo>
                      <a:pt x="734" y="1378"/>
                      <a:pt x="316" y="2661"/>
                      <a:pt x="10" y="3956"/>
                    </a:cubicBezTo>
                    <a:cubicBezTo>
                      <a:pt x="1" y="3990"/>
                      <a:pt x="20" y="4023"/>
                      <a:pt x="52" y="4033"/>
                    </a:cubicBezTo>
                    <a:cubicBezTo>
                      <a:pt x="39" y="4058"/>
                      <a:pt x="52" y="4089"/>
                      <a:pt x="80" y="4097"/>
                    </a:cubicBezTo>
                    <a:cubicBezTo>
                      <a:pt x="3125" y="5058"/>
                      <a:pt x="6248" y="5762"/>
                      <a:pt x="9353" y="6503"/>
                    </a:cubicBezTo>
                    <a:cubicBezTo>
                      <a:pt x="9359" y="6505"/>
                      <a:pt x="9365" y="6505"/>
                      <a:pt x="9371" y="6505"/>
                    </a:cubicBezTo>
                    <a:cubicBezTo>
                      <a:pt x="9419" y="6505"/>
                      <a:pt x="9445" y="6455"/>
                      <a:pt x="9436" y="6416"/>
                    </a:cubicBezTo>
                    <a:lnTo>
                      <a:pt x="9436" y="6416"/>
                    </a:lnTo>
                    <a:cubicBezTo>
                      <a:pt x="9452" y="6428"/>
                      <a:pt x="9472" y="6435"/>
                      <a:pt x="9491" y="6435"/>
                    </a:cubicBezTo>
                    <a:cubicBezTo>
                      <a:pt x="9519" y="6435"/>
                      <a:pt x="9545" y="6420"/>
                      <a:pt x="9554" y="6382"/>
                    </a:cubicBezTo>
                    <a:cubicBezTo>
                      <a:pt x="9860" y="5112"/>
                      <a:pt x="10148" y="3840"/>
                      <a:pt x="10474" y="2574"/>
                    </a:cubicBezTo>
                    <a:cubicBezTo>
                      <a:pt x="10488" y="2522"/>
                      <a:pt x="10454" y="2468"/>
                      <a:pt x="10402" y="2458"/>
                    </a:cubicBezTo>
                    <a:cubicBezTo>
                      <a:pt x="10405" y="2429"/>
                      <a:pt x="10386" y="2402"/>
                      <a:pt x="10359" y="2396"/>
                    </a:cubicBezTo>
                    <a:cubicBezTo>
                      <a:pt x="7345" y="1532"/>
                      <a:pt x="4298" y="679"/>
                      <a:pt x="1236" y="2"/>
                    </a:cubicBezTo>
                    <a:cubicBezTo>
                      <a:pt x="1231" y="1"/>
                      <a:pt x="1226" y="0"/>
                      <a:pt x="12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g3a3da59d902_0_32"/>
              <p:cNvSpPr/>
              <p:nvPr/>
            </p:nvSpPr>
            <p:spPr>
              <a:xfrm>
                <a:off x="6866525" y="4239800"/>
                <a:ext cx="154075" cy="40250"/>
              </a:xfrm>
              <a:custGeom>
                <a:rect b="b" l="l" r="r" t="t"/>
                <a:pathLst>
                  <a:path extrusionOk="0" h="1610" w="6163">
                    <a:moveTo>
                      <a:pt x="47" y="1"/>
                    </a:moveTo>
                    <a:cubicBezTo>
                      <a:pt x="13" y="1"/>
                      <a:pt x="1" y="55"/>
                      <a:pt x="38" y="66"/>
                    </a:cubicBezTo>
                    <a:cubicBezTo>
                      <a:pt x="2051" y="611"/>
                      <a:pt x="4075" y="1162"/>
                      <a:pt x="6108" y="1608"/>
                    </a:cubicBezTo>
                    <a:cubicBezTo>
                      <a:pt x="6111" y="1609"/>
                      <a:pt x="6114" y="1609"/>
                      <a:pt x="6117" y="1609"/>
                    </a:cubicBezTo>
                    <a:cubicBezTo>
                      <a:pt x="6152" y="1609"/>
                      <a:pt x="6163" y="1558"/>
                      <a:pt x="6126" y="1546"/>
                    </a:cubicBezTo>
                    <a:cubicBezTo>
                      <a:pt x="4124" y="968"/>
                      <a:pt x="2082" y="483"/>
                      <a:pt x="55" y="2"/>
                    </a:cubicBezTo>
                    <a:cubicBezTo>
                      <a:pt x="52" y="1"/>
                      <a:pt x="50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g3a3da59d902_0_32"/>
              <p:cNvSpPr/>
              <p:nvPr/>
            </p:nvSpPr>
            <p:spPr>
              <a:xfrm>
                <a:off x="6854675" y="4275400"/>
                <a:ext cx="149050" cy="35425"/>
              </a:xfrm>
              <a:custGeom>
                <a:rect b="b" l="l" r="r" t="t"/>
                <a:pathLst>
                  <a:path extrusionOk="0" h="1417" w="5962">
                    <a:moveTo>
                      <a:pt x="48" y="0"/>
                    </a:moveTo>
                    <a:cubicBezTo>
                      <a:pt x="14" y="0"/>
                      <a:pt x="1" y="53"/>
                      <a:pt x="38" y="63"/>
                    </a:cubicBezTo>
                    <a:cubicBezTo>
                      <a:pt x="1973" y="535"/>
                      <a:pt x="3917" y="965"/>
                      <a:pt x="5857" y="1415"/>
                    </a:cubicBezTo>
                    <a:cubicBezTo>
                      <a:pt x="5863" y="1416"/>
                      <a:pt x="5868" y="1417"/>
                      <a:pt x="5873" y="1417"/>
                    </a:cubicBezTo>
                    <a:cubicBezTo>
                      <a:pt x="5939" y="1417"/>
                      <a:pt x="5962" y="1313"/>
                      <a:pt x="5891" y="1295"/>
                    </a:cubicBezTo>
                    <a:cubicBezTo>
                      <a:pt x="3956" y="822"/>
                      <a:pt x="2013" y="369"/>
                      <a:pt x="56" y="1"/>
                    </a:cubicBezTo>
                    <a:cubicBezTo>
                      <a:pt x="53" y="1"/>
                      <a:pt x="51" y="0"/>
                      <a:pt x="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41" name="Google Shape;941;g3a3da59d902_0_32"/>
          <p:cNvGrpSpPr/>
          <p:nvPr/>
        </p:nvGrpSpPr>
        <p:grpSpPr>
          <a:xfrm>
            <a:off x="1053032" y="3606505"/>
            <a:ext cx="792000" cy="798000"/>
            <a:chOff x="1761582" y="4189805"/>
            <a:chExt cx="792000" cy="798000"/>
          </a:xfrm>
        </p:grpSpPr>
        <p:sp>
          <p:nvSpPr>
            <p:cNvPr id="942" name="Google Shape;942;g3a3da59d902_0_32"/>
            <p:cNvSpPr/>
            <p:nvPr/>
          </p:nvSpPr>
          <p:spPr>
            <a:xfrm rot="-2546090">
              <a:off x="1899264" y="4284406"/>
              <a:ext cx="516635" cy="608798"/>
            </a:xfrm>
            <a:prstGeom prst="trapezoid">
              <a:avLst>
                <a:gd fmla="val 21101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3" name="Google Shape;943;g3a3da59d902_0_32"/>
            <p:cNvGrpSpPr/>
            <p:nvPr/>
          </p:nvGrpSpPr>
          <p:grpSpPr>
            <a:xfrm>
              <a:off x="1761623" y="4322223"/>
              <a:ext cx="646313" cy="572700"/>
              <a:chOff x="1589575" y="3072925"/>
              <a:chExt cx="421875" cy="373825"/>
            </a:xfrm>
          </p:grpSpPr>
          <p:sp>
            <p:nvSpPr>
              <p:cNvPr id="944" name="Google Shape;944;g3a3da59d902_0_32"/>
              <p:cNvSpPr/>
              <p:nvPr/>
            </p:nvSpPr>
            <p:spPr>
              <a:xfrm>
                <a:off x="1589575" y="3072925"/>
                <a:ext cx="421875" cy="373825"/>
              </a:xfrm>
              <a:custGeom>
                <a:rect b="b" l="l" r="r" t="t"/>
                <a:pathLst>
                  <a:path extrusionOk="0" h="14953" w="16875">
                    <a:moveTo>
                      <a:pt x="4600" y="1696"/>
                    </a:moveTo>
                    <a:cubicBezTo>
                      <a:pt x="6158" y="1696"/>
                      <a:pt x="8594" y="3800"/>
                      <a:pt x="9439" y="4349"/>
                    </a:cubicBezTo>
                    <a:cubicBezTo>
                      <a:pt x="10974" y="5343"/>
                      <a:pt x="12493" y="6365"/>
                      <a:pt x="14052" y="7319"/>
                    </a:cubicBezTo>
                    <a:cubicBezTo>
                      <a:pt x="13300" y="7804"/>
                      <a:pt x="12559" y="8304"/>
                      <a:pt x="11814" y="8803"/>
                    </a:cubicBezTo>
                    <a:cubicBezTo>
                      <a:pt x="10679" y="8006"/>
                      <a:pt x="3297" y="3729"/>
                      <a:pt x="3821" y="1952"/>
                    </a:cubicBezTo>
                    <a:cubicBezTo>
                      <a:pt x="4037" y="1773"/>
                      <a:pt x="4303" y="1696"/>
                      <a:pt x="4600" y="1696"/>
                    </a:cubicBezTo>
                    <a:close/>
                    <a:moveTo>
                      <a:pt x="310" y="4306"/>
                    </a:moveTo>
                    <a:cubicBezTo>
                      <a:pt x="1424" y="5189"/>
                      <a:pt x="2581" y="6024"/>
                      <a:pt x="3764" y="6829"/>
                    </a:cubicBezTo>
                    <a:cubicBezTo>
                      <a:pt x="3657" y="7617"/>
                      <a:pt x="3563" y="8434"/>
                      <a:pt x="3538" y="9230"/>
                    </a:cubicBezTo>
                    <a:cubicBezTo>
                      <a:pt x="3256" y="9014"/>
                      <a:pt x="2970" y="8806"/>
                      <a:pt x="2687" y="8596"/>
                    </a:cubicBezTo>
                    <a:cubicBezTo>
                      <a:pt x="2688" y="8595"/>
                      <a:pt x="2690" y="8595"/>
                      <a:pt x="2692" y="8595"/>
                    </a:cubicBezTo>
                    <a:cubicBezTo>
                      <a:pt x="2693" y="8595"/>
                      <a:pt x="2695" y="8595"/>
                      <a:pt x="2698" y="8594"/>
                    </a:cubicBezTo>
                    <a:cubicBezTo>
                      <a:pt x="2894" y="8453"/>
                      <a:pt x="3099" y="8319"/>
                      <a:pt x="3283" y="8159"/>
                    </a:cubicBezTo>
                    <a:cubicBezTo>
                      <a:pt x="3326" y="8122"/>
                      <a:pt x="3286" y="8055"/>
                      <a:pt x="3238" y="8055"/>
                    </a:cubicBezTo>
                    <a:cubicBezTo>
                      <a:pt x="3229" y="8055"/>
                      <a:pt x="3219" y="8058"/>
                      <a:pt x="3209" y="8064"/>
                    </a:cubicBezTo>
                    <a:cubicBezTo>
                      <a:pt x="3005" y="8196"/>
                      <a:pt x="2819" y="8357"/>
                      <a:pt x="2629" y="8507"/>
                    </a:cubicBezTo>
                    <a:cubicBezTo>
                      <a:pt x="2618" y="8515"/>
                      <a:pt x="2612" y="8528"/>
                      <a:pt x="2612" y="8540"/>
                    </a:cubicBezTo>
                    <a:cubicBezTo>
                      <a:pt x="2470" y="8437"/>
                      <a:pt x="2330" y="8328"/>
                      <a:pt x="2188" y="8225"/>
                    </a:cubicBezTo>
                    <a:cubicBezTo>
                      <a:pt x="2462" y="8075"/>
                      <a:pt x="2714" y="7888"/>
                      <a:pt x="2938" y="7673"/>
                    </a:cubicBezTo>
                    <a:cubicBezTo>
                      <a:pt x="2965" y="7647"/>
                      <a:pt x="2940" y="7601"/>
                      <a:pt x="2909" y="7601"/>
                    </a:cubicBezTo>
                    <a:cubicBezTo>
                      <a:pt x="2902" y="7601"/>
                      <a:pt x="2896" y="7603"/>
                      <a:pt x="2889" y="7608"/>
                    </a:cubicBezTo>
                    <a:cubicBezTo>
                      <a:pt x="2628" y="7788"/>
                      <a:pt x="2371" y="7981"/>
                      <a:pt x="2121" y="8177"/>
                    </a:cubicBezTo>
                    <a:cubicBezTo>
                      <a:pt x="1799" y="7944"/>
                      <a:pt x="1478" y="7713"/>
                      <a:pt x="1156" y="7487"/>
                    </a:cubicBezTo>
                    <a:cubicBezTo>
                      <a:pt x="1427" y="7331"/>
                      <a:pt x="1676" y="7139"/>
                      <a:pt x="1894" y="6915"/>
                    </a:cubicBezTo>
                    <a:cubicBezTo>
                      <a:pt x="1930" y="6879"/>
                      <a:pt x="1897" y="6829"/>
                      <a:pt x="1858" y="6829"/>
                    </a:cubicBezTo>
                    <a:cubicBezTo>
                      <a:pt x="1847" y="6829"/>
                      <a:pt x="1835" y="6833"/>
                      <a:pt x="1824" y="6843"/>
                    </a:cubicBezTo>
                    <a:cubicBezTo>
                      <a:pt x="1588" y="7052"/>
                      <a:pt x="1338" y="7243"/>
                      <a:pt x="1075" y="7413"/>
                    </a:cubicBezTo>
                    <a:cubicBezTo>
                      <a:pt x="1070" y="7417"/>
                      <a:pt x="1070" y="7421"/>
                      <a:pt x="1067" y="7425"/>
                    </a:cubicBezTo>
                    <a:cubicBezTo>
                      <a:pt x="940" y="7335"/>
                      <a:pt x="812" y="7241"/>
                      <a:pt x="683" y="7152"/>
                    </a:cubicBezTo>
                    <a:cubicBezTo>
                      <a:pt x="964" y="6951"/>
                      <a:pt x="1243" y="6747"/>
                      <a:pt x="1507" y="6526"/>
                    </a:cubicBezTo>
                    <a:cubicBezTo>
                      <a:pt x="1543" y="6495"/>
                      <a:pt x="1510" y="6438"/>
                      <a:pt x="1471" y="6438"/>
                    </a:cubicBezTo>
                    <a:cubicBezTo>
                      <a:pt x="1463" y="6438"/>
                      <a:pt x="1455" y="6440"/>
                      <a:pt x="1447" y="6446"/>
                    </a:cubicBezTo>
                    <a:cubicBezTo>
                      <a:pt x="1158" y="6652"/>
                      <a:pt x="881" y="6875"/>
                      <a:pt x="610" y="7101"/>
                    </a:cubicBezTo>
                    <a:cubicBezTo>
                      <a:pt x="511" y="7034"/>
                      <a:pt x="414" y="6966"/>
                      <a:pt x="315" y="6899"/>
                    </a:cubicBezTo>
                    <a:cubicBezTo>
                      <a:pt x="321" y="6886"/>
                      <a:pt x="325" y="6872"/>
                      <a:pt x="325" y="6857"/>
                    </a:cubicBezTo>
                    <a:cubicBezTo>
                      <a:pt x="331" y="6406"/>
                      <a:pt x="329" y="5957"/>
                      <a:pt x="328" y="5506"/>
                    </a:cubicBezTo>
                    <a:cubicBezTo>
                      <a:pt x="328" y="5487"/>
                      <a:pt x="326" y="5463"/>
                      <a:pt x="325" y="5440"/>
                    </a:cubicBezTo>
                    <a:lnTo>
                      <a:pt x="325" y="5440"/>
                    </a:lnTo>
                    <a:cubicBezTo>
                      <a:pt x="329" y="5443"/>
                      <a:pt x="335" y="5444"/>
                      <a:pt x="340" y="5444"/>
                    </a:cubicBezTo>
                    <a:cubicBezTo>
                      <a:pt x="349" y="5444"/>
                      <a:pt x="359" y="5440"/>
                      <a:pt x="366" y="5432"/>
                    </a:cubicBezTo>
                    <a:cubicBezTo>
                      <a:pt x="529" y="5283"/>
                      <a:pt x="704" y="5144"/>
                      <a:pt x="887" y="5018"/>
                    </a:cubicBezTo>
                    <a:cubicBezTo>
                      <a:pt x="929" y="4990"/>
                      <a:pt x="904" y="4929"/>
                      <a:pt x="863" y="4929"/>
                    </a:cubicBezTo>
                    <a:cubicBezTo>
                      <a:pt x="855" y="4929"/>
                      <a:pt x="846" y="4932"/>
                      <a:pt x="838" y="4937"/>
                    </a:cubicBezTo>
                    <a:cubicBezTo>
                      <a:pt x="645" y="5048"/>
                      <a:pt x="470" y="5189"/>
                      <a:pt x="320" y="5356"/>
                    </a:cubicBezTo>
                    <a:cubicBezTo>
                      <a:pt x="299" y="5050"/>
                      <a:pt x="237" y="4577"/>
                      <a:pt x="310" y="4306"/>
                    </a:cubicBezTo>
                    <a:close/>
                    <a:moveTo>
                      <a:pt x="3898" y="6919"/>
                    </a:moveTo>
                    <a:lnTo>
                      <a:pt x="3898" y="6919"/>
                    </a:lnTo>
                    <a:cubicBezTo>
                      <a:pt x="4027" y="7007"/>
                      <a:pt x="4156" y="7093"/>
                      <a:pt x="4287" y="7179"/>
                    </a:cubicBezTo>
                    <a:cubicBezTo>
                      <a:pt x="4099" y="7968"/>
                      <a:pt x="4095" y="8851"/>
                      <a:pt x="4087" y="9664"/>
                    </a:cubicBezTo>
                    <a:cubicBezTo>
                      <a:pt x="3966" y="9568"/>
                      <a:pt x="3847" y="9471"/>
                      <a:pt x="3726" y="9375"/>
                    </a:cubicBezTo>
                    <a:cubicBezTo>
                      <a:pt x="3872" y="8580"/>
                      <a:pt x="3914" y="7731"/>
                      <a:pt x="3898" y="6919"/>
                    </a:cubicBezTo>
                    <a:close/>
                    <a:moveTo>
                      <a:pt x="4449" y="7288"/>
                    </a:moveTo>
                    <a:cubicBezTo>
                      <a:pt x="4612" y="7398"/>
                      <a:pt x="4774" y="7508"/>
                      <a:pt x="4939" y="7614"/>
                    </a:cubicBezTo>
                    <a:cubicBezTo>
                      <a:pt x="4650" y="8349"/>
                      <a:pt x="4583" y="9286"/>
                      <a:pt x="4596" y="10072"/>
                    </a:cubicBezTo>
                    <a:cubicBezTo>
                      <a:pt x="4470" y="9968"/>
                      <a:pt x="4341" y="9868"/>
                      <a:pt x="4215" y="9766"/>
                    </a:cubicBezTo>
                    <a:lnTo>
                      <a:pt x="4213" y="9766"/>
                    </a:lnTo>
                    <a:cubicBezTo>
                      <a:pt x="4279" y="8947"/>
                      <a:pt x="4427" y="8108"/>
                      <a:pt x="4449" y="7288"/>
                    </a:cubicBezTo>
                    <a:close/>
                    <a:moveTo>
                      <a:pt x="5442" y="227"/>
                    </a:moveTo>
                    <a:cubicBezTo>
                      <a:pt x="9208" y="1695"/>
                      <a:pt x="12785" y="3921"/>
                      <a:pt x="16321" y="5871"/>
                    </a:cubicBezTo>
                    <a:cubicBezTo>
                      <a:pt x="16312" y="5877"/>
                      <a:pt x="16304" y="5885"/>
                      <a:pt x="16298" y="5893"/>
                    </a:cubicBezTo>
                    <a:cubicBezTo>
                      <a:pt x="16231" y="6003"/>
                      <a:pt x="16140" y="6062"/>
                      <a:pt x="16027" y="6118"/>
                    </a:cubicBezTo>
                    <a:cubicBezTo>
                      <a:pt x="16023" y="6118"/>
                      <a:pt x="16023" y="6121"/>
                      <a:pt x="16022" y="6122"/>
                    </a:cubicBezTo>
                    <a:cubicBezTo>
                      <a:pt x="15421" y="6459"/>
                      <a:pt x="14834" y="6821"/>
                      <a:pt x="14253" y="7192"/>
                    </a:cubicBezTo>
                    <a:cubicBezTo>
                      <a:pt x="11715" y="5436"/>
                      <a:pt x="9089" y="3791"/>
                      <a:pt x="6496" y="2120"/>
                    </a:cubicBezTo>
                    <a:cubicBezTo>
                      <a:pt x="5996" y="1798"/>
                      <a:pt x="5187" y="1345"/>
                      <a:pt x="4521" y="1345"/>
                    </a:cubicBezTo>
                    <a:cubicBezTo>
                      <a:pt x="4272" y="1345"/>
                      <a:pt x="4042" y="1409"/>
                      <a:pt x="3856" y="1567"/>
                    </a:cubicBezTo>
                    <a:cubicBezTo>
                      <a:pt x="3841" y="1560"/>
                      <a:pt x="3826" y="1557"/>
                      <a:pt x="3810" y="1557"/>
                    </a:cubicBezTo>
                    <a:cubicBezTo>
                      <a:pt x="3780" y="1557"/>
                      <a:pt x="3750" y="1570"/>
                      <a:pt x="3729" y="1594"/>
                    </a:cubicBezTo>
                    <a:cubicBezTo>
                      <a:pt x="2621" y="2876"/>
                      <a:pt x="4774" y="4071"/>
                      <a:pt x="5627" y="4737"/>
                    </a:cubicBezTo>
                    <a:cubicBezTo>
                      <a:pt x="7548" y="6236"/>
                      <a:pt x="9546" y="7719"/>
                      <a:pt x="11687" y="8889"/>
                    </a:cubicBezTo>
                    <a:cubicBezTo>
                      <a:pt x="10998" y="9352"/>
                      <a:pt x="10306" y="9809"/>
                      <a:pt x="9604" y="10241"/>
                    </a:cubicBezTo>
                    <a:cubicBezTo>
                      <a:pt x="9599" y="10244"/>
                      <a:pt x="9596" y="10247"/>
                      <a:pt x="9592" y="10252"/>
                    </a:cubicBezTo>
                    <a:cubicBezTo>
                      <a:pt x="9586" y="10247"/>
                      <a:pt x="9585" y="10241"/>
                      <a:pt x="9578" y="10238"/>
                    </a:cubicBezTo>
                    <a:cubicBezTo>
                      <a:pt x="6491" y="8284"/>
                      <a:pt x="3530" y="6140"/>
                      <a:pt x="454" y="4176"/>
                    </a:cubicBezTo>
                    <a:cubicBezTo>
                      <a:pt x="2122" y="2929"/>
                      <a:pt x="3689" y="1550"/>
                      <a:pt x="5380" y="324"/>
                    </a:cubicBezTo>
                    <a:cubicBezTo>
                      <a:pt x="5414" y="302"/>
                      <a:pt x="5436" y="267"/>
                      <a:pt x="5442" y="227"/>
                    </a:cubicBezTo>
                    <a:close/>
                    <a:moveTo>
                      <a:pt x="5076" y="7704"/>
                    </a:moveTo>
                    <a:cubicBezTo>
                      <a:pt x="5382" y="7904"/>
                      <a:pt x="5689" y="8104"/>
                      <a:pt x="5997" y="8301"/>
                    </a:cubicBezTo>
                    <a:cubicBezTo>
                      <a:pt x="5989" y="8308"/>
                      <a:pt x="5984" y="8314"/>
                      <a:pt x="5979" y="8324"/>
                    </a:cubicBezTo>
                    <a:cubicBezTo>
                      <a:pt x="5739" y="9144"/>
                      <a:pt x="5700" y="10078"/>
                      <a:pt x="5651" y="10942"/>
                    </a:cubicBezTo>
                    <a:cubicBezTo>
                      <a:pt x="5504" y="10819"/>
                      <a:pt x="5358" y="10698"/>
                      <a:pt x="5211" y="10577"/>
                    </a:cubicBezTo>
                    <a:cubicBezTo>
                      <a:pt x="5321" y="9740"/>
                      <a:pt x="5458" y="8838"/>
                      <a:pt x="5447" y="7998"/>
                    </a:cubicBezTo>
                    <a:cubicBezTo>
                      <a:pt x="5446" y="7953"/>
                      <a:pt x="5406" y="7926"/>
                      <a:pt x="5367" y="7926"/>
                    </a:cubicBezTo>
                    <a:cubicBezTo>
                      <a:pt x="5336" y="7926"/>
                      <a:pt x="5307" y="7942"/>
                      <a:pt x="5299" y="7979"/>
                    </a:cubicBezTo>
                    <a:cubicBezTo>
                      <a:pt x="5122" y="8767"/>
                      <a:pt x="5101" y="9669"/>
                      <a:pt x="5103" y="10488"/>
                    </a:cubicBezTo>
                    <a:cubicBezTo>
                      <a:pt x="4962" y="10372"/>
                      <a:pt x="4824" y="10258"/>
                      <a:pt x="4684" y="10144"/>
                    </a:cubicBezTo>
                    <a:cubicBezTo>
                      <a:pt x="4752" y="9309"/>
                      <a:pt x="4948" y="8521"/>
                      <a:pt x="5076" y="7704"/>
                    </a:cubicBezTo>
                    <a:close/>
                    <a:moveTo>
                      <a:pt x="6099" y="8367"/>
                    </a:moveTo>
                    <a:cubicBezTo>
                      <a:pt x="6220" y="8445"/>
                      <a:pt x="6341" y="8524"/>
                      <a:pt x="6464" y="8602"/>
                    </a:cubicBezTo>
                    <a:cubicBezTo>
                      <a:pt x="6432" y="8610"/>
                      <a:pt x="6410" y="8636"/>
                      <a:pt x="6405" y="8668"/>
                    </a:cubicBezTo>
                    <a:cubicBezTo>
                      <a:pt x="6289" y="9579"/>
                      <a:pt x="6225" y="10496"/>
                      <a:pt x="6214" y="11414"/>
                    </a:cubicBezTo>
                    <a:cubicBezTo>
                      <a:pt x="6067" y="11290"/>
                      <a:pt x="5920" y="11168"/>
                      <a:pt x="5774" y="11044"/>
                    </a:cubicBezTo>
                    <a:cubicBezTo>
                      <a:pt x="5893" y="10163"/>
                      <a:pt x="6089" y="9251"/>
                      <a:pt x="6099" y="8367"/>
                    </a:cubicBezTo>
                    <a:close/>
                    <a:moveTo>
                      <a:pt x="6564" y="8666"/>
                    </a:moveTo>
                    <a:cubicBezTo>
                      <a:pt x="6695" y="8751"/>
                      <a:pt x="6827" y="8837"/>
                      <a:pt x="6960" y="8921"/>
                    </a:cubicBezTo>
                    <a:cubicBezTo>
                      <a:pt x="6827" y="9887"/>
                      <a:pt x="6779" y="10867"/>
                      <a:pt x="6716" y="11839"/>
                    </a:cubicBezTo>
                    <a:cubicBezTo>
                      <a:pt x="6590" y="11729"/>
                      <a:pt x="6459" y="11623"/>
                      <a:pt x="6332" y="11513"/>
                    </a:cubicBezTo>
                    <a:cubicBezTo>
                      <a:pt x="6403" y="10564"/>
                      <a:pt x="6472" y="9616"/>
                      <a:pt x="6564" y="8668"/>
                    </a:cubicBezTo>
                    <a:lnTo>
                      <a:pt x="6564" y="8666"/>
                    </a:lnTo>
                    <a:close/>
                    <a:moveTo>
                      <a:pt x="7087" y="9002"/>
                    </a:moveTo>
                    <a:cubicBezTo>
                      <a:pt x="7860" y="9490"/>
                      <a:pt x="8631" y="9976"/>
                      <a:pt x="9403" y="10456"/>
                    </a:cubicBezTo>
                    <a:cubicBezTo>
                      <a:pt x="9476" y="11522"/>
                      <a:pt x="9471" y="12646"/>
                      <a:pt x="9583" y="13730"/>
                    </a:cubicBezTo>
                    <a:cubicBezTo>
                      <a:pt x="9443" y="13844"/>
                      <a:pt x="9315" y="13974"/>
                      <a:pt x="9186" y="14101"/>
                    </a:cubicBezTo>
                    <a:cubicBezTo>
                      <a:pt x="8996" y="13921"/>
                      <a:pt x="8805" y="13741"/>
                      <a:pt x="8612" y="13562"/>
                    </a:cubicBezTo>
                    <a:cubicBezTo>
                      <a:pt x="8853" y="13484"/>
                      <a:pt x="9090" y="13346"/>
                      <a:pt x="9235" y="13145"/>
                    </a:cubicBezTo>
                    <a:cubicBezTo>
                      <a:pt x="9255" y="13116"/>
                      <a:pt x="9226" y="13079"/>
                      <a:pt x="9196" y="13079"/>
                    </a:cubicBezTo>
                    <a:cubicBezTo>
                      <a:pt x="9190" y="13079"/>
                      <a:pt x="9183" y="13081"/>
                      <a:pt x="9176" y="13086"/>
                    </a:cubicBezTo>
                    <a:cubicBezTo>
                      <a:pt x="8963" y="13242"/>
                      <a:pt x="8767" y="13382"/>
                      <a:pt x="8523" y="13479"/>
                    </a:cubicBezTo>
                    <a:cubicBezTo>
                      <a:pt x="8351" y="13322"/>
                      <a:pt x="8182" y="13162"/>
                      <a:pt x="8008" y="13006"/>
                    </a:cubicBezTo>
                    <a:cubicBezTo>
                      <a:pt x="8254" y="12872"/>
                      <a:pt x="8512" y="12762"/>
                      <a:pt x="8778" y="12679"/>
                    </a:cubicBezTo>
                    <a:cubicBezTo>
                      <a:pt x="8828" y="12663"/>
                      <a:pt x="8813" y="12592"/>
                      <a:pt x="8768" y="12592"/>
                    </a:cubicBezTo>
                    <a:cubicBezTo>
                      <a:pt x="8764" y="12592"/>
                      <a:pt x="8760" y="12592"/>
                      <a:pt x="8756" y="12593"/>
                    </a:cubicBezTo>
                    <a:cubicBezTo>
                      <a:pt x="8469" y="12671"/>
                      <a:pt x="8196" y="12789"/>
                      <a:pt x="7944" y="12947"/>
                    </a:cubicBezTo>
                    <a:cubicBezTo>
                      <a:pt x="7752" y="12772"/>
                      <a:pt x="7562" y="12597"/>
                      <a:pt x="7368" y="12423"/>
                    </a:cubicBezTo>
                    <a:lnTo>
                      <a:pt x="7375" y="12423"/>
                    </a:lnTo>
                    <a:cubicBezTo>
                      <a:pt x="7626" y="12292"/>
                      <a:pt x="7871" y="12147"/>
                      <a:pt x="8090" y="11967"/>
                    </a:cubicBezTo>
                    <a:cubicBezTo>
                      <a:pt x="8128" y="11934"/>
                      <a:pt x="8093" y="11875"/>
                      <a:pt x="8051" y="11875"/>
                    </a:cubicBezTo>
                    <a:cubicBezTo>
                      <a:pt x="8042" y="11875"/>
                      <a:pt x="8034" y="11878"/>
                      <a:pt x="8026" y="11882"/>
                    </a:cubicBezTo>
                    <a:cubicBezTo>
                      <a:pt x="7790" y="12031"/>
                      <a:pt x="7564" y="12192"/>
                      <a:pt x="7326" y="12338"/>
                    </a:cubicBezTo>
                    <a:cubicBezTo>
                      <a:pt x="7315" y="12345"/>
                      <a:pt x="7309" y="12354"/>
                      <a:pt x="7305" y="12367"/>
                    </a:cubicBezTo>
                    <a:cubicBezTo>
                      <a:pt x="7173" y="12249"/>
                      <a:pt x="7044" y="12128"/>
                      <a:pt x="6910" y="12012"/>
                    </a:cubicBezTo>
                    <a:cubicBezTo>
                      <a:pt x="6921" y="11996"/>
                      <a:pt x="6929" y="11977"/>
                      <a:pt x="6931" y="11957"/>
                    </a:cubicBezTo>
                    <a:cubicBezTo>
                      <a:pt x="6950" y="11669"/>
                      <a:pt x="6971" y="11380"/>
                      <a:pt x="6991" y="11092"/>
                    </a:cubicBezTo>
                    <a:cubicBezTo>
                      <a:pt x="6993" y="11092"/>
                      <a:pt x="6995" y="11093"/>
                      <a:pt x="6996" y="11093"/>
                    </a:cubicBezTo>
                    <a:cubicBezTo>
                      <a:pt x="7000" y="11093"/>
                      <a:pt x="7004" y="11091"/>
                      <a:pt x="7009" y="11089"/>
                    </a:cubicBezTo>
                    <a:cubicBezTo>
                      <a:pt x="7219" y="10939"/>
                      <a:pt x="7409" y="10746"/>
                      <a:pt x="7591" y="10563"/>
                    </a:cubicBezTo>
                    <a:cubicBezTo>
                      <a:pt x="7629" y="10524"/>
                      <a:pt x="7593" y="10474"/>
                      <a:pt x="7551" y="10474"/>
                    </a:cubicBezTo>
                    <a:cubicBezTo>
                      <a:pt x="7539" y="10474"/>
                      <a:pt x="7526" y="10478"/>
                      <a:pt x="7514" y="10488"/>
                    </a:cubicBezTo>
                    <a:cubicBezTo>
                      <a:pt x="7337" y="10643"/>
                      <a:pt x="7152" y="10807"/>
                      <a:pt x="6999" y="10985"/>
                    </a:cubicBezTo>
                    <a:cubicBezTo>
                      <a:pt x="7046" y="10325"/>
                      <a:pt x="7085" y="9662"/>
                      <a:pt x="7087" y="9002"/>
                    </a:cubicBezTo>
                    <a:close/>
                    <a:moveTo>
                      <a:pt x="9596" y="13844"/>
                    </a:moveTo>
                    <a:cubicBezTo>
                      <a:pt x="9623" y="14096"/>
                      <a:pt x="9656" y="14348"/>
                      <a:pt x="9701" y="14595"/>
                    </a:cubicBezTo>
                    <a:cubicBezTo>
                      <a:pt x="9549" y="14447"/>
                      <a:pt x="9395" y="14300"/>
                      <a:pt x="9240" y="14152"/>
                    </a:cubicBezTo>
                    <a:cubicBezTo>
                      <a:pt x="9360" y="14052"/>
                      <a:pt x="9481" y="13951"/>
                      <a:pt x="9596" y="13844"/>
                    </a:cubicBezTo>
                    <a:close/>
                    <a:moveTo>
                      <a:pt x="16349" y="6154"/>
                    </a:moveTo>
                    <a:cubicBezTo>
                      <a:pt x="16565" y="7566"/>
                      <a:pt x="16374" y="9009"/>
                      <a:pt x="16510" y="10431"/>
                    </a:cubicBezTo>
                    <a:cubicBezTo>
                      <a:pt x="16510" y="10432"/>
                      <a:pt x="16510" y="10434"/>
                      <a:pt x="16511" y="10435"/>
                    </a:cubicBezTo>
                    <a:cubicBezTo>
                      <a:pt x="16506" y="10437"/>
                      <a:pt x="16502" y="10439"/>
                      <a:pt x="16498" y="10440"/>
                    </a:cubicBezTo>
                    <a:cubicBezTo>
                      <a:pt x="15960" y="10807"/>
                      <a:pt x="15413" y="11162"/>
                      <a:pt x="14860" y="11514"/>
                    </a:cubicBezTo>
                    <a:cubicBezTo>
                      <a:pt x="14924" y="11444"/>
                      <a:pt x="14991" y="11376"/>
                      <a:pt x="15051" y="11304"/>
                    </a:cubicBezTo>
                    <a:cubicBezTo>
                      <a:pt x="15090" y="11259"/>
                      <a:pt x="15052" y="11198"/>
                      <a:pt x="15006" y="11198"/>
                    </a:cubicBezTo>
                    <a:cubicBezTo>
                      <a:pt x="14992" y="11198"/>
                      <a:pt x="14977" y="11203"/>
                      <a:pt x="14964" y="11216"/>
                    </a:cubicBezTo>
                    <a:cubicBezTo>
                      <a:pt x="14764" y="11406"/>
                      <a:pt x="14575" y="11607"/>
                      <a:pt x="14388" y="11812"/>
                    </a:cubicBezTo>
                    <a:cubicBezTo>
                      <a:pt x="14077" y="12008"/>
                      <a:pt x="13767" y="12204"/>
                      <a:pt x="13457" y="12400"/>
                    </a:cubicBezTo>
                    <a:cubicBezTo>
                      <a:pt x="13601" y="12240"/>
                      <a:pt x="13754" y="12087"/>
                      <a:pt x="13908" y="11926"/>
                    </a:cubicBezTo>
                    <a:cubicBezTo>
                      <a:pt x="13947" y="11886"/>
                      <a:pt x="13913" y="11823"/>
                      <a:pt x="13867" y="11823"/>
                    </a:cubicBezTo>
                    <a:cubicBezTo>
                      <a:pt x="13858" y="11823"/>
                      <a:pt x="13848" y="11826"/>
                      <a:pt x="13838" y="11831"/>
                    </a:cubicBezTo>
                    <a:cubicBezTo>
                      <a:pt x="13529" y="12023"/>
                      <a:pt x="13284" y="12322"/>
                      <a:pt x="13088" y="12635"/>
                    </a:cubicBezTo>
                    <a:cubicBezTo>
                      <a:pt x="12794" y="12821"/>
                      <a:pt x="12500" y="13008"/>
                      <a:pt x="12208" y="13197"/>
                    </a:cubicBezTo>
                    <a:cubicBezTo>
                      <a:pt x="12406" y="12977"/>
                      <a:pt x="12610" y="12762"/>
                      <a:pt x="12818" y="12549"/>
                    </a:cubicBezTo>
                    <a:cubicBezTo>
                      <a:pt x="12863" y="12503"/>
                      <a:pt x="12821" y="12442"/>
                      <a:pt x="12771" y="12442"/>
                    </a:cubicBezTo>
                    <a:cubicBezTo>
                      <a:pt x="12757" y="12442"/>
                      <a:pt x="12741" y="12447"/>
                      <a:pt x="12727" y="12459"/>
                    </a:cubicBezTo>
                    <a:cubicBezTo>
                      <a:pt x="12382" y="12767"/>
                      <a:pt x="12064" y="13108"/>
                      <a:pt x="11782" y="13476"/>
                    </a:cubicBezTo>
                    <a:cubicBezTo>
                      <a:pt x="11371" y="13749"/>
                      <a:pt x="10963" y="14025"/>
                      <a:pt x="10565" y="14310"/>
                    </a:cubicBezTo>
                    <a:cubicBezTo>
                      <a:pt x="10936" y="13916"/>
                      <a:pt x="11306" y="13519"/>
                      <a:pt x="11663" y="13110"/>
                    </a:cubicBezTo>
                    <a:cubicBezTo>
                      <a:pt x="11701" y="13066"/>
                      <a:pt x="11663" y="13008"/>
                      <a:pt x="11619" y="13008"/>
                    </a:cubicBezTo>
                    <a:cubicBezTo>
                      <a:pt x="11605" y="13008"/>
                      <a:pt x="11591" y="13014"/>
                      <a:pt x="11578" y="13027"/>
                    </a:cubicBezTo>
                    <a:cubicBezTo>
                      <a:pt x="11059" y="13554"/>
                      <a:pt x="10562" y="14104"/>
                      <a:pt x="10063" y="14654"/>
                    </a:cubicBezTo>
                    <a:cubicBezTo>
                      <a:pt x="10056" y="14664"/>
                      <a:pt x="10051" y="14675"/>
                      <a:pt x="10051" y="14686"/>
                    </a:cubicBezTo>
                    <a:cubicBezTo>
                      <a:pt x="9999" y="14726"/>
                      <a:pt x="9946" y="14763"/>
                      <a:pt x="9894" y="14802"/>
                    </a:cubicBezTo>
                    <a:cubicBezTo>
                      <a:pt x="9924" y="14503"/>
                      <a:pt x="9935" y="14197"/>
                      <a:pt x="9935" y="13889"/>
                    </a:cubicBezTo>
                    <a:cubicBezTo>
                      <a:pt x="9947" y="13898"/>
                      <a:pt x="9961" y="13903"/>
                      <a:pt x="9974" y="13903"/>
                    </a:cubicBezTo>
                    <a:cubicBezTo>
                      <a:pt x="9994" y="13903"/>
                      <a:pt x="10013" y="13894"/>
                      <a:pt x="10026" y="13878"/>
                    </a:cubicBezTo>
                    <a:cubicBezTo>
                      <a:pt x="10283" y="13542"/>
                      <a:pt x="10562" y="13224"/>
                      <a:pt x="10848" y="12914"/>
                    </a:cubicBezTo>
                    <a:cubicBezTo>
                      <a:pt x="10886" y="12870"/>
                      <a:pt x="10847" y="12814"/>
                      <a:pt x="10802" y="12814"/>
                    </a:cubicBezTo>
                    <a:cubicBezTo>
                      <a:pt x="10790" y="12814"/>
                      <a:pt x="10776" y="12819"/>
                      <a:pt x="10764" y="12829"/>
                    </a:cubicBezTo>
                    <a:cubicBezTo>
                      <a:pt x="10447" y="13118"/>
                      <a:pt x="10176" y="13444"/>
                      <a:pt x="9935" y="13798"/>
                    </a:cubicBezTo>
                    <a:cubicBezTo>
                      <a:pt x="9932" y="13499"/>
                      <a:pt x="9919" y="13197"/>
                      <a:pt x="9900" y="12895"/>
                    </a:cubicBezTo>
                    <a:cubicBezTo>
                      <a:pt x="10209" y="12624"/>
                      <a:pt x="10512" y="12348"/>
                      <a:pt x="10801" y="12056"/>
                    </a:cubicBezTo>
                    <a:cubicBezTo>
                      <a:pt x="10837" y="12019"/>
                      <a:pt x="10803" y="11970"/>
                      <a:pt x="10763" y="11970"/>
                    </a:cubicBezTo>
                    <a:cubicBezTo>
                      <a:pt x="10751" y="11970"/>
                      <a:pt x="10740" y="11974"/>
                      <a:pt x="10729" y="11983"/>
                    </a:cubicBezTo>
                    <a:cubicBezTo>
                      <a:pt x="10439" y="12228"/>
                      <a:pt x="10165" y="12488"/>
                      <a:pt x="9892" y="12751"/>
                    </a:cubicBezTo>
                    <a:cubicBezTo>
                      <a:pt x="9875" y="12523"/>
                      <a:pt x="9855" y="12295"/>
                      <a:pt x="9835" y="12067"/>
                    </a:cubicBezTo>
                    <a:cubicBezTo>
                      <a:pt x="9988" y="11911"/>
                      <a:pt x="10139" y="11753"/>
                      <a:pt x="10281" y="11586"/>
                    </a:cubicBezTo>
                    <a:cubicBezTo>
                      <a:pt x="10318" y="11544"/>
                      <a:pt x="10282" y="11490"/>
                      <a:pt x="10240" y="11490"/>
                    </a:cubicBezTo>
                    <a:cubicBezTo>
                      <a:pt x="10227" y="11490"/>
                      <a:pt x="10213" y="11495"/>
                      <a:pt x="10201" y="11506"/>
                    </a:cubicBezTo>
                    <a:cubicBezTo>
                      <a:pt x="10069" y="11637"/>
                      <a:pt x="9943" y="11776"/>
                      <a:pt x="9819" y="11914"/>
                    </a:cubicBezTo>
                    <a:cubicBezTo>
                      <a:pt x="9803" y="11736"/>
                      <a:pt x="9785" y="11559"/>
                      <a:pt x="9768" y="11384"/>
                    </a:cubicBezTo>
                    <a:cubicBezTo>
                      <a:pt x="9891" y="11213"/>
                      <a:pt x="10032" y="11060"/>
                      <a:pt x="10190" y="10923"/>
                    </a:cubicBezTo>
                    <a:cubicBezTo>
                      <a:pt x="10225" y="10894"/>
                      <a:pt x="10192" y="10839"/>
                      <a:pt x="10153" y="10839"/>
                    </a:cubicBezTo>
                    <a:cubicBezTo>
                      <a:pt x="10145" y="10839"/>
                      <a:pt x="10137" y="10841"/>
                      <a:pt x="10130" y="10847"/>
                    </a:cubicBezTo>
                    <a:cubicBezTo>
                      <a:pt x="9985" y="10947"/>
                      <a:pt x="9857" y="11068"/>
                      <a:pt x="9750" y="11208"/>
                    </a:cubicBezTo>
                    <a:cubicBezTo>
                      <a:pt x="9725" y="10953"/>
                      <a:pt x="9701" y="10700"/>
                      <a:pt x="9682" y="10450"/>
                    </a:cubicBezTo>
                    <a:cubicBezTo>
                      <a:pt x="9694" y="10448"/>
                      <a:pt x="9706" y="10445"/>
                      <a:pt x="9718" y="10439"/>
                    </a:cubicBezTo>
                    <a:cubicBezTo>
                      <a:pt x="11947" y="9305"/>
                      <a:pt x="14207" y="7817"/>
                      <a:pt x="16197" y="6304"/>
                    </a:cubicBezTo>
                    <a:cubicBezTo>
                      <a:pt x="16227" y="6282"/>
                      <a:pt x="16247" y="6245"/>
                      <a:pt x="16248" y="6207"/>
                    </a:cubicBezTo>
                    <a:cubicBezTo>
                      <a:pt x="16283" y="6193"/>
                      <a:pt x="16317" y="6175"/>
                      <a:pt x="16349" y="6154"/>
                    </a:cubicBezTo>
                    <a:close/>
                    <a:moveTo>
                      <a:pt x="5348" y="1"/>
                    </a:moveTo>
                    <a:cubicBezTo>
                      <a:pt x="5314" y="1"/>
                      <a:pt x="5281" y="23"/>
                      <a:pt x="5270" y="58"/>
                    </a:cubicBezTo>
                    <a:cubicBezTo>
                      <a:pt x="5257" y="61"/>
                      <a:pt x="5246" y="68"/>
                      <a:pt x="5235" y="74"/>
                    </a:cubicBezTo>
                    <a:cubicBezTo>
                      <a:pt x="3514" y="1335"/>
                      <a:pt x="1706" y="2621"/>
                      <a:pt x="202" y="4138"/>
                    </a:cubicBezTo>
                    <a:cubicBezTo>
                      <a:pt x="192" y="4148"/>
                      <a:pt x="186" y="4159"/>
                      <a:pt x="183" y="4172"/>
                    </a:cubicBezTo>
                    <a:cubicBezTo>
                      <a:pt x="1" y="4361"/>
                      <a:pt x="76" y="4745"/>
                      <a:pt x="74" y="4986"/>
                    </a:cubicBezTo>
                    <a:cubicBezTo>
                      <a:pt x="68" y="5609"/>
                      <a:pt x="68" y="6234"/>
                      <a:pt x="76" y="6857"/>
                    </a:cubicBezTo>
                    <a:cubicBezTo>
                      <a:pt x="76" y="6860"/>
                      <a:pt x="77" y="6862"/>
                      <a:pt x="77" y="6865"/>
                    </a:cubicBezTo>
                    <a:cubicBezTo>
                      <a:pt x="62" y="6897"/>
                      <a:pt x="68" y="6935"/>
                      <a:pt x="95" y="6959"/>
                    </a:cubicBezTo>
                    <a:cubicBezTo>
                      <a:pt x="3224" y="9621"/>
                      <a:pt x="6419" y="12247"/>
                      <a:pt x="9588" y="14860"/>
                    </a:cubicBezTo>
                    <a:cubicBezTo>
                      <a:pt x="9614" y="14882"/>
                      <a:pt x="9646" y="14893"/>
                      <a:pt x="9678" y="14893"/>
                    </a:cubicBezTo>
                    <a:cubicBezTo>
                      <a:pt x="9708" y="14893"/>
                      <a:pt x="9738" y="14883"/>
                      <a:pt x="9763" y="14863"/>
                    </a:cubicBezTo>
                    <a:cubicBezTo>
                      <a:pt x="9777" y="14876"/>
                      <a:pt x="9795" y="14883"/>
                      <a:pt x="9813" y="14883"/>
                    </a:cubicBezTo>
                    <a:cubicBezTo>
                      <a:pt x="9828" y="14883"/>
                      <a:pt x="9843" y="14879"/>
                      <a:pt x="9855" y="14869"/>
                    </a:cubicBezTo>
                    <a:lnTo>
                      <a:pt x="9855" y="14869"/>
                    </a:lnTo>
                    <a:cubicBezTo>
                      <a:pt x="9851" y="14916"/>
                      <a:pt x="9889" y="14953"/>
                      <a:pt x="9930" y="14953"/>
                    </a:cubicBezTo>
                    <a:cubicBezTo>
                      <a:pt x="9943" y="14953"/>
                      <a:pt x="9955" y="14949"/>
                      <a:pt x="9967" y="14943"/>
                    </a:cubicBezTo>
                    <a:cubicBezTo>
                      <a:pt x="12319" y="13844"/>
                      <a:pt x="14533" y="12193"/>
                      <a:pt x="16653" y="10705"/>
                    </a:cubicBezTo>
                    <a:cubicBezTo>
                      <a:pt x="16752" y="10635"/>
                      <a:pt x="16733" y="10505"/>
                      <a:pt x="16663" y="10445"/>
                    </a:cubicBezTo>
                    <a:cubicBezTo>
                      <a:pt x="16664" y="10440"/>
                      <a:pt x="16669" y="10437"/>
                      <a:pt x="16669" y="10431"/>
                    </a:cubicBezTo>
                    <a:cubicBezTo>
                      <a:pt x="16814" y="8975"/>
                      <a:pt x="16875" y="7305"/>
                      <a:pt x="16586" y="5866"/>
                    </a:cubicBezTo>
                    <a:cubicBezTo>
                      <a:pt x="16583" y="5858"/>
                      <a:pt x="16580" y="5850"/>
                      <a:pt x="16576" y="5842"/>
                    </a:cubicBezTo>
                    <a:cubicBezTo>
                      <a:pt x="16591" y="5796"/>
                      <a:pt x="16569" y="5745"/>
                      <a:pt x="16525" y="5722"/>
                    </a:cubicBezTo>
                    <a:cubicBezTo>
                      <a:pt x="14586" y="4613"/>
                      <a:pt x="12627" y="3537"/>
                      <a:pt x="10651" y="2493"/>
                    </a:cubicBezTo>
                    <a:cubicBezTo>
                      <a:pt x="8968" y="1606"/>
                      <a:pt x="7235" y="472"/>
                      <a:pt x="5375" y="5"/>
                    </a:cubicBezTo>
                    <a:cubicBezTo>
                      <a:pt x="5366" y="2"/>
                      <a:pt x="5357" y="1"/>
                      <a:pt x="5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g3a3da59d902_0_32"/>
              <p:cNvSpPr/>
              <p:nvPr/>
            </p:nvSpPr>
            <p:spPr>
              <a:xfrm>
                <a:off x="1780375" y="3182325"/>
                <a:ext cx="49350" cy="38600"/>
              </a:xfrm>
              <a:custGeom>
                <a:rect b="b" l="l" r="r" t="t"/>
                <a:pathLst>
                  <a:path extrusionOk="0" h="1544" w="1974">
                    <a:moveTo>
                      <a:pt x="925" y="244"/>
                    </a:moveTo>
                    <a:cubicBezTo>
                      <a:pt x="1059" y="244"/>
                      <a:pt x="1194" y="299"/>
                      <a:pt x="1323" y="419"/>
                    </a:cubicBezTo>
                    <a:cubicBezTo>
                      <a:pt x="1595" y="669"/>
                      <a:pt x="1712" y="1170"/>
                      <a:pt x="1256" y="1280"/>
                    </a:cubicBezTo>
                    <a:cubicBezTo>
                      <a:pt x="1201" y="1293"/>
                      <a:pt x="1143" y="1300"/>
                      <a:pt x="1084" y="1300"/>
                    </a:cubicBezTo>
                    <a:cubicBezTo>
                      <a:pt x="869" y="1300"/>
                      <a:pt x="644" y="1212"/>
                      <a:pt x="493" y="1068"/>
                    </a:cubicBezTo>
                    <a:cubicBezTo>
                      <a:pt x="328" y="913"/>
                      <a:pt x="273" y="667"/>
                      <a:pt x="352" y="483"/>
                    </a:cubicBezTo>
                    <a:lnTo>
                      <a:pt x="352" y="483"/>
                    </a:lnTo>
                    <a:cubicBezTo>
                      <a:pt x="366" y="488"/>
                      <a:pt x="380" y="491"/>
                      <a:pt x="395" y="491"/>
                    </a:cubicBezTo>
                    <a:cubicBezTo>
                      <a:pt x="421" y="491"/>
                      <a:pt x="447" y="482"/>
                      <a:pt x="467" y="463"/>
                    </a:cubicBezTo>
                    <a:cubicBezTo>
                      <a:pt x="608" y="322"/>
                      <a:pt x="765" y="244"/>
                      <a:pt x="925" y="244"/>
                    </a:cubicBezTo>
                    <a:close/>
                    <a:moveTo>
                      <a:pt x="868" y="0"/>
                    </a:moveTo>
                    <a:cubicBezTo>
                      <a:pt x="697" y="0"/>
                      <a:pt x="534" y="54"/>
                      <a:pt x="414" y="178"/>
                    </a:cubicBezTo>
                    <a:cubicBezTo>
                      <a:pt x="99" y="317"/>
                      <a:pt x="0" y="755"/>
                      <a:pt x="187" y="1061"/>
                    </a:cubicBezTo>
                    <a:cubicBezTo>
                      <a:pt x="367" y="1359"/>
                      <a:pt x="733" y="1544"/>
                      <a:pt x="1088" y="1544"/>
                    </a:cubicBezTo>
                    <a:cubicBezTo>
                      <a:pt x="1214" y="1544"/>
                      <a:pt x="1338" y="1520"/>
                      <a:pt x="1452" y="1471"/>
                    </a:cubicBezTo>
                    <a:cubicBezTo>
                      <a:pt x="1973" y="1244"/>
                      <a:pt x="1866" y="618"/>
                      <a:pt x="1525" y="274"/>
                    </a:cubicBezTo>
                    <a:cubicBezTo>
                      <a:pt x="1360" y="106"/>
                      <a:pt x="1107" y="0"/>
                      <a:pt x="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g3a3da59d902_0_32"/>
              <p:cNvSpPr/>
              <p:nvPr/>
            </p:nvSpPr>
            <p:spPr>
              <a:xfrm>
                <a:off x="1795300" y="3191675"/>
                <a:ext cx="19625" cy="18525"/>
              </a:xfrm>
              <a:custGeom>
                <a:rect b="b" l="l" r="r" t="t"/>
                <a:pathLst>
                  <a:path extrusionOk="0" h="741" w="785">
                    <a:moveTo>
                      <a:pt x="302" y="1"/>
                    </a:moveTo>
                    <a:cubicBezTo>
                      <a:pt x="273" y="1"/>
                      <a:pt x="246" y="20"/>
                      <a:pt x="243" y="59"/>
                    </a:cubicBezTo>
                    <a:cubicBezTo>
                      <a:pt x="238" y="144"/>
                      <a:pt x="245" y="228"/>
                      <a:pt x="259" y="309"/>
                    </a:cubicBezTo>
                    <a:cubicBezTo>
                      <a:pt x="190" y="309"/>
                      <a:pt x="122" y="319"/>
                      <a:pt x="55" y="337"/>
                    </a:cubicBezTo>
                    <a:cubicBezTo>
                      <a:pt x="1" y="354"/>
                      <a:pt x="1" y="431"/>
                      <a:pt x="55" y="448"/>
                    </a:cubicBezTo>
                    <a:cubicBezTo>
                      <a:pt x="127" y="467"/>
                      <a:pt x="200" y="475"/>
                      <a:pt x="272" y="475"/>
                    </a:cubicBezTo>
                    <a:cubicBezTo>
                      <a:pt x="278" y="475"/>
                      <a:pt x="284" y="475"/>
                      <a:pt x="291" y="475"/>
                    </a:cubicBezTo>
                    <a:cubicBezTo>
                      <a:pt x="308" y="550"/>
                      <a:pt x="326" y="625"/>
                      <a:pt x="340" y="695"/>
                    </a:cubicBezTo>
                    <a:cubicBezTo>
                      <a:pt x="347" y="726"/>
                      <a:pt x="375" y="741"/>
                      <a:pt x="403" y="741"/>
                    </a:cubicBezTo>
                    <a:cubicBezTo>
                      <a:pt x="439" y="741"/>
                      <a:pt x="475" y="718"/>
                      <a:pt x="469" y="678"/>
                    </a:cubicBezTo>
                    <a:cubicBezTo>
                      <a:pt x="461" y="614"/>
                      <a:pt x="457" y="547"/>
                      <a:pt x="450" y="480"/>
                    </a:cubicBezTo>
                    <a:lnTo>
                      <a:pt x="450" y="480"/>
                    </a:lnTo>
                    <a:cubicBezTo>
                      <a:pt x="485" y="481"/>
                      <a:pt x="519" y="483"/>
                      <a:pt x="554" y="483"/>
                    </a:cubicBezTo>
                    <a:cubicBezTo>
                      <a:pt x="607" y="483"/>
                      <a:pt x="659" y="479"/>
                      <a:pt x="712" y="466"/>
                    </a:cubicBezTo>
                    <a:cubicBezTo>
                      <a:pt x="785" y="450"/>
                      <a:pt x="785" y="337"/>
                      <a:pt x="712" y="317"/>
                    </a:cubicBezTo>
                    <a:cubicBezTo>
                      <a:pt x="658" y="305"/>
                      <a:pt x="605" y="301"/>
                      <a:pt x="551" y="301"/>
                    </a:cubicBezTo>
                    <a:cubicBezTo>
                      <a:pt x="510" y="301"/>
                      <a:pt x="469" y="303"/>
                      <a:pt x="428" y="305"/>
                    </a:cubicBezTo>
                    <a:cubicBezTo>
                      <a:pt x="417" y="215"/>
                      <a:pt x="396" y="128"/>
                      <a:pt x="363" y="43"/>
                    </a:cubicBezTo>
                    <a:cubicBezTo>
                      <a:pt x="351" y="15"/>
                      <a:pt x="326" y="1"/>
                      <a:pt x="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g3a3da59d902_0_32"/>
              <p:cNvSpPr/>
              <p:nvPr/>
            </p:nvSpPr>
            <p:spPr>
              <a:xfrm>
                <a:off x="1887225" y="3282000"/>
                <a:ext cx="88250" cy="83850"/>
              </a:xfrm>
              <a:custGeom>
                <a:rect b="b" l="l" r="r" t="t"/>
                <a:pathLst>
                  <a:path extrusionOk="0" h="3354" w="3530">
                    <a:moveTo>
                      <a:pt x="2152" y="339"/>
                    </a:moveTo>
                    <a:cubicBezTo>
                      <a:pt x="2990" y="339"/>
                      <a:pt x="3415" y="1347"/>
                      <a:pt x="2997" y="2117"/>
                    </a:cubicBezTo>
                    <a:cubicBezTo>
                      <a:pt x="2728" y="2612"/>
                      <a:pt x="2010" y="3064"/>
                      <a:pt x="1450" y="3064"/>
                    </a:cubicBezTo>
                    <a:cubicBezTo>
                      <a:pt x="1442" y="3064"/>
                      <a:pt x="1435" y="3064"/>
                      <a:pt x="1427" y="3064"/>
                    </a:cubicBezTo>
                    <a:cubicBezTo>
                      <a:pt x="477" y="3043"/>
                      <a:pt x="123" y="1993"/>
                      <a:pt x="573" y="1277"/>
                    </a:cubicBezTo>
                    <a:cubicBezTo>
                      <a:pt x="839" y="851"/>
                      <a:pt x="1263" y="581"/>
                      <a:pt x="1711" y="369"/>
                    </a:cubicBezTo>
                    <a:cubicBezTo>
                      <a:pt x="1730" y="387"/>
                      <a:pt x="1755" y="396"/>
                      <a:pt x="1781" y="396"/>
                    </a:cubicBezTo>
                    <a:cubicBezTo>
                      <a:pt x="1792" y="396"/>
                      <a:pt x="1802" y="394"/>
                      <a:pt x="1813" y="391"/>
                    </a:cubicBezTo>
                    <a:cubicBezTo>
                      <a:pt x="1932" y="356"/>
                      <a:pt x="2046" y="339"/>
                      <a:pt x="2152" y="339"/>
                    </a:cubicBezTo>
                    <a:close/>
                    <a:moveTo>
                      <a:pt x="2252" y="1"/>
                    </a:moveTo>
                    <a:cubicBezTo>
                      <a:pt x="2117" y="1"/>
                      <a:pt x="1977" y="35"/>
                      <a:pt x="1837" y="110"/>
                    </a:cubicBezTo>
                    <a:cubicBezTo>
                      <a:pt x="1022" y="308"/>
                      <a:pt x="186" y="942"/>
                      <a:pt x="92" y="1809"/>
                    </a:cubicBezTo>
                    <a:cubicBezTo>
                      <a:pt x="1" y="2634"/>
                      <a:pt x="661" y="3353"/>
                      <a:pt x="1469" y="3353"/>
                    </a:cubicBezTo>
                    <a:cubicBezTo>
                      <a:pt x="1528" y="3353"/>
                      <a:pt x="1589" y="3349"/>
                      <a:pt x="1650" y="3341"/>
                    </a:cubicBezTo>
                    <a:cubicBezTo>
                      <a:pt x="2621" y="3212"/>
                      <a:pt x="3529" y="2351"/>
                      <a:pt x="3450" y="1341"/>
                    </a:cubicBezTo>
                    <a:cubicBezTo>
                      <a:pt x="3400" y="715"/>
                      <a:pt x="2875" y="1"/>
                      <a:pt x="2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g3a3da59d902_0_32"/>
              <p:cNvSpPr/>
              <p:nvPr/>
            </p:nvSpPr>
            <p:spPr>
              <a:xfrm>
                <a:off x="1597675" y="3206900"/>
                <a:ext cx="17225" cy="13900"/>
              </a:xfrm>
              <a:custGeom>
                <a:rect b="b" l="l" r="r" t="t"/>
                <a:pathLst>
                  <a:path extrusionOk="0" h="556" w="689">
                    <a:moveTo>
                      <a:pt x="631" y="0"/>
                    </a:moveTo>
                    <a:cubicBezTo>
                      <a:pt x="624" y="0"/>
                      <a:pt x="616" y="2"/>
                      <a:pt x="609" y="8"/>
                    </a:cubicBezTo>
                    <a:cubicBezTo>
                      <a:pt x="407" y="158"/>
                      <a:pt x="220" y="327"/>
                      <a:pt x="31" y="493"/>
                    </a:cubicBezTo>
                    <a:cubicBezTo>
                      <a:pt x="1" y="519"/>
                      <a:pt x="29" y="556"/>
                      <a:pt x="61" y="556"/>
                    </a:cubicBezTo>
                    <a:cubicBezTo>
                      <a:pt x="69" y="556"/>
                      <a:pt x="78" y="553"/>
                      <a:pt x="87" y="547"/>
                    </a:cubicBezTo>
                    <a:cubicBezTo>
                      <a:pt x="281" y="394"/>
                      <a:pt x="479" y="242"/>
                      <a:pt x="660" y="73"/>
                    </a:cubicBezTo>
                    <a:cubicBezTo>
                      <a:pt x="689" y="47"/>
                      <a:pt x="662" y="0"/>
                      <a:pt x="6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g3a3da59d902_0_32"/>
              <p:cNvSpPr/>
              <p:nvPr/>
            </p:nvSpPr>
            <p:spPr>
              <a:xfrm>
                <a:off x="1597300" y="3218650"/>
                <a:ext cx="27425" cy="20400"/>
              </a:xfrm>
              <a:custGeom>
                <a:rect b="b" l="l" r="r" t="t"/>
                <a:pathLst>
                  <a:path extrusionOk="0" h="816" w="1097">
                    <a:moveTo>
                      <a:pt x="1028" y="0"/>
                    </a:moveTo>
                    <a:cubicBezTo>
                      <a:pt x="1020" y="0"/>
                      <a:pt x="1011" y="3"/>
                      <a:pt x="1002" y="8"/>
                    </a:cubicBezTo>
                    <a:cubicBezTo>
                      <a:pt x="643" y="195"/>
                      <a:pt x="318" y="439"/>
                      <a:pt x="38" y="729"/>
                    </a:cubicBezTo>
                    <a:cubicBezTo>
                      <a:pt x="1" y="767"/>
                      <a:pt x="35" y="816"/>
                      <a:pt x="75" y="816"/>
                    </a:cubicBezTo>
                    <a:cubicBezTo>
                      <a:pt x="87" y="816"/>
                      <a:pt x="100" y="812"/>
                      <a:pt x="111" y="802"/>
                    </a:cubicBezTo>
                    <a:cubicBezTo>
                      <a:pt x="412" y="549"/>
                      <a:pt x="728" y="317"/>
                      <a:pt x="1050" y="91"/>
                    </a:cubicBezTo>
                    <a:cubicBezTo>
                      <a:pt x="1097" y="64"/>
                      <a:pt x="1071" y="0"/>
                      <a:pt x="10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g3a3da59d902_0_32"/>
              <p:cNvSpPr/>
              <p:nvPr/>
            </p:nvSpPr>
            <p:spPr>
              <a:xfrm>
                <a:off x="1629775" y="3252950"/>
                <a:ext cx="23125" cy="15825"/>
              </a:xfrm>
              <a:custGeom>
                <a:rect b="b" l="l" r="r" t="t"/>
                <a:pathLst>
                  <a:path extrusionOk="0" h="633" w="925">
                    <a:moveTo>
                      <a:pt x="864" y="1"/>
                    </a:moveTo>
                    <a:cubicBezTo>
                      <a:pt x="856" y="1"/>
                      <a:pt x="848" y="3"/>
                      <a:pt x="839" y="8"/>
                    </a:cubicBezTo>
                    <a:cubicBezTo>
                      <a:pt x="564" y="174"/>
                      <a:pt x="304" y="362"/>
                      <a:pt x="39" y="547"/>
                    </a:cubicBezTo>
                    <a:cubicBezTo>
                      <a:pt x="1" y="575"/>
                      <a:pt x="24" y="633"/>
                      <a:pt x="62" y="633"/>
                    </a:cubicBezTo>
                    <a:cubicBezTo>
                      <a:pt x="69" y="633"/>
                      <a:pt x="77" y="631"/>
                      <a:pt x="86" y="625"/>
                    </a:cubicBezTo>
                    <a:cubicBezTo>
                      <a:pt x="357" y="452"/>
                      <a:pt x="627" y="279"/>
                      <a:pt x="886" y="87"/>
                    </a:cubicBezTo>
                    <a:cubicBezTo>
                      <a:pt x="924" y="59"/>
                      <a:pt x="902" y="1"/>
                      <a:pt x="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g3a3da59d902_0_32"/>
              <p:cNvSpPr/>
              <p:nvPr/>
            </p:nvSpPr>
            <p:spPr>
              <a:xfrm>
                <a:off x="1762575" y="3358225"/>
                <a:ext cx="19000" cy="14150"/>
              </a:xfrm>
              <a:custGeom>
                <a:rect b="b" l="l" r="r" t="t"/>
                <a:pathLst>
                  <a:path extrusionOk="0" h="566" w="760">
                    <a:moveTo>
                      <a:pt x="702" y="1"/>
                    </a:moveTo>
                    <a:cubicBezTo>
                      <a:pt x="693" y="1"/>
                      <a:pt x="684" y="4"/>
                      <a:pt x="675" y="11"/>
                    </a:cubicBezTo>
                    <a:cubicBezTo>
                      <a:pt x="468" y="187"/>
                      <a:pt x="253" y="351"/>
                      <a:pt x="28" y="502"/>
                    </a:cubicBezTo>
                    <a:cubicBezTo>
                      <a:pt x="1" y="525"/>
                      <a:pt x="20" y="566"/>
                      <a:pt x="51" y="566"/>
                    </a:cubicBezTo>
                    <a:cubicBezTo>
                      <a:pt x="55" y="566"/>
                      <a:pt x="60" y="565"/>
                      <a:pt x="65" y="563"/>
                    </a:cubicBezTo>
                    <a:cubicBezTo>
                      <a:pt x="310" y="434"/>
                      <a:pt x="537" y="266"/>
                      <a:pt x="731" y="67"/>
                    </a:cubicBezTo>
                    <a:cubicBezTo>
                      <a:pt x="760" y="39"/>
                      <a:pt x="733" y="1"/>
                      <a:pt x="7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g3a3da59d902_0_32"/>
              <p:cNvSpPr/>
              <p:nvPr/>
            </p:nvSpPr>
            <p:spPr>
              <a:xfrm>
                <a:off x="1766650" y="3316475"/>
                <a:ext cx="15325" cy="14350"/>
              </a:xfrm>
              <a:custGeom>
                <a:rect b="b" l="l" r="r" t="t"/>
                <a:pathLst>
                  <a:path extrusionOk="0" h="574" w="613">
                    <a:moveTo>
                      <a:pt x="545" y="0"/>
                    </a:moveTo>
                    <a:cubicBezTo>
                      <a:pt x="534" y="0"/>
                      <a:pt x="523" y="4"/>
                      <a:pt x="512" y="14"/>
                    </a:cubicBezTo>
                    <a:cubicBezTo>
                      <a:pt x="348" y="169"/>
                      <a:pt x="190" y="328"/>
                      <a:pt x="34" y="489"/>
                    </a:cubicBezTo>
                    <a:cubicBezTo>
                      <a:pt x="1" y="525"/>
                      <a:pt x="34" y="573"/>
                      <a:pt x="71" y="573"/>
                    </a:cubicBezTo>
                    <a:cubicBezTo>
                      <a:pt x="82" y="573"/>
                      <a:pt x="93" y="569"/>
                      <a:pt x="103" y="559"/>
                    </a:cubicBezTo>
                    <a:cubicBezTo>
                      <a:pt x="265" y="402"/>
                      <a:pt x="423" y="244"/>
                      <a:pt x="578" y="81"/>
                    </a:cubicBezTo>
                    <a:cubicBezTo>
                      <a:pt x="612" y="47"/>
                      <a:pt x="581" y="0"/>
                      <a:pt x="5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53" name="Google Shape;953;g3a3da59d902_0_32"/>
          <p:cNvGrpSpPr/>
          <p:nvPr/>
        </p:nvGrpSpPr>
        <p:grpSpPr>
          <a:xfrm>
            <a:off x="8369307" y="881252"/>
            <a:ext cx="437440" cy="572742"/>
            <a:chOff x="5704463" y="1649022"/>
            <a:chExt cx="474087" cy="620724"/>
          </a:xfrm>
        </p:grpSpPr>
        <p:grpSp>
          <p:nvGrpSpPr>
            <p:cNvPr id="954" name="Google Shape;954;g3a3da59d902_0_32"/>
            <p:cNvGrpSpPr/>
            <p:nvPr/>
          </p:nvGrpSpPr>
          <p:grpSpPr>
            <a:xfrm>
              <a:off x="5709506" y="1649022"/>
              <a:ext cx="463878" cy="620710"/>
              <a:chOff x="5709506" y="1649022"/>
              <a:chExt cx="463878" cy="620710"/>
            </a:xfrm>
          </p:grpSpPr>
          <p:sp>
            <p:nvSpPr>
              <p:cNvPr id="955" name="Google Shape;955;g3a3da59d902_0_32"/>
              <p:cNvSpPr/>
              <p:nvPr/>
            </p:nvSpPr>
            <p:spPr>
              <a:xfrm rot="445884">
                <a:off x="5745486" y="1669982"/>
                <a:ext cx="361839" cy="578780"/>
              </a:xfrm>
              <a:prstGeom prst="blockArc">
                <a:avLst>
                  <a:gd fmla="val 11459164" name="adj1"/>
                  <a:gd fmla="val 5499000" name="adj2"/>
                  <a:gd fmla="val 36453" name="adj3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g3a3da59d902_0_32"/>
              <p:cNvSpPr/>
              <p:nvPr/>
            </p:nvSpPr>
            <p:spPr>
              <a:xfrm rot="-372145">
                <a:off x="5809335" y="2122211"/>
                <a:ext cx="358197" cy="12854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57" name="Google Shape;957;g3a3da59d902_0_32"/>
            <p:cNvSpPr/>
            <p:nvPr/>
          </p:nvSpPr>
          <p:spPr>
            <a:xfrm>
              <a:off x="5704463" y="1697050"/>
              <a:ext cx="474087" cy="572696"/>
            </a:xfrm>
            <a:custGeom>
              <a:rect b="b" l="l" r="r" t="t"/>
              <a:pathLst>
                <a:path extrusionOk="0" h="11389" w="9428">
                  <a:moveTo>
                    <a:pt x="4657" y="261"/>
                  </a:moveTo>
                  <a:cubicBezTo>
                    <a:pt x="5325" y="261"/>
                    <a:pt x="6021" y="566"/>
                    <a:pt x="6654" y="1299"/>
                  </a:cubicBezTo>
                  <a:cubicBezTo>
                    <a:pt x="8455" y="3382"/>
                    <a:pt x="6372" y="6954"/>
                    <a:pt x="5166" y="8862"/>
                  </a:cubicBezTo>
                  <a:cubicBezTo>
                    <a:pt x="5085" y="8991"/>
                    <a:pt x="5194" y="9133"/>
                    <a:pt x="5305" y="9133"/>
                  </a:cubicBezTo>
                  <a:cubicBezTo>
                    <a:pt x="5334" y="9133"/>
                    <a:pt x="5363" y="9123"/>
                    <a:pt x="5389" y="9101"/>
                  </a:cubicBezTo>
                  <a:cubicBezTo>
                    <a:pt x="6127" y="9047"/>
                    <a:pt x="6885" y="8843"/>
                    <a:pt x="7572" y="8561"/>
                  </a:cubicBezTo>
                  <a:cubicBezTo>
                    <a:pt x="7577" y="8561"/>
                    <a:pt x="7582" y="8562"/>
                    <a:pt x="7586" y="8562"/>
                  </a:cubicBezTo>
                  <a:cubicBezTo>
                    <a:pt x="7604" y="8562"/>
                    <a:pt x="7622" y="8557"/>
                    <a:pt x="7638" y="8548"/>
                  </a:cubicBezTo>
                  <a:lnTo>
                    <a:pt x="7760" y="8482"/>
                  </a:lnTo>
                  <a:cubicBezTo>
                    <a:pt x="7772" y="8476"/>
                    <a:pt x="7781" y="8467"/>
                    <a:pt x="7791" y="8459"/>
                  </a:cubicBezTo>
                  <a:cubicBezTo>
                    <a:pt x="7898" y="8712"/>
                    <a:pt x="8009" y="8964"/>
                    <a:pt x="8117" y="9217"/>
                  </a:cubicBezTo>
                  <a:cubicBezTo>
                    <a:pt x="8211" y="9445"/>
                    <a:pt x="8285" y="9700"/>
                    <a:pt x="8398" y="9925"/>
                  </a:cubicBezTo>
                  <a:cubicBezTo>
                    <a:pt x="6393" y="10301"/>
                    <a:pt x="4399" y="10754"/>
                    <a:pt x="2393" y="11128"/>
                  </a:cubicBezTo>
                  <a:cubicBezTo>
                    <a:pt x="2405" y="11018"/>
                    <a:pt x="2407" y="10907"/>
                    <a:pt x="2399" y="10795"/>
                  </a:cubicBezTo>
                  <a:cubicBezTo>
                    <a:pt x="3170" y="10687"/>
                    <a:pt x="3937" y="10518"/>
                    <a:pt x="4689" y="10314"/>
                  </a:cubicBezTo>
                  <a:cubicBezTo>
                    <a:pt x="4752" y="10296"/>
                    <a:pt x="4729" y="10194"/>
                    <a:pt x="4671" y="10194"/>
                  </a:cubicBezTo>
                  <a:cubicBezTo>
                    <a:pt x="4667" y="10194"/>
                    <a:pt x="4663" y="10195"/>
                    <a:pt x="4659" y="10196"/>
                  </a:cubicBezTo>
                  <a:cubicBezTo>
                    <a:pt x="3907" y="10384"/>
                    <a:pt x="3150" y="10540"/>
                    <a:pt x="2389" y="10687"/>
                  </a:cubicBezTo>
                  <a:cubicBezTo>
                    <a:pt x="2375" y="10556"/>
                    <a:pt x="2353" y="10425"/>
                    <a:pt x="2329" y="10296"/>
                  </a:cubicBezTo>
                  <a:cubicBezTo>
                    <a:pt x="2880" y="10137"/>
                    <a:pt x="3441" y="10014"/>
                    <a:pt x="4010" y="9931"/>
                  </a:cubicBezTo>
                  <a:cubicBezTo>
                    <a:pt x="4085" y="9921"/>
                    <a:pt x="4074" y="9808"/>
                    <a:pt x="4004" y="9808"/>
                  </a:cubicBezTo>
                  <a:cubicBezTo>
                    <a:pt x="4001" y="9808"/>
                    <a:pt x="3998" y="9808"/>
                    <a:pt x="3994" y="9809"/>
                  </a:cubicBezTo>
                  <a:cubicBezTo>
                    <a:pt x="3424" y="9896"/>
                    <a:pt x="2860" y="10022"/>
                    <a:pt x="2306" y="10188"/>
                  </a:cubicBezTo>
                  <a:cubicBezTo>
                    <a:pt x="2292" y="10108"/>
                    <a:pt x="2276" y="10028"/>
                    <a:pt x="2263" y="9950"/>
                  </a:cubicBezTo>
                  <a:cubicBezTo>
                    <a:pt x="2254" y="9901"/>
                    <a:pt x="2243" y="9852"/>
                    <a:pt x="2233" y="9801"/>
                  </a:cubicBezTo>
                  <a:lnTo>
                    <a:pt x="2233" y="9801"/>
                  </a:lnTo>
                  <a:cubicBezTo>
                    <a:pt x="2258" y="9803"/>
                    <a:pt x="2284" y="9803"/>
                    <a:pt x="2309" y="9803"/>
                  </a:cubicBezTo>
                  <a:cubicBezTo>
                    <a:pt x="2529" y="9803"/>
                    <a:pt x="2760" y="9735"/>
                    <a:pt x="2973" y="9694"/>
                  </a:cubicBezTo>
                  <a:cubicBezTo>
                    <a:pt x="3253" y="9640"/>
                    <a:pt x="3534" y="9582"/>
                    <a:pt x="3813" y="9520"/>
                  </a:cubicBezTo>
                  <a:cubicBezTo>
                    <a:pt x="3864" y="9508"/>
                    <a:pt x="3859" y="9430"/>
                    <a:pt x="3810" y="9430"/>
                  </a:cubicBezTo>
                  <a:cubicBezTo>
                    <a:pt x="3807" y="9430"/>
                    <a:pt x="3804" y="9430"/>
                    <a:pt x="3801" y="9431"/>
                  </a:cubicBezTo>
                  <a:cubicBezTo>
                    <a:pt x="3519" y="9479"/>
                    <a:pt x="3239" y="9531"/>
                    <a:pt x="2958" y="9585"/>
                  </a:cubicBezTo>
                  <a:cubicBezTo>
                    <a:pt x="2719" y="9633"/>
                    <a:pt x="2445" y="9656"/>
                    <a:pt x="2227" y="9767"/>
                  </a:cubicBezTo>
                  <a:cubicBezTo>
                    <a:pt x="2196" y="9611"/>
                    <a:pt x="2168" y="9455"/>
                    <a:pt x="2133" y="9300"/>
                  </a:cubicBezTo>
                  <a:cubicBezTo>
                    <a:pt x="2684" y="9209"/>
                    <a:pt x="3234" y="9110"/>
                    <a:pt x="3781" y="8993"/>
                  </a:cubicBezTo>
                  <a:cubicBezTo>
                    <a:pt x="3830" y="8982"/>
                    <a:pt x="3826" y="8907"/>
                    <a:pt x="3778" y="8907"/>
                  </a:cubicBezTo>
                  <a:cubicBezTo>
                    <a:pt x="3775" y="8907"/>
                    <a:pt x="3773" y="8908"/>
                    <a:pt x="3770" y="8908"/>
                  </a:cubicBezTo>
                  <a:cubicBezTo>
                    <a:pt x="3213" y="8996"/>
                    <a:pt x="2660" y="9101"/>
                    <a:pt x="2109" y="9216"/>
                  </a:cubicBezTo>
                  <a:cubicBezTo>
                    <a:pt x="2083" y="9110"/>
                    <a:pt x="2059" y="9004"/>
                    <a:pt x="2026" y="8900"/>
                  </a:cubicBezTo>
                  <a:lnTo>
                    <a:pt x="2085" y="8860"/>
                  </a:lnTo>
                  <a:cubicBezTo>
                    <a:pt x="2676" y="8773"/>
                    <a:pt x="3258" y="8629"/>
                    <a:pt x="3821" y="8431"/>
                  </a:cubicBezTo>
                  <a:cubicBezTo>
                    <a:pt x="3865" y="8416"/>
                    <a:pt x="3845" y="8353"/>
                    <a:pt x="3804" y="8353"/>
                  </a:cubicBezTo>
                  <a:cubicBezTo>
                    <a:pt x="3800" y="8353"/>
                    <a:pt x="3795" y="8353"/>
                    <a:pt x="3790" y="8355"/>
                  </a:cubicBezTo>
                  <a:cubicBezTo>
                    <a:pt x="3290" y="8506"/>
                    <a:pt x="2783" y="8634"/>
                    <a:pt x="2271" y="8733"/>
                  </a:cubicBezTo>
                  <a:cubicBezTo>
                    <a:pt x="2526" y="8561"/>
                    <a:pt x="2789" y="8384"/>
                    <a:pt x="3057" y="8196"/>
                  </a:cubicBezTo>
                  <a:cubicBezTo>
                    <a:pt x="3502" y="8090"/>
                    <a:pt x="3943" y="7972"/>
                    <a:pt x="4378" y="7832"/>
                  </a:cubicBezTo>
                  <a:cubicBezTo>
                    <a:pt x="4424" y="7818"/>
                    <a:pt x="4402" y="7757"/>
                    <a:pt x="4361" y="7757"/>
                  </a:cubicBezTo>
                  <a:cubicBezTo>
                    <a:pt x="4357" y="7757"/>
                    <a:pt x="4354" y="7758"/>
                    <a:pt x="4350" y="7759"/>
                  </a:cubicBezTo>
                  <a:cubicBezTo>
                    <a:pt x="3978" y="7866"/>
                    <a:pt x="3607" y="7968"/>
                    <a:pt x="3234" y="8068"/>
                  </a:cubicBezTo>
                  <a:cubicBezTo>
                    <a:pt x="3473" y="7898"/>
                    <a:pt x="3711" y="7722"/>
                    <a:pt x="3940" y="7536"/>
                  </a:cubicBezTo>
                  <a:cubicBezTo>
                    <a:pt x="4260" y="7440"/>
                    <a:pt x="4581" y="7337"/>
                    <a:pt x="4900" y="7235"/>
                  </a:cubicBezTo>
                  <a:cubicBezTo>
                    <a:pt x="4950" y="7219"/>
                    <a:pt x="4928" y="7147"/>
                    <a:pt x="4882" y="7147"/>
                  </a:cubicBezTo>
                  <a:cubicBezTo>
                    <a:pt x="4877" y="7147"/>
                    <a:pt x="4872" y="7148"/>
                    <a:pt x="4866" y="7150"/>
                  </a:cubicBezTo>
                  <a:cubicBezTo>
                    <a:pt x="4609" y="7235"/>
                    <a:pt x="4353" y="7319"/>
                    <a:pt x="4096" y="7407"/>
                  </a:cubicBezTo>
                  <a:cubicBezTo>
                    <a:pt x="4221" y="7301"/>
                    <a:pt x="4343" y="7195"/>
                    <a:pt x="4460" y="7083"/>
                  </a:cubicBezTo>
                  <a:cubicBezTo>
                    <a:pt x="4656" y="7019"/>
                    <a:pt x="4857" y="6970"/>
                    <a:pt x="5061" y="6933"/>
                  </a:cubicBezTo>
                  <a:cubicBezTo>
                    <a:pt x="5097" y="6927"/>
                    <a:pt x="5091" y="6874"/>
                    <a:pt x="5057" y="6874"/>
                  </a:cubicBezTo>
                  <a:cubicBezTo>
                    <a:pt x="5056" y="6874"/>
                    <a:pt x="5054" y="6874"/>
                    <a:pt x="5053" y="6874"/>
                  </a:cubicBezTo>
                  <a:cubicBezTo>
                    <a:pt x="4890" y="6897"/>
                    <a:pt x="4731" y="6932"/>
                    <a:pt x="4573" y="6978"/>
                  </a:cubicBezTo>
                  <a:cubicBezTo>
                    <a:pt x="4705" y="6846"/>
                    <a:pt x="4834" y="6710"/>
                    <a:pt x="4952" y="6570"/>
                  </a:cubicBezTo>
                  <a:cubicBezTo>
                    <a:pt x="5075" y="6519"/>
                    <a:pt x="5202" y="6476"/>
                    <a:pt x="5331" y="6442"/>
                  </a:cubicBezTo>
                  <a:cubicBezTo>
                    <a:pt x="5379" y="6430"/>
                    <a:pt x="5375" y="6357"/>
                    <a:pt x="5330" y="6357"/>
                  </a:cubicBezTo>
                  <a:cubicBezTo>
                    <a:pt x="5327" y="6357"/>
                    <a:pt x="5324" y="6357"/>
                    <a:pt x="5320" y="6358"/>
                  </a:cubicBezTo>
                  <a:cubicBezTo>
                    <a:pt x="5234" y="6377"/>
                    <a:pt x="5150" y="6401"/>
                    <a:pt x="5065" y="6431"/>
                  </a:cubicBezTo>
                  <a:cubicBezTo>
                    <a:pt x="5234" y="6219"/>
                    <a:pt x="5381" y="5993"/>
                    <a:pt x="5504" y="5754"/>
                  </a:cubicBezTo>
                  <a:cubicBezTo>
                    <a:pt x="5569" y="5738"/>
                    <a:pt x="5636" y="5725"/>
                    <a:pt x="5701" y="5706"/>
                  </a:cubicBezTo>
                  <a:cubicBezTo>
                    <a:pt x="5742" y="5694"/>
                    <a:pt x="5727" y="5629"/>
                    <a:pt x="5687" y="5629"/>
                  </a:cubicBezTo>
                  <a:cubicBezTo>
                    <a:pt x="5685" y="5629"/>
                    <a:pt x="5683" y="5629"/>
                    <a:pt x="5681" y="5630"/>
                  </a:cubicBezTo>
                  <a:cubicBezTo>
                    <a:pt x="5636" y="5636"/>
                    <a:pt x="5593" y="5647"/>
                    <a:pt x="5548" y="5657"/>
                  </a:cubicBezTo>
                  <a:cubicBezTo>
                    <a:pt x="5626" y="5494"/>
                    <a:pt x="5692" y="5325"/>
                    <a:pt x="5743" y="5151"/>
                  </a:cubicBezTo>
                  <a:cubicBezTo>
                    <a:pt x="5886" y="5104"/>
                    <a:pt x="6028" y="5057"/>
                    <a:pt x="6184" y="5038"/>
                  </a:cubicBezTo>
                  <a:cubicBezTo>
                    <a:pt x="6236" y="5032"/>
                    <a:pt x="6226" y="4957"/>
                    <a:pt x="6176" y="4957"/>
                  </a:cubicBezTo>
                  <a:cubicBezTo>
                    <a:pt x="6175" y="4957"/>
                    <a:pt x="6174" y="4957"/>
                    <a:pt x="6173" y="4957"/>
                  </a:cubicBezTo>
                  <a:cubicBezTo>
                    <a:pt x="6039" y="4967"/>
                    <a:pt x="5905" y="4992"/>
                    <a:pt x="5776" y="5034"/>
                  </a:cubicBezTo>
                  <a:cubicBezTo>
                    <a:pt x="5779" y="5024"/>
                    <a:pt x="5783" y="5016"/>
                    <a:pt x="5784" y="5006"/>
                  </a:cubicBezTo>
                  <a:cubicBezTo>
                    <a:pt x="5806" y="4906"/>
                    <a:pt x="5822" y="4804"/>
                    <a:pt x="5830" y="4700"/>
                  </a:cubicBezTo>
                  <a:cubicBezTo>
                    <a:pt x="5845" y="4692"/>
                    <a:pt x="5859" y="4683"/>
                    <a:pt x="5873" y="4675"/>
                  </a:cubicBezTo>
                  <a:cubicBezTo>
                    <a:pt x="5897" y="4660"/>
                    <a:pt x="5881" y="4621"/>
                    <a:pt x="5857" y="4621"/>
                  </a:cubicBezTo>
                  <a:cubicBezTo>
                    <a:pt x="5854" y="4621"/>
                    <a:pt x="5850" y="4622"/>
                    <a:pt x="5846" y="4624"/>
                  </a:cubicBezTo>
                  <a:cubicBezTo>
                    <a:pt x="5842" y="4627"/>
                    <a:pt x="5838" y="4629"/>
                    <a:pt x="5835" y="4630"/>
                  </a:cubicBezTo>
                  <a:cubicBezTo>
                    <a:pt x="5846" y="4453"/>
                    <a:pt x="5842" y="4275"/>
                    <a:pt x="5821" y="4098"/>
                  </a:cubicBezTo>
                  <a:cubicBezTo>
                    <a:pt x="5896" y="4077"/>
                    <a:pt x="5971" y="4060"/>
                    <a:pt x="6046" y="4036"/>
                  </a:cubicBezTo>
                  <a:cubicBezTo>
                    <a:pt x="6083" y="4024"/>
                    <a:pt x="6070" y="3963"/>
                    <a:pt x="6034" y="3963"/>
                  </a:cubicBezTo>
                  <a:cubicBezTo>
                    <a:pt x="6032" y="3963"/>
                    <a:pt x="6029" y="3963"/>
                    <a:pt x="6026" y="3964"/>
                  </a:cubicBezTo>
                  <a:cubicBezTo>
                    <a:pt x="5953" y="3982"/>
                    <a:pt x="5883" y="4004"/>
                    <a:pt x="5811" y="4025"/>
                  </a:cubicBezTo>
                  <a:cubicBezTo>
                    <a:pt x="5790" y="3859"/>
                    <a:pt x="5754" y="3698"/>
                    <a:pt x="5703" y="3540"/>
                  </a:cubicBezTo>
                  <a:lnTo>
                    <a:pt x="5703" y="3540"/>
                  </a:lnTo>
                  <a:cubicBezTo>
                    <a:pt x="5708" y="3544"/>
                    <a:pt x="5714" y="3545"/>
                    <a:pt x="5721" y="3545"/>
                  </a:cubicBezTo>
                  <a:cubicBezTo>
                    <a:pt x="5724" y="3545"/>
                    <a:pt x="5726" y="3545"/>
                    <a:pt x="5728" y="3545"/>
                  </a:cubicBezTo>
                  <a:cubicBezTo>
                    <a:pt x="5808" y="3524"/>
                    <a:pt x="5888" y="3505"/>
                    <a:pt x="5967" y="3481"/>
                  </a:cubicBezTo>
                  <a:cubicBezTo>
                    <a:pt x="5998" y="3472"/>
                    <a:pt x="5986" y="3423"/>
                    <a:pt x="5958" y="3423"/>
                  </a:cubicBezTo>
                  <a:cubicBezTo>
                    <a:pt x="5957" y="3423"/>
                    <a:pt x="5955" y="3423"/>
                    <a:pt x="5953" y="3424"/>
                  </a:cubicBezTo>
                  <a:cubicBezTo>
                    <a:pt x="5875" y="3440"/>
                    <a:pt x="5797" y="3457"/>
                    <a:pt x="5720" y="3476"/>
                  </a:cubicBezTo>
                  <a:cubicBezTo>
                    <a:pt x="5706" y="3481"/>
                    <a:pt x="5695" y="3494"/>
                    <a:pt x="5695" y="3508"/>
                  </a:cubicBezTo>
                  <a:cubicBezTo>
                    <a:pt x="5690" y="3495"/>
                    <a:pt x="5688" y="3481"/>
                    <a:pt x="5684" y="3468"/>
                  </a:cubicBezTo>
                  <a:cubicBezTo>
                    <a:pt x="5660" y="3322"/>
                    <a:pt x="5586" y="3175"/>
                    <a:pt x="5497" y="3044"/>
                  </a:cubicBezTo>
                  <a:cubicBezTo>
                    <a:pt x="5557" y="3028"/>
                    <a:pt x="5618" y="3020"/>
                    <a:pt x="5679" y="3020"/>
                  </a:cubicBezTo>
                  <a:cubicBezTo>
                    <a:pt x="5697" y="3020"/>
                    <a:pt x="5715" y="3021"/>
                    <a:pt x="5733" y="3022"/>
                  </a:cubicBezTo>
                  <a:cubicBezTo>
                    <a:pt x="5735" y="3022"/>
                    <a:pt x="5737" y="3023"/>
                    <a:pt x="5739" y="3023"/>
                  </a:cubicBezTo>
                  <a:cubicBezTo>
                    <a:pt x="5774" y="3023"/>
                    <a:pt x="5779" y="2968"/>
                    <a:pt x="5741" y="2963"/>
                  </a:cubicBezTo>
                  <a:cubicBezTo>
                    <a:pt x="5706" y="2957"/>
                    <a:pt x="5671" y="2954"/>
                    <a:pt x="5635" y="2954"/>
                  </a:cubicBezTo>
                  <a:cubicBezTo>
                    <a:pt x="5574" y="2954"/>
                    <a:pt x="5513" y="2963"/>
                    <a:pt x="5454" y="2982"/>
                  </a:cubicBezTo>
                  <a:cubicBezTo>
                    <a:pt x="5406" y="2920"/>
                    <a:pt x="5357" y="2860"/>
                    <a:pt x="5301" y="2804"/>
                  </a:cubicBezTo>
                  <a:cubicBezTo>
                    <a:pt x="5257" y="2758"/>
                    <a:pt x="5207" y="2715"/>
                    <a:pt x="5156" y="2675"/>
                  </a:cubicBezTo>
                  <a:cubicBezTo>
                    <a:pt x="5156" y="2675"/>
                    <a:pt x="5155" y="2673"/>
                    <a:pt x="5155" y="2673"/>
                  </a:cubicBezTo>
                  <a:cubicBezTo>
                    <a:pt x="5153" y="2673"/>
                    <a:pt x="5148" y="2670"/>
                    <a:pt x="5145" y="2667"/>
                  </a:cubicBezTo>
                  <a:cubicBezTo>
                    <a:pt x="5261" y="2638"/>
                    <a:pt x="5381" y="2622"/>
                    <a:pt x="5500" y="2617"/>
                  </a:cubicBezTo>
                  <a:cubicBezTo>
                    <a:pt x="5537" y="2617"/>
                    <a:pt x="5537" y="2554"/>
                    <a:pt x="5500" y="2554"/>
                  </a:cubicBezTo>
                  <a:cubicBezTo>
                    <a:pt x="5495" y="2553"/>
                    <a:pt x="5490" y="2553"/>
                    <a:pt x="5485" y="2553"/>
                  </a:cubicBezTo>
                  <a:cubicBezTo>
                    <a:pt x="5343" y="2553"/>
                    <a:pt x="5201" y="2574"/>
                    <a:pt x="5065" y="2617"/>
                  </a:cubicBezTo>
                  <a:cubicBezTo>
                    <a:pt x="4941" y="2531"/>
                    <a:pt x="4802" y="2466"/>
                    <a:pt x="4657" y="2424"/>
                  </a:cubicBezTo>
                  <a:cubicBezTo>
                    <a:pt x="4656" y="2423"/>
                    <a:pt x="4654" y="2420"/>
                    <a:pt x="4651" y="2420"/>
                  </a:cubicBezTo>
                  <a:cubicBezTo>
                    <a:pt x="4648" y="2418"/>
                    <a:pt x="4641" y="2418"/>
                    <a:pt x="4637" y="2416"/>
                  </a:cubicBezTo>
                  <a:cubicBezTo>
                    <a:pt x="4592" y="2407"/>
                    <a:pt x="4547" y="2399"/>
                    <a:pt x="4503" y="2393"/>
                  </a:cubicBezTo>
                  <a:cubicBezTo>
                    <a:pt x="4472" y="2388"/>
                    <a:pt x="4442" y="2383"/>
                    <a:pt x="4410" y="2381"/>
                  </a:cubicBezTo>
                  <a:cubicBezTo>
                    <a:pt x="4382" y="2378"/>
                    <a:pt x="4353" y="2372"/>
                    <a:pt x="4323" y="2370"/>
                  </a:cubicBezTo>
                  <a:cubicBezTo>
                    <a:pt x="4300" y="2370"/>
                    <a:pt x="4278" y="2378"/>
                    <a:pt x="4262" y="2394"/>
                  </a:cubicBezTo>
                  <a:cubicBezTo>
                    <a:pt x="3830" y="2467"/>
                    <a:pt x="3464" y="2869"/>
                    <a:pt x="3347" y="3288"/>
                  </a:cubicBezTo>
                  <a:cubicBezTo>
                    <a:pt x="3252" y="3641"/>
                    <a:pt x="3255" y="4202"/>
                    <a:pt x="3500" y="4522"/>
                  </a:cubicBezTo>
                  <a:cubicBezTo>
                    <a:pt x="2901" y="4555"/>
                    <a:pt x="2286" y="4614"/>
                    <a:pt x="1710" y="4790"/>
                  </a:cubicBezTo>
                  <a:cubicBezTo>
                    <a:pt x="1653" y="4582"/>
                    <a:pt x="1616" y="4372"/>
                    <a:pt x="1602" y="4157"/>
                  </a:cubicBezTo>
                  <a:cubicBezTo>
                    <a:pt x="2015" y="4055"/>
                    <a:pt x="2424" y="3939"/>
                    <a:pt x="2834" y="3819"/>
                  </a:cubicBezTo>
                  <a:cubicBezTo>
                    <a:pt x="2890" y="3803"/>
                    <a:pt x="2863" y="3726"/>
                    <a:pt x="2812" y="3726"/>
                  </a:cubicBezTo>
                  <a:cubicBezTo>
                    <a:pt x="2807" y="3726"/>
                    <a:pt x="2802" y="3727"/>
                    <a:pt x="2797" y="3728"/>
                  </a:cubicBezTo>
                  <a:cubicBezTo>
                    <a:pt x="2396" y="3837"/>
                    <a:pt x="1994" y="3948"/>
                    <a:pt x="1597" y="4071"/>
                  </a:cubicBezTo>
                  <a:cubicBezTo>
                    <a:pt x="1589" y="3926"/>
                    <a:pt x="1591" y="3782"/>
                    <a:pt x="1600" y="3637"/>
                  </a:cubicBezTo>
                  <a:cubicBezTo>
                    <a:pt x="1607" y="3646"/>
                    <a:pt x="1618" y="3650"/>
                    <a:pt x="1629" y="3650"/>
                  </a:cubicBezTo>
                  <a:cubicBezTo>
                    <a:pt x="1633" y="3650"/>
                    <a:pt x="1636" y="3650"/>
                    <a:pt x="1640" y="3648"/>
                  </a:cubicBezTo>
                  <a:cubicBezTo>
                    <a:pt x="2039" y="3540"/>
                    <a:pt x="2431" y="3386"/>
                    <a:pt x="2818" y="3240"/>
                  </a:cubicBezTo>
                  <a:cubicBezTo>
                    <a:pt x="2865" y="3222"/>
                    <a:pt x="2844" y="3158"/>
                    <a:pt x="2801" y="3158"/>
                  </a:cubicBezTo>
                  <a:cubicBezTo>
                    <a:pt x="2797" y="3158"/>
                    <a:pt x="2792" y="3159"/>
                    <a:pt x="2786" y="3161"/>
                  </a:cubicBezTo>
                  <a:cubicBezTo>
                    <a:pt x="2393" y="3288"/>
                    <a:pt x="1989" y="3411"/>
                    <a:pt x="1610" y="3575"/>
                  </a:cubicBezTo>
                  <a:cubicBezTo>
                    <a:pt x="1607" y="3577"/>
                    <a:pt x="1607" y="3580"/>
                    <a:pt x="1604" y="3583"/>
                  </a:cubicBezTo>
                  <a:cubicBezTo>
                    <a:pt x="1616" y="3419"/>
                    <a:pt x="1642" y="3256"/>
                    <a:pt x="1677" y="3097"/>
                  </a:cubicBezTo>
                  <a:cubicBezTo>
                    <a:pt x="2134" y="2914"/>
                    <a:pt x="2603" y="2756"/>
                    <a:pt x="3079" y="2625"/>
                  </a:cubicBezTo>
                  <a:cubicBezTo>
                    <a:pt x="3118" y="2613"/>
                    <a:pt x="3105" y="2548"/>
                    <a:pt x="3067" y="2548"/>
                  </a:cubicBezTo>
                  <a:cubicBezTo>
                    <a:pt x="3064" y="2548"/>
                    <a:pt x="3061" y="2548"/>
                    <a:pt x="3059" y="2549"/>
                  </a:cubicBezTo>
                  <a:cubicBezTo>
                    <a:pt x="2593" y="2651"/>
                    <a:pt x="2138" y="2799"/>
                    <a:pt x="1702" y="2993"/>
                  </a:cubicBezTo>
                  <a:cubicBezTo>
                    <a:pt x="1742" y="2834"/>
                    <a:pt x="1792" y="2678"/>
                    <a:pt x="1849" y="2525"/>
                  </a:cubicBezTo>
                  <a:cubicBezTo>
                    <a:pt x="1932" y="2498"/>
                    <a:pt x="2018" y="2475"/>
                    <a:pt x="2101" y="2448"/>
                  </a:cubicBezTo>
                  <a:cubicBezTo>
                    <a:pt x="2115" y="2442"/>
                    <a:pt x="2123" y="2426"/>
                    <a:pt x="2120" y="2412"/>
                  </a:cubicBezTo>
                  <a:cubicBezTo>
                    <a:pt x="2506" y="2256"/>
                    <a:pt x="2891" y="2107"/>
                    <a:pt x="3298" y="1996"/>
                  </a:cubicBezTo>
                  <a:cubicBezTo>
                    <a:pt x="3344" y="1984"/>
                    <a:pt x="3327" y="1907"/>
                    <a:pt x="3284" y="1907"/>
                  </a:cubicBezTo>
                  <a:cubicBezTo>
                    <a:pt x="3281" y="1907"/>
                    <a:pt x="3278" y="1907"/>
                    <a:pt x="3275" y="1908"/>
                  </a:cubicBezTo>
                  <a:cubicBezTo>
                    <a:pt x="2805" y="2018"/>
                    <a:pt x="2332" y="2173"/>
                    <a:pt x="1903" y="2399"/>
                  </a:cubicBezTo>
                  <a:cubicBezTo>
                    <a:pt x="1972" y="2235"/>
                    <a:pt x="2051" y="2074"/>
                    <a:pt x="2142" y="1918"/>
                  </a:cubicBezTo>
                  <a:cubicBezTo>
                    <a:pt x="2148" y="1927"/>
                    <a:pt x="2157" y="1933"/>
                    <a:pt x="2168" y="1933"/>
                  </a:cubicBezTo>
                  <a:cubicBezTo>
                    <a:pt x="2172" y="1933"/>
                    <a:pt x="2177" y="1931"/>
                    <a:pt x="2182" y="1929"/>
                  </a:cubicBezTo>
                  <a:cubicBezTo>
                    <a:pt x="2585" y="1758"/>
                    <a:pt x="2997" y="1604"/>
                    <a:pt x="3414" y="1471"/>
                  </a:cubicBezTo>
                  <a:cubicBezTo>
                    <a:pt x="3458" y="1457"/>
                    <a:pt x="3436" y="1396"/>
                    <a:pt x="3395" y="1396"/>
                  </a:cubicBezTo>
                  <a:cubicBezTo>
                    <a:pt x="3392" y="1396"/>
                    <a:pt x="3388" y="1397"/>
                    <a:pt x="3384" y="1398"/>
                  </a:cubicBezTo>
                  <a:cubicBezTo>
                    <a:pt x="2973" y="1521"/>
                    <a:pt x="2571" y="1671"/>
                    <a:pt x="2181" y="1849"/>
                  </a:cubicBezTo>
                  <a:cubicBezTo>
                    <a:pt x="2262" y="1717"/>
                    <a:pt x="2349" y="1589"/>
                    <a:pt x="2445" y="1468"/>
                  </a:cubicBezTo>
                  <a:cubicBezTo>
                    <a:pt x="2448" y="1469"/>
                    <a:pt x="2452" y="1469"/>
                    <a:pt x="2455" y="1469"/>
                  </a:cubicBezTo>
                  <a:cubicBezTo>
                    <a:pt x="2459" y="1469"/>
                    <a:pt x="2463" y="1469"/>
                    <a:pt x="2466" y="1468"/>
                  </a:cubicBezTo>
                  <a:cubicBezTo>
                    <a:pt x="2861" y="1277"/>
                    <a:pt x="3258" y="1089"/>
                    <a:pt x="3650" y="890"/>
                  </a:cubicBezTo>
                  <a:cubicBezTo>
                    <a:pt x="3681" y="874"/>
                    <a:pt x="3669" y="829"/>
                    <a:pt x="3640" y="829"/>
                  </a:cubicBezTo>
                  <a:cubicBezTo>
                    <a:pt x="3636" y="829"/>
                    <a:pt x="3632" y="830"/>
                    <a:pt x="3628" y="832"/>
                  </a:cubicBezTo>
                  <a:cubicBezTo>
                    <a:pt x="3260" y="1003"/>
                    <a:pt x="2898" y="1183"/>
                    <a:pt x="2534" y="1361"/>
                  </a:cubicBezTo>
                  <a:cubicBezTo>
                    <a:pt x="3098" y="698"/>
                    <a:pt x="3857" y="261"/>
                    <a:pt x="4657" y="261"/>
                  </a:cubicBezTo>
                  <a:close/>
                  <a:moveTo>
                    <a:pt x="4715" y="0"/>
                  </a:moveTo>
                  <a:cubicBezTo>
                    <a:pt x="2352" y="0"/>
                    <a:pt x="0" y="2960"/>
                    <a:pt x="1616" y="5059"/>
                  </a:cubicBezTo>
                  <a:cubicBezTo>
                    <a:pt x="1635" y="5082"/>
                    <a:pt x="1658" y="5091"/>
                    <a:pt x="1680" y="5091"/>
                  </a:cubicBezTo>
                  <a:cubicBezTo>
                    <a:pt x="1706" y="5091"/>
                    <a:pt x="1732" y="5079"/>
                    <a:pt x="1749" y="5059"/>
                  </a:cubicBezTo>
                  <a:cubicBezTo>
                    <a:pt x="1755" y="5059"/>
                    <a:pt x="1763" y="5057"/>
                    <a:pt x="1771" y="5056"/>
                  </a:cubicBezTo>
                  <a:cubicBezTo>
                    <a:pt x="2421" y="4984"/>
                    <a:pt x="3060" y="4865"/>
                    <a:pt x="3719" y="4833"/>
                  </a:cubicBezTo>
                  <a:cubicBezTo>
                    <a:pt x="3774" y="4833"/>
                    <a:pt x="3825" y="4796"/>
                    <a:pt x="3843" y="4743"/>
                  </a:cubicBezTo>
                  <a:cubicBezTo>
                    <a:pt x="3846" y="4744"/>
                    <a:pt x="3849" y="4744"/>
                    <a:pt x="3852" y="4744"/>
                  </a:cubicBezTo>
                  <a:cubicBezTo>
                    <a:pt x="3925" y="4744"/>
                    <a:pt x="3971" y="4630"/>
                    <a:pt x="3903" y="4589"/>
                  </a:cubicBezTo>
                  <a:cubicBezTo>
                    <a:pt x="3550" y="4372"/>
                    <a:pt x="3546" y="3623"/>
                    <a:pt x="3679" y="3280"/>
                  </a:cubicBezTo>
                  <a:cubicBezTo>
                    <a:pt x="3814" y="2925"/>
                    <a:pt x="4080" y="2762"/>
                    <a:pt x="4412" y="2687"/>
                  </a:cubicBezTo>
                  <a:cubicBezTo>
                    <a:pt x="4458" y="2695"/>
                    <a:pt x="4498" y="2707"/>
                    <a:pt x="4541" y="2716"/>
                  </a:cubicBezTo>
                  <a:cubicBezTo>
                    <a:pt x="4536" y="2734"/>
                    <a:pt x="4551" y="2750"/>
                    <a:pt x="4568" y="2750"/>
                  </a:cubicBezTo>
                  <a:cubicBezTo>
                    <a:pt x="4602" y="2748"/>
                    <a:pt x="4633" y="2745"/>
                    <a:pt x="4668" y="2743"/>
                  </a:cubicBezTo>
                  <a:cubicBezTo>
                    <a:pt x="4890" y="2807"/>
                    <a:pt x="5067" y="2899"/>
                    <a:pt x="5202" y="3017"/>
                  </a:cubicBezTo>
                  <a:cubicBezTo>
                    <a:pt x="5223" y="3041"/>
                    <a:pt x="5236" y="3067"/>
                    <a:pt x="5252" y="3092"/>
                  </a:cubicBezTo>
                  <a:cubicBezTo>
                    <a:pt x="5232" y="3114"/>
                    <a:pt x="5250" y="3146"/>
                    <a:pt x="5277" y="3146"/>
                  </a:cubicBezTo>
                  <a:cubicBezTo>
                    <a:pt x="5280" y="3146"/>
                    <a:pt x="5283" y="3146"/>
                    <a:pt x="5287" y="3145"/>
                  </a:cubicBezTo>
                  <a:cubicBezTo>
                    <a:pt x="5389" y="3322"/>
                    <a:pt x="5443" y="3513"/>
                    <a:pt x="5547" y="3695"/>
                  </a:cubicBezTo>
                  <a:cubicBezTo>
                    <a:pt x="5551" y="3704"/>
                    <a:pt x="5561" y="3711"/>
                    <a:pt x="5571" y="3715"/>
                  </a:cubicBezTo>
                  <a:cubicBezTo>
                    <a:pt x="5730" y="4788"/>
                    <a:pt x="4761" y="6368"/>
                    <a:pt x="4090" y="6954"/>
                  </a:cubicBezTo>
                  <a:cubicBezTo>
                    <a:pt x="3373" y="7579"/>
                    <a:pt x="2565" y="8095"/>
                    <a:pt x="1819" y="8685"/>
                  </a:cubicBezTo>
                  <a:cubicBezTo>
                    <a:pt x="1739" y="8749"/>
                    <a:pt x="1752" y="8843"/>
                    <a:pt x="1804" y="8900"/>
                  </a:cubicBezTo>
                  <a:cubicBezTo>
                    <a:pt x="1812" y="9024"/>
                    <a:pt x="1825" y="9147"/>
                    <a:pt x="1841" y="9270"/>
                  </a:cubicBezTo>
                  <a:cubicBezTo>
                    <a:pt x="1832" y="9273"/>
                    <a:pt x="1820" y="9275"/>
                    <a:pt x="1809" y="9276"/>
                  </a:cubicBezTo>
                  <a:cubicBezTo>
                    <a:pt x="1764" y="9287"/>
                    <a:pt x="1769" y="9355"/>
                    <a:pt x="1812" y="9355"/>
                  </a:cubicBezTo>
                  <a:cubicBezTo>
                    <a:pt x="1814" y="9355"/>
                    <a:pt x="1816" y="9355"/>
                    <a:pt x="1819" y="9354"/>
                  </a:cubicBezTo>
                  <a:lnTo>
                    <a:pt x="1852" y="9348"/>
                  </a:lnTo>
                  <a:cubicBezTo>
                    <a:pt x="1886" y="9587"/>
                    <a:pt x="1927" y="9826"/>
                    <a:pt x="1964" y="10064"/>
                  </a:cubicBezTo>
                  <a:cubicBezTo>
                    <a:pt x="2020" y="10427"/>
                    <a:pt x="2020" y="10840"/>
                    <a:pt x="2163" y="11179"/>
                  </a:cubicBezTo>
                  <a:cubicBezTo>
                    <a:pt x="2176" y="11211"/>
                    <a:pt x="2206" y="11235"/>
                    <a:pt x="2240" y="11243"/>
                  </a:cubicBezTo>
                  <a:cubicBezTo>
                    <a:pt x="2229" y="11311"/>
                    <a:pt x="2273" y="11389"/>
                    <a:pt x="2360" y="11389"/>
                  </a:cubicBezTo>
                  <a:cubicBezTo>
                    <a:pt x="2365" y="11389"/>
                    <a:pt x="2370" y="11389"/>
                    <a:pt x="2375" y="11388"/>
                  </a:cubicBezTo>
                  <a:cubicBezTo>
                    <a:pt x="4426" y="11208"/>
                    <a:pt x="6621" y="10830"/>
                    <a:pt x="8575" y="10170"/>
                  </a:cubicBezTo>
                  <a:cubicBezTo>
                    <a:pt x="8594" y="10164"/>
                    <a:pt x="8613" y="10151"/>
                    <a:pt x="8626" y="10135"/>
                  </a:cubicBezTo>
                  <a:cubicBezTo>
                    <a:pt x="8696" y="10119"/>
                    <a:pt x="8744" y="10056"/>
                    <a:pt x="8737" y="9984"/>
                  </a:cubicBezTo>
                  <a:cubicBezTo>
                    <a:pt x="8701" y="9665"/>
                    <a:pt x="8514" y="9342"/>
                    <a:pt x="8379" y="9053"/>
                  </a:cubicBezTo>
                  <a:cubicBezTo>
                    <a:pt x="8242" y="8752"/>
                    <a:pt x="8084" y="8460"/>
                    <a:pt x="7905" y="8180"/>
                  </a:cubicBezTo>
                  <a:cubicBezTo>
                    <a:pt x="7885" y="8147"/>
                    <a:pt x="7855" y="8134"/>
                    <a:pt x="7825" y="8134"/>
                  </a:cubicBezTo>
                  <a:cubicBezTo>
                    <a:pt x="7795" y="8134"/>
                    <a:pt x="7765" y="8148"/>
                    <a:pt x="7743" y="8170"/>
                  </a:cubicBezTo>
                  <a:cubicBezTo>
                    <a:pt x="7727" y="8165"/>
                    <a:pt x="7711" y="8163"/>
                    <a:pt x="7694" y="8163"/>
                  </a:cubicBezTo>
                  <a:cubicBezTo>
                    <a:pt x="7674" y="8163"/>
                    <a:pt x="7653" y="8167"/>
                    <a:pt x="7635" y="8175"/>
                  </a:cubicBezTo>
                  <a:cubicBezTo>
                    <a:pt x="6954" y="8438"/>
                    <a:pt x="6275" y="8637"/>
                    <a:pt x="5577" y="8825"/>
                  </a:cubicBezTo>
                  <a:cubicBezTo>
                    <a:pt x="7078" y="6466"/>
                    <a:pt x="9428" y="1459"/>
                    <a:pt x="5582" y="142"/>
                  </a:cubicBezTo>
                  <a:cubicBezTo>
                    <a:pt x="5298" y="45"/>
                    <a:pt x="5006" y="0"/>
                    <a:pt x="4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58" name="Google Shape;958;g3a3da59d902_0_32"/>
          <p:cNvPicPr preferRelativeResize="0"/>
          <p:nvPr/>
        </p:nvPicPr>
        <p:blipFill rotWithShape="1">
          <a:blip r:embed="rId3">
            <a:alphaModFix/>
          </a:blip>
          <a:srcRect b="0" l="0" r="20420" t="0"/>
          <a:stretch/>
        </p:blipFill>
        <p:spPr>
          <a:xfrm>
            <a:off x="5402775" y="3488550"/>
            <a:ext cx="3571199" cy="115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Today's </a:t>
            </a:r>
            <a:r>
              <a:rPr lang="en">
                <a:highlight>
                  <a:schemeClr val="dk2"/>
                </a:highlight>
              </a:rPr>
              <a:t>Objectives</a:t>
            </a:r>
            <a:endParaRPr>
              <a:highlight>
                <a:schemeClr val="dk2"/>
              </a:highlight>
            </a:endParaRPr>
          </a:p>
        </p:txBody>
      </p:sp>
      <p:grpSp>
        <p:nvGrpSpPr>
          <p:cNvPr id="551" name="Google Shape;551;p2"/>
          <p:cNvGrpSpPr/>
          <p:nvPr/>
        </p:nvGrpSpPr>
        <p:grpSpPr>
          <a:xfrm>
            <a:off x="7358875" y="1006660"/>
            <a:ext cx="358200" cy="538290"/>
            <a:chOff x="7358875" y="1006660"/>
            <a:chExt cx="358200" cy="538290"/>
          </a:xfrm>
        </p:grpSpPr>
        <p:sp>
          <p:nvSpPr>
            <p:cNvPr id="552" name="Google Shape;552;p2"/>
            <p:cNvSpPr/>
            <p:nvPr/>
          </p:nvSpPr>
          <p:spPr>
            <a:xfrm>
              <a:off x="7358875" y="1006660"/>
              <a:ext cx="345900" cy="532725"/>
            </a:xfrm>
            <a:custGeom>
              <a:rect b="b" l="l" r="r" t="t"/>
              <a:pathLst>
                <a:path extrusionOk="0" h="21309" w="13836">
                  <a:moveTo>
                    <a:pt x="0" y="0"/>
                  </a:moveTo>
                  <a:cubicBezTo>
                    <a:pt x="3507" y="0"/>
                    <a:pt x="7548" y="14"/>
                    <a:pt x="10287" y="2204"/>
                  </a:cubicBezTo>
                  <a:cubicBezTo>
                    <a:pt x="15269" y="6188"/>
                    <a:pt x="14889" y="18453"/>
                    <a:pt x="9185" y="21309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"/>
            <p:cNvSpPr/>
            <p:nvPr/>
          </p:nvSpPr>
          <p:spPr>
            <a:xfrm>
              <a:off x="7588500" y="1383225"/>
              <a:ext cx="17175" cy="146975"/>
            </a:xfrm>
            <a:custGeom>
              <a:rect b="b" l="l" r="r" t="t"/>
              <a:pathLst>
                <a:path extrusionOk="0" h="5879" w="687">
                  <a:moveTo>
                    <a:pt x="367" y="0"/>
                  </a:moveTo>
                  <a:cubicBezTo>
                    <a:pt x="753" y="1925"/>
                    <a:pt x="877" y="4122"/>
                    <a:pt x="0" y="5879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"/>
            <p:cNvSpPr/>
            <p:nvPr/>
          </p:nvSpPr>
          <p:spPr>
            <a:xfrm>
              <a:off x="7579325" y="1530200"/>
              <a:ext cx="137750" cy="14750"/>
            </a:xfrm>
            <a:custGeom>
              <a:rect b="b" l="l" r="r" t="t"/>
              <a:pathLst>
                <a:path extrusionOk="0" h="590" w="5510">
                  <a:moveTo>
                    <a:pt x="0" y="367"/>
                  </a:moveTo>
                  <a:cubicBezTo>
                    <a:pt x="1786" y="813"/>
                    <a:pt x="3669" y="0"/>
                    <a:pt x="5510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5" name="Google Shape;555;p2"/>
          <p:cNvSpPr txBox="1"/>
          <p:nvPr/>
        </p:nvSpPr>
        <p:spPr>
          <a:xfrm>
            <a:off x="2280717" y="1783300"/>
            <a:ext cx="814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50" u="none" cap="none" strike="noStrik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Understand</a:t>
            </a:r>
            <a:r>
              <a:rPr b="0" i="0" lang="en" sz="16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what performance testing is and why it's essential.</a:t>
            </a:r>
            <a:endParaRPr/>
          </a:p>
        </p:txBody>
      </p:sp>
      <p:sp>
        <p:nvSpPr>
          <p:cNvPr id="556" name="Google Shape;556;p2"/>
          <p:cNvSpPr txBox="1"/>
          <p:nvPr/>
        </p:nvSpPr>
        <p:spPr>
          <a:xfrm>
            <a:off x="2280717" y="2335750"/>
            <a:ext cx="814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50" u="none" cap="none" strike="noStrik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Explain</a:t>
            </a:r>
            <a:r>
              <a:rPr b="0" i="0" lang="en" sz="16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the different types of performance tests (Load vs. Stress).</a:t>
            </a:r>
            <a:endParaRPr/>
          </a:p>
        </p:txBody>
      </p:sp>
      <p:sp>
        <p:nvSpPr>
          <p:cNvPr id="557" name="Google Shape;557;p2"/>
          <p:cNvSpPr txBox="1"/>
          <p:nvPr/>
        </p:nvSpPr>
        <p:spPr>
          <a:xfrm>
            <a:off x="2280717" y="2888200"/>
            <a:ext cx="814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50" u="none" cap="none" strike="noStrik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Introduce &amp; Compare</a:t>
            </a:r>
            <a:r>
              <a:rPr b="0" i="0" lang="en" sz="16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two key tools: k6 and Apache JMeter.</a:t>
            </a:r>
            <a:endParaRPr/>
          </a:p>
        </p:txBody>
      </p:sp>
      <p:sp>
        <p:nvSpPr>
          <p:cNvPr id="558" name="Google Shape;558;p2"/>
          <p:cNvSpPr txBox="1"/>
          <p:nvPr/>
        </p:nvSpPr>
        <p:spPr>
          <a:xfrm>
            <a:off x="2280717" y="3440650"/>
            <a:ext cx="814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50" u="none" cap="none" strike="noStrik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Demonstrate</a:t>
            </a:r>
            <a:r>
              <a:rPr b="0" i="0" lang="en" sz="16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how to run a basic test with a practical demo.</a:t>
            </a:r>
            <a:endParaRPr/>
          </a:p>
        </p:txBody>
      </p:sp>
      <p:sp>
        <p:nvSpPr>
          <p:cNvPr id="559" name="Google Shape;559;p2"/>
          <p:cNvSpPr txBox="1"/>
          <p:nvPr/>
        </p:nvSpPr>
        <p:spPr>
          <a:xfrm>
            <a:off x="2280717" y="3993100"/>
            <a:ext cx="814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50" u="none" cap="none" strike="noStrike">
                <a:solidFill>
                  <a:srgbClr val="334155"/>
                </a:solidFill>
                <a:latin typeface="Lato"/>
                <a:ea typeface="Lato"/>
                <a:cs typeface="Lato"/>
                <a:sym typeface="Lato"/>
              </a:rPr>
              <a:t>Emphasize</a:t>
            </a:r>
            <a:r>
              <a:rPr b="0" i="0" lang="en" sz="1650" u="none" cap="none" strike="noStrik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its impact on user experience and system stability.</a:t>
            </a:r>
            <a:endParaRPr/>
          </a:p>
        </p:txBody>
      </p:sp>
      <p:pic>
        <p:nvPicPr>
          <p:cNvPr descr="image.png" id="560" name="Google Shape;56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2092" y="1830925"/>
            <a:ext cx="2857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61" name="Google Shape;56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52092" y="2383375"/>
            <a:ext cx="2857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62" name="Google Shape;56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52092" y="2935825"/>
            <a:ext cx="2857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63" name="Google Shape;563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52092" y="3488275"/>
            <a:ext cx="2857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64" name="Google Shape;564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52092" y="4040725"/>
            <a:ext cx="285750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3a3da59d902_0_7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000"/>
              <a:t>Scenario B: Spike &amp; Recovery Strategy</a:t>
            </a:r>
            <a:endParaRPr sz="2000">
              <a:highlight>
                <a:schemeClr val="dk2"/>
              </a:highlight>
            </a:endParaRPr>
          </a:p>
        </p:txBody>
      </p:sp>
      <p:sp>
        <p:nvSpPr>
          <p:cNvPr id="964" name="Google Shape;964;g3a3da59d902_0_72"/>
          <p:cNvSpPr txBox="1"/>
          <p:nvPr>
            <p:ph idx="2" type="subTitle"/>
          </p:nvPr>
        </p:nvSpPr>
        <p:spPr>
          <a:xfrm>
            <a:off x="537600" y="1797800"/>
            <a:ext cx="4468200" cy="9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300"/>
              <a:t>Normal Load (10s): Run at 2 VUs (Baseline).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300"/>
              <a:t>Spike (10s): Rapid jump to 20 VUs (10x load).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300"/>
              <a:t>Hold Spike (1m): Stress system at peak capacity.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300"/>
              <a:t>Recovery (10s): Drop load back to baseline (2 VUs).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300"/>
              <a:t>Recovery Period (30s): Monitor if latency returns to normal levels.</a:t>
            </a:r>
            <a:endParaRPr sz="1300"/>
          </a:p>
        </p:txBody>
      </p:sp>
      <p:sp>
        <p:nvSpPr>
          <p:cNvPr id="965" name="Google Shape;965;g3a3da59d902_0_72"/>
          <p:cNvSpPr txBox="1"/>
          <p:nvPr>
            <p:ph idx="3" type="subTitle"/>
          </p:nvPr>
        </p:nvSpPr>
        <p:spPr>
          <a:xfrm>
            <a:off x="5402775" y="2031775"/>
            <a:ext cx="3571200" cy="496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600"/>
              <a:t>k6 Configuration:</a:t>
            </a:r>
            <a:endParaRPr sz="1600"/>
          </a:p>
        </p:txBody>
      </p:sp>
      <p:sp>
        <p:nvSpPr>
          <p:cNvPr id="966" name="Google Shape;966;g3a3da59d902_0_72"/>
          <p:cNvSpPr txBox="1"/>
          <p:nvPr>
            <p:ph idx="4" type="subTitle"/>
          </p:nvPr>
        </p:nvSpPr>
        <p:spPr>
          <a:xfrm>
            <a:off x="537600" y="1236025"/>
            <a:ext cx="3571200" cy="496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300"/>
              <a:t>Phases (Total Duration: ~2 mins):</a:t>
            </a:r>
            <a:endParaRPr sz="1300"/>
          </a:p>
        </p:txBody>
      </p:sp>
      <p:sp>
        <p:nvSpPr>
          <p:cNvPr id="967" name="Google Shape;967;g3a3da59d902_0_72"/>
          <p:cNvSpPr/>
          <p:nvPr/>
        </p:nvSpPr>
        <p:spPr>
          <a:xfrm>
            <a:off x="8430775" y="-92925"/>
            <a:ext cx="314505" cy="772588"/>
          </a:xfrm>
          <a:custGeom>
            <a:rect b="b" l="l" r="r" t="t"/>
            <a:pathLst>
              <a:path extrusionOk="0" h="15368" w="6256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8" name="Google Shape;968;g3a3da59d902_0_72"/>
          <p:cNvGrpSpPr/>
          <p:nvPr/>
        </p:nvGrpSpPr>
        <p:grpSpPr>
          <a:xfrm>
            <a:off x="5106475" y="1762918"/>
            <a:ext cx="296295" cy="630582"/>
            <a:chOff x="3650050" y="3013043"/>
            <a:chExt cx="296295" cy="630582"/>
          </a:xfrm>
        </p:grpSpPr>
        <p:sp>
          <p:nvSpPr>
            <p:cNvPr id="969" name="Google Shape;969;g3a3da59d902_0_72"/>
            <p:cNvSpPr/>
            <p:nvPr/>
          </p:nvSpPr>
          <p:spPr>
            <a:xfrm>
              <a:off x="3650050" y="3120075"/>
              <a:ext cx="105625" cy="404150"/>
            </a:xfrm>
            <a:custGeom>
              <a:rect b="b" l="l" r="r" t="t"/>
              <a:pathLst>
                <a:path extrusionOk="0" h="16166" w="4225">
                  <a:moveTo>
                    <a:pt x="0" y="0"/>
                  </a:moveTo>
                  <a:cubicBezTo>
                    <a:pt x="3194" y="4563"/>
                    <a:pt x="1361" y="11389"/>
                    <a:pt x="4225" y="1616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g3a3da59d902_0_72"/>
            <p:cNvSpPr/>
            <p:nvPr/>
          </p:nvSpPr>
          <p:spPr>
            <a:xfrm>
              <a:off x="3797000" y="3597700"/>
              <a:ext cx="27550" cy="45925"/>
            </a:xfrm>
            <a:custGeom>
              <a:rect b="b" l="l" r="r" t="t"/>
              <a:pathLst>
                <a:path extrusionOk="0" h="1837" w="1102">
                  <a:moveTo>
                    <a:pt x="0" y="0"/>
                  </a:moveTo>
                  <a:cubicBezTo>
                    <a:pt x="505" y="505"/>
                    <a:pt x="876" y="1160"/>
                    <a:pt x="1102" y="1837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g3a3da59d902_0_72"/>
            <p:cNvSpPr/>
            <p:nvPr/>
          </p:nvSpPr>
          <p:spPr>
            <a:xfrm rot="750535">
              <a:off x="3798200" y="3019685"/>
              <a:ext cx="105629" cy="404166"/>
            </a:xfrm>
            <a:custGeom>
              <a:rect b="b" l="l" r="r" t="t"/>
              <a:pathLst>
                <a:path extrusionOk="0" h="16166" w="4225">
                  <a:moveTo>
                    <a:pt x="0" y="0"/>
                  </a:moveTo>
                  <a:cubicBezTo>
                    <a:pt x="3194" y="4563"/>
                    <a:pt x="1361" y="11389"/>
                    <a:pt x="4225" y="1616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g3a3da59d902_0_72"/>
            <p:cNvSpPr/>
            <p:nvPr/>
          </p:nvSpPr>
          <p:spPr>
            <a:xfrm rot="750535">
              <a:off x="3877918" y="3513598"/>
              <a:ext cx="27551" cy="45927"/>
            </a:xfrm>
            <a:custGeom>
              <a:rect b="b" l="l" r="r" t="t"/>
              <a:pathLst>
                <a:path extrusionOk="0" h="1837" w="1102">
                  <a:moveTo>
                    <a:pt x="0" y="0"/>
                  </a:moveTo>
                  <a:cubicBezTo>
                    <a:pt x="505" y="505"/>
                    <a:pt x="876" y="1160"/>
                    <a:pt x="1102" y="1837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3" name="Google Shape;973;g3a3da59d902_0_72"/>
          <p:cNvGrpSpPr/>
          <p:nvPr/>
        </p:nvGrpSpPr>
        <p:grpSpPr>
          <a:xfrm rot="10800000">
            <a:off x="1883458" y="3771791"/>
            <a:ext cx="1153088" cy="1153077"/>
            <a:chOff x="7142934" y="1369624"/>
            <a:chExt cx="1501026" cy="1501011"/>
          </a:xfrm>
        </p:grpSpPr>
        <p:sp>
          <p:nvSpPr>
            <p:cNvPr id="974" name="Google Shape;974;g3a3da59d902_0_72"/>
            <p:cNvSpPr/>
            <p:nvPr/>
          </p:nvSpPr>
          <p:spPr>
            <a:xfrm rot="-1727443">
              <a:off x="7432993" y="1702004"/>
              <a:ext cx="1050224" cy="85715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75" name="Google Shape;975;g3a3da59d902_0_72"/>
            <p:cNvGrpSpPr/>
            <p:nvPr/>
          </p:nvGrpSpPr>
          <p:grpSpPr>
            <a:xfrm rot="-8099849">
              <a:off x="7422585" y="1529612"/>
              <a:ext cx="941724" cy="1181037"/>
              <a:chOff x="6671100" y="3786900"/>
              <a:chExt cx="586825" cy="735950"/>
            </a:xfrm>
          </p:grpSpPr>
          <p:sp>
            <p:nvSpPr>
              <p:cNvPr id="976" name="Google Shape;976;g3a3da59d902_0_72"/>
              <p:cNvSpPr/>
              <p:nvPr/>
            </p:nvSpPr>
            <p:spPr>
              <a:xfrm>
                <a:off x="6671100" y="3786900"/>
                <a:ext cx="586825" cy="735950"/>
              </a:xfrm>
              <a:custGeom>
                <a:rect b="b" l="l" r="r" t="t"/>
                <a:pathLst>
                  <a:path extrusionOk="0" h="29438" w="23473">
                    <a:moveTo>
                      <a:pt x="8387" y="307"/>
                    </a:moveTo>
                    <a:cubicBezTo>
                      <a:pt x="8261" y="835"/>
                      <a:pt x="8125" y="1359"/>
                      <a:pt x="7987" y="1883"/>
                    </a:cubicBezTo>
                    <a:cubicBezTo>
                      <a:pt x="7974" y="1875"/>
                      <a:pt x="7960" y="1869"/>
                      <a:pt x="7947" y="1866"/>
                    </a:cubicBezTo>
                    <a:cubicBezTo>
                      <a:pt x="7798" y="1834"/>
                      <a:pt x="7648" y="1818"/>
                      <a:pt x="7499" y="1818"/>
                    </a:cubicBezTo>
                    <a:cubicBezTo>
                      <a:pt x="6977" y="1818"/>
                      <a:pt x="6473" y="2012"/>
                      <a:pt x="6095" y="2368"/>
                    </a:cubicBezTo>
                    <a:cubicBezTo>
                      <a:pt x="6250" y="1730"/>
                      <a:pt x="6463" y="1102"/>
                      <a:pt x="6862" y="725"/>
                    </a:cubicBezTo>
                    <a:lnTo>
                      <a:pt x="6862" y="726"/>
                    </a:lnTo>
                    <a:cubicBezTo>
                      <a:pt x="7316" y="465"/>
                      <a:pt x="7834" y="337"/>
                      <a:pt x="8387" y="307"/>
                    </a:cubicBezTo>
                    <a:close/>
                    <a:moveTo>
                      <a:pt x="7487" y="2035"/>
                    </a:moveTo>
                    <a:cubicBezTo>
                      <a:pt x="7620" y="2035"/>
                      <a:pt x="7754" y="2048"/>
                      <a:pt x="7890" y="2075"/>
                    </a:cubicBezTo>
                    <a:cubicBezTo>
                      <a:pt x="7897" y="2075"/>
                      <a:pt x="7904" y="2076"/>
                      <a:pt x="7912" y="2076"/>
                    </a:cubicBezTo>
                    <a:cubicBezTo>
                      <a:pt x="7919" y="2076"/>
                      <a:pt x="7927" y="2075"/>
                      <a:pt x="7934" y="2075"/>
                    </a:cubicBezTo>
                    <a:lnTo>
                      <a:pt x="7934" y="2075"/>
                    </a:lnTo>
                    <a:cubicBezTo>
                      <a:pt x="7608" y="3286"/>
                      <a:pt x="7252" y="4492"/>
                      <a:pt x="6890" y="5697"/>
                    </a:cubicBezTo>
                    <a:cubicBezTo>
                      <a:pt x="6871" y="5681"/>
                      <a:pt x="6847" y="5672"/>
                      <a:pt x="6823" y="5670"/>
                    </a:cubicBezTo>
                    <a:cubicBezTo>
                      <a:pt x="6787" y="5669"/>
                      <a:pt x="6751" y="5668"/>
                      <a:pt x="6714" y="5668"/>
                    </a:cubicBezTo>
                    <a:cubicBezTo>
                      <a:pt x="6198" y="5668"/>
                      <a:pt x="5669" y="5795"/>
                      <a:pt x="5214" y="6046"/>
                    </a:cubicBezTo>
                    <a:lnTo>
                      <a:pt x="5802" y="3729"/>
                    </a:lnTo>
                    <a:cubicBezTo>
                      <a:pt x="5881" y="3413"/>
                      <a:pt x="5950" y="3026"/>
                      <a:pt x="6036" y="2631"/>
                    </a:cubicBezTo>
                    <a:cubicBezTo>
                      <a:pt x="6436" y="2253"/>
                      <a:pt x="6943" y="2035"/>
                      <a:pt x="7487" y="2035"/>
                    </a:cubicBezTo>
                    <a:close/>
                    <a:moveTo>
                      <a:pt x="6833" y="5885"/>
                    </a:moveTo>
                    <a:cubicBezTo>
                      <a:pt x="6304" y="7642"/>
                      <a:pt x="5762" y="9395"/>
                      <a:pt x="5277" y="11158"/>
                    </a:cubicBezTo>
                    <a:cubicBezTo>
                      <a:pt x="4281" y="14780"/>
                      <a:pt x="3290" y="18414"/>
                      <a:pt x="2420" y="22070"/>
                    </a:cubicBezTo>
                    <a:cubicBezTo>
                      <a:pt x="1779" y="22152"/>
                      <a:pt x="1226" y="22397"/>
                      <a:pt x="915" y="22939"/>
                    </a:cubicBezTo>
                    <a:cubicBezTo>
                      <a:pt x="982" y="22700"/>
                      <a:pt x="1044" y="22456"/>
                      <a:pt x="1111" y="22215"/>
                    </a:cubicBezTo>
                    <a:cubicBezTo>
                      <a:pt x="1419" y="21916"/>
                      <a:pt x="1728" y="21618"/>
                      <a:pt x="2028" y="21310"/>
                    </a:cubicBezTo>
                    <a:cubicBezTo>
                      <a:pt x="2060" y="21277"/>
                      <a:pt x="2028" y="21231"/>
                      <a:pt x="1992" y="21231"/>
                    </a:cubicBezTo>
                    <a:cubicBezTo>
                      <a:pt x="1982" y="21231"/>
                      <a:pt x="1971" y="21235"/>
                      <a:pt x="1961" y="21245"/>
                    </a:cubicBezTo>
                    <a:cubicBezTo>
                      <a:pt x="1687" y="21511"/>
                      <a:pt x="1420" y="21785"/>
                      <a:pt x="1153" y="22058"/>
                    </a:cubicBezTo>
                    <a:cubicBezTo>
                      <a:pt x="1258" y="21672"/>
                      <a:pt x="1357" y="21283"/>
                      <a:pt x="1460" y="20896"/>
                    </a:cubicBezTo>
                    <a:cubicBezTo>
                      <a:pt x="1725" y="20558"/>
                      <a:pt x="2016" y="20241"/>
                      <a:pt x="2330" y="19947"/>
                    </a:cubicBezTo>
                    <a:cubicBezTo>
                      <a:pt x="2369" y="19911"/>
                      <a:pt x="2333" y="19859"/>
                      <a:pt x="2292" y="19859"/>
                    </a:cubicBezTo>
                    <a:cubicBezTo>
                      <a:pt x="2280" y="19859"/>
                      <a:pt x="2268" y="19863"/>
                      <a:pt x="2257" y="19873"/>
                    </a:cubicBezTo>
                    <a:cubicBezTo>
                      <a:pt x="1986" y="20100"/>
                      <a:pt x="1741" y="20359"/>
                      <a:pt x="1527" y="20641"/>
                    </a:cubicBezTo>
                    <a:cubicBezTo>
                      <a:pt x="1634" y="20231"/>
                      <a:pt x="1739" y="19822"/>
                      <a:pt x="1844" y="19412"/>
                    </a:cubicBezTo>
                    <a:cubicBezTo>
                      <a:pt x="2174" y="19044"/>
                      <a:pt x="2526" y="18696"/>
                      <a:pt x="2899" y="18373"/>
                    </a:cubicBezTo>
                    <a:cubicBezTo>
                      <a:pt x="2931" y="18345"/>
                      <a:pt x="2902" y="18295"/>
                      <a:pt x="2868" y="18295"/>
                    </a:cubicBezTo>
                    <a:cubicBezTo>
                      <a:pt x="2861" y="18295"/>
                      <a:pt x="2854" y="18297"/>
                      <a:pt x="2847" y="18303"/>
                    </a:cubicBezTo>
                    <a:cubicBezTo>
                      <a:pt x="2501" y="18567"/>
                      <a:pt x="2184" y="18867"/>
                      <a:pt x="1900" y="19197"/>
                    </a:cubicBezTo>
                    <a:cubicBezTo>
                      <a:pt x="2010" y="18770"/>
                      <a:pt x="2115" y="18341"/>
                      <a:pt x="2222" y="17912"/>
                    </a:cubicBezTo>
                    <a:cubicBezTo>
                      <a:pt x="2547" y="17560"/>
                      <a:pt x="2872" y="17214"/>
                      <a:pt x="3234" y="16895"/>
                    </a:cubicBezTo>
                    <a:cubicBezTo>
                      <a:pt x="3273" y="16863"/>
                      <a:pt x="3237" y="16814"/>
                      <a:pt x="3196" y="16814"/>
                    </a:cubicBezTo>
                    <a:cubicBezTo>
                      <a:pt x="3186" y="16814"/>
                      <a:pt x="3174" y="16817"/>
                      <a:pt x="3164" y="16825"/>
                    </a:cubicBezTo>
                    <a:cubicBezTo>
                      <a:pt x="2844" y="17083"/>
                      <a:pt x="2547" y="17370"/>
                      <a:pt x="2281" y="17683"/>
                    </a:cubicBezTo>
                    <a:cubicBezTo>
                      <a:pt x="2383" y="17273"/>
                      <a:pt x="2485" y="16863"/>
                      <a:pt x="2587" y="16454"/>
                    </a:cubicBezTo>
                    <a:cubicBezTo>
                      <a:pt x="2949" y="16127"/>
                      <a:pt x="3304" y="15796"/>
                      <a:pt x="3656" y="15458"/>
                    </a:cubicBezTo>
                    <a:cubicBezTo>
                      <a:pt x="3687" y="15428"/>
                      <a:pt x="3659" y="15387"/>
                      <a:pt x="3626" y="15387"/>
                    </a:cubicBezTo>
                    <a:cubicBezTo>
                      <a:pt x="3616" y="15387"/>
                      <a:pt x="3606" y="15391"/>
                      <a:pt x="3598" y="15399"/>
                    </a:cubicBezTo>
                    <a:cubicBezTo>
                      <a:pt x="3268" y="15697"/>
                      <a:pt x="2944" y="16001"/>
                      <a:pt x="2624" y="16309"/>
                    </a:cubicBezTo>
                    <a:cubicBezTo>
                      <a:pt x="2723" y="15914"/>
                      <a:pt x="2820" y="15520"/>
                      <a:pt x="2920" y="15126"/>
                    </a:cubicBezTo>
                    <a:cubicBezTo>
                      <a:pt x="3280" y="14764"/>
                      <a:pt x="3641" y="14401"/>
                      <a:pt x="3991" y="14030"/>
                    </a:cubicBezTo>
                    <a:cubicBezTo>
                      <a:pt x="4018" y="14002"/>
                      <a:pt x="3993" y="13963"/>
                      <a:pt x="3963" y="13963"/>
                    </a:cubicBezTo>
                    <a:cubicBezTo>
                      <a:pt x="3954" y="13963"/>
                      <a:pt x="3945" y="13967"/>
                      <a:pt x="3937" y="13976"/>
                    </a:cubicBezTo>
                    <a:cubicBezTo>
                      <a:pt x="3604" y="14305"/>
                      <a:pt x="3279" y="14643"/>
                      <a:pt x="2955" y="14983"/>
                    </a:cubicBezTo>
                    <a:cubicBezTo>
                      <a:pt x="3038" y="14654"/>
                      <a:pt x="3119" y="14326"/>
                      <a:pt x="3202" y="13999"/>
                    </a:cubicBezTo>
                    <a:cubicBezTo>
                      <a:pt x="3206" y="14019"/>
                      <a:pt x="3223" y="14031"/>
                      <a:pt x="3241" y="14031"/>
                    </a:cubicBezTo>
                    <a:cubicBezTo>
                      <a:pt x="3253" y="14031"/>
                      <a:pt x="3266" y="14025"/>
                      <a:pt x="3274" y="14014"/>
                    </a:cubicBezTo>
                    <a:cubicBezTo>
                      <a:pt x="3615" y="13526"/>
                      <a:pt x="4013" y="13081"/>
                      <a:pt x="4463" y="12691"/>
                    </a:cubicBezTo>
                    <a:cubicBezTo>
                      <a:pt x="4494" y="12663"/>
                      <a:pt x="4466" y="12623"/>
                      <a:pt x="4433" y="12623"/>
                    </a:cubicBezTo>
                    <a:cubicBezTo>
                      <a:pt x="4424" y="12623"/>
                      <a:pt x="4414" y="12626"/>
                      <a:pt x="4406" y="12634"/>
                    </a:cubicBezTo>
                    <a:cubicBezTo>
                      <a:pt x="3942" y="13016"/>
                      <a:pt x="3539" y="13467"/>
                      <a:pt x="3209" y="13971"/>
                    </a:cubicBezTo>
                    <a:cubicBezTo>
                      <a:pt x="3328" y="13489"/>
                      <a:pt x="3449" y="13010"/>
                      <a:pt x="3570" y="12530"/>
                    </a:cubicBezTo>
                    <a:cubicBezTo>
                      <a:pt x="3574" y="12527"/>
                      <a:pt x="3578" y="12527"/>
                      <a:pt x="3580" y="12522"/>
                    </a:cubicBezTo>
                    <a:cubicBezTo>
                      <a:pt x="3897" y="12022"/>
                      <a:pt x="4276" y="11591"/>
                      <a:pt x="4747" y="11231"/>
                    </a:cubicBezTo>
                    <a:cubicBezTo>
                      <a:pt x="4788" y="11199"/>
                      <a:pt x="4764" y="11136"/>
                      <a:pt x="4724" y="11136"/>
                    </a:cubicBezTo>
                    <a:cubicBezTo>
                      <a:pt x="4716" y="11136"/>
                      <a:pt x="4707" y="11139"/>
                      <a:pt x="4697" y="11145"/>
                    </a:cubicBezTo>
                    <a:cubicBezTo>
                      <a:pt x="4262" y="11440"/>
                      <a:pt x="3899" y="11829"/>
                      <a:pt x="3633" y="12281"/>
                    </a:cubicBezTo>
                    <a:cubicBezTo>
                      <a:pt x="3653" y="12198"/>
                      <a:pt x="3672" y="12117"/>
                      <a:pt x="3695" y="12034"/>
                    </a:cubicBezTo>
                    <a:cubicBezTo>
                      <a:pt x="3802" y="11612"/>
                      <a:pt x="3908" y="11190"/>
                      <a:pt x="4017" y="10767"/>
                    </a:cubicBezTo>
                    <a:cubicBezTo>
                      <a:pt x="4409" y="10464"/>
                      <a:pt x="4767" y="10119"/>
                      <a:pt x="5085" y="9738"/>
                    </a:cubicBezTo>
                    <a:cubicBezTo>
                      <a:pt x="5113" y="9703"/>
                      <a:pt x="5083" y="9657"/>
                      <a:pt x="5050" y="9657"/>
                    </a:cubicBezTo>
                    <a:cubicBezTo>
                      <a:pt x="5039" y="9657"/>
                      <a:pt x="5029" y="9662"/>
                      <a:pt x="5019" y="9672"/>
                    </a:cubicBezTo>
                    <a:cubicBezTo>
                      <a:pt x="4718" y="10002"/>
                      <a:pt x="4396" y="10313"/>
                      <a:pt x="4058" y="10603"/>
                    </a:cubicBezTo>
                    <a:cubicBezTo>
                      <a:pt x="4162" y="10193"/>
                      <a:pt x="4265" y="9784"/>
                      <a:pt x="4369" y="9376"/>
                    </a:cubicBezTo>
                    <a:cubicBezTo>
                      <a:pt x="4755" y="9008"/>
                      <a:pt x="5139" y="8639"/>
                      <a:pt x="5521" y="8270"/>
                    </a:cubicBezTo>
                    <a:cubicBezTo>
                      <a:pt x="5555" y="8237"/>
                      <a:pt x="5523" y="8192"/>
                      <a:pt x="5487" y="8192"/>
                    </a:cubicBezTo>
                    <a:cubicBezTo>
                      <a:pt x="5476" y="8192"/>
                      <a:pt x="5466" y="8196"/>
                      <a:pt x="5456" y="8204"/>
                    </a:cubicBezTo>
                    <a:cubicBezTo>
                      <a:pt x="5100" y="8523"/>
                      <a:pt x="4756" y="8853"/>
                      <a:pt x="4417" y="9188"/>
                    </a:cubicBezTo>
                    <a:cubicBezTo>
                      <a:pt x="4525" y="8762"/>
                      <a:pt x="4632" y="8335"/>
                      <a:pt x="4740" y="7910"/>
                    </a:cubicBezTo>
                    <a:cubicBezTo>
                      <a:pt x="4920" y="7745"/>
                      <a:pt x="5175" y="7564"/>
                      <a:pt x="5241" y="7506"/>
                    </a:cubicBezTo>
                    <a:cubicBezTo>
                      <a:pt x="5478" y="7301"/>
                      <a:pt x="5711" y="7092"/>
                      <a:pt x="5940" y="6877"/>
                    </a:cubicBezTo>
                    <a:cubicBezTo>
                      <a:pt x="5972" y="6847"/>
                      <a:pt x="5942" y="6805"/>
                      <a:pt x="5908" y="6805"/>
                    </a:cubicBezTo>
                    <a:cubicBezTo>
                      <a:pt x="5898" y="6805"/>
                      <a:pt x="5888" y="6808"/>
                      <a:pt x="5878" y="6816"/>
                    </a:cubicBezTo>
                    <a:cubicBezTo>
                      <a:pt x="5540" y="7093"/>
                      <a:pt x="5214" y="7382"/>
                      <a:pt x="4892" y="7675"/>
                    </a:cubicBezTo>
                    <a:cubicBezTo>
                      <a:pt x="4863" y="7701"/>
                      <a:pt x="4822" y="7731"/>
                      <a:pt x="4779" y="7764"/>
                    </a:cubicBezTo>
                    <a:cubicBezTo>
                      <a:pt x="4863" y="7427"/>
                      <a:pt x="4949" y="7090"/>
                      <a:pt x="5034" y="6754"/>
                    </a:cubicBezTo>
                    <a:cubicBezTo>
                      <a:pt x="5137" y="6677"/>
                      <a:pt x="5245" y="6609"/>
                      <a:pt x="5357" y="6548"/>
                    </a:cubicBezTo>
                    <a:cubicBezTo>
                      <a:pt x="5393" y="6529"/>
                      <a:pt x="5370" y="6482"/>
                      <a:pt x="5338" y="6482"/>
                    </a:cubicBezTo>
                    <a:cubicBezTo>
                      <a:pt x="5333" y="6482"/>
                      <a:pt x="5327" y="6484"/>
                      <a:pt x="5322" y="6486"/>
                    </a:cubicBezTo>
                    <a:cubicBezTo>
                      <a:pt x="5233" y="6529"/>
                      <a:pt x="5147" y="6577"/>
                      <a:pt x="5065" y="6633"/>
                    </a:cubicBezTo>
                    <a:cubicBezTo>
                      <a:pt x="5077" y="6588"/>
                      <a:pt x="5088" y="6542"/>
                      <a:pt x="5099" y="6497"/>
                    </a:cubicBezTo>
                    <a:lnTo>
                      <a:pt x="5156" y="6274"/>
                    </a:lnTo>
                    <a:cubicBezTo>
                      <a:pt x="5693" y="6030"/>
                      <a:pt x="6215" y="5893"/>
                      <a:pt x="6823" y="5887"/>
                    </a:cubicBezTo>
                    <a:cubicBezTo>
                      <a:pt x="6827" y="5887"/>
                      <a:pt x="6830" y="5885"/>
                      <a:pt x="6833" y="5885"/>
                    </a:cubicBezTo>
                    <a:close/>
                    <a:moveTo>
                      <a:pt x="8670" y="300"/>
                    </a:moveTo>
                    <a:cubicBezTo>
                      <a:pt x="10621" y="300"/>
                      <a:pt x="12949" y="1355"/>
                      <a:pt x="14509" y="1855"/>
                    </a:cubicBezTo>
                    <a:cubicBezTo>
                      <a:pt x="16740" y="2569"/>
                      <a:pt x="18976" y="3240"/>
                      <a:pt x="21317" y="3468"/>
                    </a:cubicBezTo>
                    <a:cubicBezTo>
                      <a:pt x="19406" y="10447"/>
                      <a:pt x="17660" y="17613"/>
                      <a:pt x="16775" y="24804"/>
                    </a:cubicBezTo>
                    <a:cubicBezTo>
                      <a:pt x="13079" y="24015"/>
                      <a:pt x="9383" y="23228"/>
                      <a:pt x="5685" y="22443"/>
                    </a:cubicBezTo>
                    <a:cubicBezTo>
                      <a:pt x="4958" y="22290"/>
                      <a:pt x="3919" y="22039"/>
                      <a:pt x="2972" y="22039"/>
                    </a:cubicBezTo>
                    <a:cubicBezTo>
                      <a:pt x="2848" y="22039"/>
                      <a:pt x="2725" y="22043"/>
                      <a:pt x="2605" y="22053"/>
                    </a:cubicBezTo>
                    <a:cubicBezTo>
                      <a:pt x="3609" y="18453"/>
                      <a:pt x="4500" y="14822"/>
                      <a:pt x="5493" y="11217"/>
                    </a:cubicBezTo>
                    <a:cubicBezTo>
                      <a:pt x="6495" y="7586"/>
                      <a:pt x="7759" y="3997"/>
                      <a:pt x="8600" y="326"/>
                    </a:cubicBezTo>
                    <a:cubicBezTo>
                      <a:pt x="8602" y="317"/>
                      <a:pt x="8602" y="309"/>
                      <a:pt x="8600" y="301"/>
                    </a:cubicBezTo>
                    <a:cubicBezTo>
                      <a:pt x="8623" y="300"/>
                      <a:pt x="8646" y="300"/>
                      <a:pt x="8670" y="300"/>
                    </a:cubicBezTo>
                    <a:close/>
                    <a:moveTo>
                      <a:pt x="20948" y="5943"/>
                    </a:moveTo>
                    <a:cubicBezTo>
                      <a:pt x="21074" y="6979"/>
                      <a:pt x="21872" y="7820"/>
                      <a:pt x="22938" y="8018"/>
                    </a:cubicBezTo>
                    <a:cubicBezTo>
                      <a:pt x="21303" y="15067"/>
                      <a:pt x="19524" y="22101"/>
                      <a:pt x="18063" y="29188"/>
                    </a:cubicBezTo>
                    <a:cubicBezTo>
                      <a:pt x="17919" y="29174"/>
                      <a:pt x="17774" y="29158"/>
                      <a:pt x="17631" y="29142"/>
                    </a:cubicBezTo>
                    <a:cubicBezTo>
                      <a:pt x="17631" y="29128"/>
                      <a:pt x="17621" y="29115"/>
                      <a:pt x="17609" y="29112"/>
                    </a:cubicBezTo>
                    <a:cubicBezTo>
                      <a:pt x="14657" y="28570"/>
                      <a:pt x="11692" y="28167"/>
                      <a:pt x="8757" y="27532"/>
                    </a:cubicBezTo>
                    <a:cubicBezTo>
                      <a:pt x="6737" y="27096"/>
                      <a:pt x="1017" y="26579"/>
                      <a:pt x="807" y="23801"/>
                    </a:cubicBezTo>
                    <a:cubicBezTo>
                      <a:pt x="1046" y="22659"/>
                      <a:pt x="2078" y="22290"/>
                      <a:pt x="3364" y="22290"/>
                    </a:cubicBezTo>
                    <a:cubicBezTo>
                      <a:pt x="5390" y="22290"/>
                      <a:pt x="8049" y="23206"/>
                      <a:pt x="9243" y="23459"/>
                    </a:cubicBezTo>
                    <a:cubicBezTo>
                      <a:pt x="11751" y="23988"/>
                      <a:pt x="14262" y="24517"/>
                      <a:pt x="16770" y="25044"/>
                    </a:cubicBezTo>
                    <a:cubicBezTo>
                      <a:pt x="16780" y="25047"/>
                      <a:pt x="16789" y="25047"/>
                      <a:pt x="16798" y="25047"/>
                    </a:cubicBezTo>
                    <a:cubicBezTo>
                      <a:pt x="16886" y="25047"/>
                      <a:pt x="16934" y="24953"/>
                      <a:pt x="16911" y="24885"/>
                    </a:cubicBezTo>
                    <a:cubicBezTo>
                      <a:pt x="16923" y="24877"/>
                      <a:pt x="16933" y="24864"/>
                      <a:pt x="16936" y="24848"/>
                    </a:cubicBezTo>
                    <a:cubicBezTo>
                      <a:pt x="18168" y="18505"/>
                      <a:pt x="19349" y="12197"/>
                      <a:pt x="20948" y="5943"/>
                    </a:cubicBezTo>
                    <a:close/>
                    <a:moveTo>
                      <a:pt x="8554" y="0"/>
                    </a:moveTo>
                    <a:cubicBezTo>
                      <a:pt x="7907" y="0"/>
                      <a:pt x="7300" y="143"/>
                      <a:pt x="6803" y="529"/>
                    </a:cubicBezTo>
                    <a:cubicBezTo>
                      <a:pt x="6791" y="525"/>
                      <a:pt x="6779" y="523"/>
                      <a:pt x="6767" y="523"/>
                    </a:cubicBezTo>
                    <a:cubicBezTo>
                      <a:pt x="6739" y="523"/>
                      <a:pt x="6711" y="534"/>
                      <a:pt x="6689" y="554"/>
                    </a:cubicBezTo>
                    <a:cubicBezTo>
                      <a:pt x="5725" y="1432"/>
                      <a:pt x="5654" y="3302"/>
                      <a:pt x="5351" y="4496"/>
                    </a:cubicBezTo>
                    <a:cubicBezTo>
                      <a:pt x="5204" y="5082"/>
                      <a:pt x="5056" y="5667"/>
                      <a:pt x="4908" y="6254"/>
                    </a:cubicBezTo>
                    <a:cubicBezTo>
                      <a:pt x="4898" y="6266"/>
                      <a:pt x="4893" y="6282"/>
                      <a:pt x="4896" y="6298"/>
                    </a:cubicBezTo>
                    <a:lnTo>
                      <a:pt x="4080" y="9526"/>
                    </a:lnTo>
                    <a:cubicBezTo>
                      <a:pt x="4039" y="9570"/>
                      <a:pt x="3994" y="9612"/>
                      <a:pt x="3951" y="9655"/>
                    </a:cubicBezTo>
                    <a:cubicBezTo>
                      <a:pt x="3920" y="9688"/>
                      <a:pt x="3949" y="9732"/>
                      <a:pt x="3983" y="9732"/>
                    </a:cubicBezTo>
                    <a:cubicBezTo>
                      <a:pt x="3993" y="9732"/>
                      <a:pt x="4004" y="9728"/>
                      <a:pt x="4013" y="9718"/>
                    </a:cubicBezTo>
                    <a:cubicBezTo>
                      <a:pt x="4021" y="9710"/>
                      <a:pt x="4029" y="9703"/>
                      <a:pt x="4037" y="9695"/>
                    </a:cubicBezTo>
                    <a:lnTo>
                      <a:pt x="4037" y="9695"/>
                    </a:lnTo>
                    <a:cubicBezTo>
                      <a:pt x="3940" y="10085"/>
                      <a:pt x="3841" y="10476"/>
                      <a:pt x="3743" y="10864"/>
                    </a:cubicBezTo>
                    <a:cubicBezTo>
                      <a:pt x="3743" y="10866"/>
                      <a:pt x="3743" y="10868"/>
                      <a:pt x="3741" y="10869"/>
                    </a:cubicBezTo>
                    <a:lnTo>
                      <a:pt x="3738" y="10872"/>
                    </a:lnTo>
                    <a:cubicBezTo>
                      <a:pt x="3727" y="10882"/>
                      <a:pt x="3723" y="10899"/>
                      <a:pt x="3730" y="10914"/>
                    </a:cubicBezTo>
                    <a:cubicBezTo>
                      <a:pt x="3244" y="12836"/>
                      <a:pt x="2737" y="14756"/>
                      <a:pt x="2241" y="16679"/>
                    </a:cubicBezTo>
                    <a:lnTo>
                      <a:pt x="2224" y="16696"/>
                    </a:lnTo>
                    <a:cubicBezTo>
                      <a:pt x="2209" y="16707"/>
                      <a:pt x="2211" y="16730"/>
                      <a:pt x="2225" y="16742"/>
                    </a:cubicBezTo>
                    <a:cubicBezTo>
                      <a:pt x="1663" y="18919"/>
                      <a:pt x="1114" y="21101"/>
                      <a:pt x="627" y="23294"/>
                    </a:cubicBezTo>
                    <a:cubicBezTo>
                      <a:pt x="620" y="23304"/>
                      <a:pt x="614" y="23314"/>
                      <a:pt x="611" y="23325"/>
                    </a:cubicBezTo>
                    <a:cubicBezTo>
                      <a:pt x="0" y="26122"/>
                      <a:pt x="4189" y="26761"/>
                      <a:pt x="6022" y="27198"/>
                    </a:cubicBezTo>
                    <a:cubicBezTo>
                      <a:pt x="9381" y="27999"/>
                      <a:pt x="12845" y="28733"/>
                      <a:pt x="16300" y="29069"/>
                    </a:cubicBezTo>
                    <a:cubicBezTo>
                      <a:pt x="16912" y="29247"/>
                      <a:pt x="17523" y="29378"/>
                      <a:pt x="18163" y="29437"/>
                    </a:cubicBezTo>
                    <a:cubicBezTo>
                      <a:pt x="18168" y="29437"/>
                      <a:pt x="18172" y="29438"/>
                      <a:pt x="18177" y="29438"/>
                    </a:cubicBezTo>
                    <a:cubicBezTo>
                      <a:pt x="18281" y="29438"/>
                      <a:pt x="18303" y="29311"/>
                      <a:pt x="18246" y="29243"/>
                    </a:cubicBezTo>
                    <a:cubicBezTo>
                      <a:pt x="20055" y="22225"/>
                      <a:pt x="21555" y="15113"/>
                      <a:pt x="23192" y="8053"/>
                    </a:cubicBezTo>
                    <a:cubicBezTo>
                      <a:pt x="23232" y="8056"/>
                      <a:pt x="23270" y="8061"/>
                      <a:pt x="23310" y="8063"/>
                    </a:cubicBezTo>
                    <a:cubicBezTo>
                      <a:pt x="23312" y="8063"/>
                      <a:pt x="23314" y="8063"/>
                      <a:pt x="23316" y="8063"/>
                    </a:cubicBezTo>
                    <a:cubicBezTo>
                      <a:pt x="23472" y="8063"/>
                      <a:pt x="23469" y="7820"/>
                      <a:pt x="23310" y="7809"/>
                    </a:cubicBezTo>
                    <a:cubicBezTo>
                      <a:pt x="21926" y="7726"/>
                      <a:pt x="21027" y="6591"/>
                      <a:pt x="21129" y="5254"/>
                    </a:cubicBezTo>
                    <a:cubicBezTo>
                      <a:pt x="21279" y="4682"/>
                      <a:pt x="21426" y="4110"/>
                      <a:pt x="21582" y="3541"/>
                    </a:cubicBezTo>
                    <a:cubicBezTo>
                      <a:pt x="21604" y="3458"/>
                      <a:pt x="21553" y="3399"/>
                      <a:pt x="21489" y="3380"/>
                    </a:cubicBezTo>
                    <a:cubicBezTo>
                      <a:pt x="21504" y="3303"/>
                      <a:pt x="21462" y="3209"/>
                      <a:pt x="21362" y="3200"/>
                    </a:cubicBezTo>
                    <a:cubicBezTo>
                      <a:pt x="18267" y="2881"/>
                      <a:pt x="15379" y="1800"/>
                      <a:pt x="12419" y="910"/>
                    </a:cubicBezTo>
                    <a:cubicBezTo>
                      <a:pt x="11349" y="587"/>
                      <a:pt x="9868" y="0"/>
                      <a:pt x="85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" name="Google Shape;977;g3a3da59d902_0_72"/>
              <p:cNvSpPr/>
              <p:nvPr/>
            </p:nvSpPr>
            <p:spPr>
              <a:xfrm>
                <a:off x="7073925" y="4418275"/>
                <a:ext cx="34900" cy="87600"/>
              </a:xfrm>
              <a:custGeom>
                <a:rect b="b" l="l" r="r" t="t"/>
                <a:pathLst>
                  <a:path extrusionOk="0" h="3504" w="1396">
                    <a:moveTo>
                      <a:pt x="618" y="0"/>
                    </a:moveTo>
                    <a:cubicBezTo>
                      <a:pt x="600" y="0"/>
                      <a:pt x="581" y="9"/>
                      <a:pt x="571" y="29"/>
                    </a:cubicBezTo>
                    <a:cubicBezTo>
                      <a:pt x="1" y="1112"/>
                      <a:pt x="260" y="2674"/>
                      <a:pt x="1209" y="3476"/>
                    </a:cubicBezTo>
                    <a:cubicBezTo>
                      <a:pt x="1228" y="3495"/>
                      <a:pt x="1249" y="3503"/>
                      <a:pt x="1270" y="3503"/>
                    </a:cubicBezTo>
                    <a:cubicBezTo>
                      <a:pt x="1338" y="3503"/>
                      <a:pt x="1395" y="3415"/>
                      <a:pt x="1333" y="3352"/>
                    </a:cubicBezTo>
                    <a:cubicBezTo>
                      <a:pt x="496" y="2355"/>
                      <a:pt x="267" y="1318"/>
                      <a:pt x="678" y="75"/>
                    </a:cubicBezTo>
                    <a:cubicBezTo>
                      <a:pt x="693" y="33"/>
                      <a:pt x="654" y="0"/>
                      <a:pt x="6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Google Shape;978;g3a3da59d902_0_72"/>
              <p:cNvSpPr/>
              <p:nvPr/>
            </p:nvSpPr>
            <p:spPr>
              <a:xfrm>
                <a:off x="6809750" y="4188075"/>
                <a:ext cx="262200" cy="162650"/>
              </a:xfrm>
              <a:custGeom>
                <a:rect b="b" l="l" r="r" t="t"/>
                <a:pathLst>
                  <a:path extrusionOk="0" h="6506" w="10488">
                    <a:moveTo>
                      <a:pt x="1292" y="152"/>
                    </a:moveTo>
                    <a:cubicBezTo>
                      <a:pt x="4251" y="1051"/>
                      <a:pt x="7281" y="1795"/>
                      <a:pt x="10290" y="2514"/>
                    </a:cubicBezTo>
                    <a:cubicBezTo>
                      <a:pt x="10289" y="2517"/>
                      <a:pt x="10287" y="2520"/>
                      <a:pt x="10286" y="2523"/>
                    </a:cubicBezTo>
                    <a:cubicBezTo>
                      <a:pt x="9938" y="3779"/>
                      <a:pt x="9626" y="5056"/>
                      <a:pt x="9404" y="6341"/>
                    </a:cubicBezTo>
                    <a:cubicBezTo>
                      <a:pt x="9403" y="6355"/>
                      <a:pt x="9406" y="6371"/>
                      <a:pt x="9412" y="6384"/>
                    </a:cubicBezTo>
                    <a:cubicBezTo>
                      <a:pt x="9406" y="6377"/>
                      <a:pt x="9401" y="6369"/>
                      <a:pt x="9390" y="6366"/>
                    </a:cubicBezTo>
                    <a:cubicBezTo>
                      <a:pt x="6288" y="5630"/>
                      <a:pt x="3223" y="4744"/>
                      <a:pt x="122" y="4009"/>
                    </a:cubicBezTo>
                    <a:cubicBezTo>
                      <a:pt x="127" y="4002"/>
                      <a:pt x="133" y="3999"/>
                      <a:pt x="136" y="3991"/>
                    </a:cubicBezTo>
                    <a:cubicBezTo>
                      <a:pt x="581" y="2737"/>
                      <a:pt x="924" y="1432"/>
                      <a:pt x="1292" y="152"/>
                    </a:cubicBezTo>
                    <a:close/>
                    <a:moveTo>
                      <a:pt x="1221" y="0"/>
                    </a:moveTo>
                    <a:cubicBezTo>
                      <a:pt x="1193" y="0"/>
                      <a:pt x="1168" y="19"/>
                      <a:pt x="1159" y="48"/>
                    </a:cubicBezTo>
                    <a:cubicBezTo>
                      <a:pt x="1139" y="58"/>
                      <a:pt x="1123" y="77"/>
                      <a:pt x="1118" y="101"/>
                    </a:cubicBezTo>
                    <a:cubicBezTo>
                      <a:pt x="734" y="1378"/>
                      <a:pt x="316" y="2661"/>
                      <a:pt x="10" y="3956"/>
                    </a:cubicBezTo>
                    <a:cubicBezTo>
                      <a:pt x="1" y="3990"/>
                      <a:pt x="20" y="4023"/>
                      <a:pt x="52" y="4033"/>
                    </a:cubicBezTo>
                    <a:cubicBezTo>
                      <a:pt x="39" y="4058"/>
                      <a:pt x="52" y="4089"/>
                      <a:pt x="80" y="4097"/>
                    </a:cubicBezTo>
                    <a:cubicBezTo>
                      <a:pt x="3125" y="5058"/>
                      <a:pt x="6248" y="5762"/>
                      <a:pt x="9353" y="6503"/>
                    </a:cubicBezTo>
                    <a:cubicBezTo>
                      <a:pt x="9359" y="6505"/>
                      <a:pt x="9365" y="6505"/>
                      <a:pt x="9371" y="6505"/>
                    </a:cubicBezTo>
                    <a:cubicBezTo>
                      <a:pt x="9419" y="6505"/>
                      <a:pt x="9445" y="6455"/>
                      <a:pt x="9436" y="6416"/>
                    </a:cubicBezTo>
                    <a:lnTo>
                      <a:pt x="9436" y="6416"/>
                    </a:lnTo>
                    <a:cubicBezTo>
                      <a:pt x="9452" y="6428"/>
                      <a:pt x="9472" y="6435"/>
                      <a:pt x="9491" y="6435"/>
                    </a:cubicBezTo>
                    <a:cubicBezTo>
                      <a:pt x="9519" y="6435"/>
                      <a:pt x="9545" y="6420"/>
                      <a:pt x="9554" y="6382"/>
                    </a:cubicBezTo>
                    <a:cubicBezTo>
                      <a:pt x="9860" y="5112"/>
                      <a:pt x="10148" y="3840"/>
                      <a:pt x="10474" y="2574"/>
                    </a:cubicBezTo>
                    <a:cubicBezTo>
                      <a:pt x="10488" y="2522"/>
                      <a:pt x="10454" y="2468"/>
                      <a:pt x="10402" y="2458"/>
                    </a:cubicBezTo>
                    <a:cubicBezTo>
                      <a:pt x="10405" y="2429"/>
                      <a:pt x="10386" y="2402"/>
                      <a:pt x="10359" y="2396"/>
                    </a:cubicBezTo>
                    <a:cubicBezTo>
                      <a:pt x="7345" y="1532"/>
                      <a:pt x="4298" y="679"/>
                      <a:pt x="1236" y="2"/>
                    </a:cubicBezTo>
                    <a:cubicBezTo>
                      <a:pt x="1231" y="1"/>
                      <a:pt x="1226" y="0"/>
                      <a:pt x="12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g3a3da59d902_0_72"/>
              <p:cNvSpPr/>
              <p:nvPr/>
            </p:nvSpPr>
            <p:spPr>
              <a:xfrm>
                <a:off x="6866525" y="4239800"/>
                <a:ext cx="154075" cy="40250"/>
              </a:xfrm>
              <a:custGeom>
                <a:rect b="b" l="l" r="r" t="t"/>
                <a:pathLst>
                  <a:path extrusionOk="0" h="1610" w="6163">
                    <a:moveTo>
                      <a:pt x="47" y="1"/>
                    </a:moveTo>
                    <a:cubicBezTo>
                      <a:pt x="13" y="1"/>
                      <a:pt x="1" y="55"/>
                      <a:pt x="38" y="66"/>
                    </a:cubicBezTo>
                    <a:cubicBezTo>
                      <a:pt x="2051" y="611"/>
                      <a:pt x="4075" y="1162"/>
                      <a:pt x="6108" y="1608"/>
                    </a:cubicBezTo>
                    <a:cubicBezTo>
                      <a:pt x="6111" y="1609"/>
                      <a:pt x="6114" y="1609"/>
                      <a:pt x="6117" y="1609"/>
                    </a:cubicBezTo>
                    <a:cubicBezTo>
                      <a:pt x="6152" y="1609"/>
                      <a:pt x="6163" y="1558"/>
                      <a:pt x="6126" y="1546"/>
                    </a:cubicBezTo>
                    <a:cubicBezTo>
                      <a:pt x="4124" y="968"/>
                      <a:pt x="2082" y="483"/>
                      <a:pt x="55" y="2"/>
                    </a:cubicBezTo>
                    <a:cubicBezTo>
                      <a:pt x="52" y="1"/>
                      <a:pt x="50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" name="Google Shape;980;g3a3da59d902_0_72"/>
              <p:cNvSpPr/>
              <p:nvPr/>
            </p:nvSpPr>
            <p:spPr>
              <a:xfrm>
                <a:off x="6854675" y="4275400"/>
                <a:ext cx="149050" cy="35425"/>
              </a:xfrm>
              <a:custGeom>
                <a:rect b="b" l="l" r="r" t="t"/>
                <a:pathLst>
                  <a:path extrusionOk="0" h="1417" w="5962">
                    <a:moveTo>
                      <a:pt x="48" y="0"/>
                    </a:moveTo>
                    <a:cubicBezTo>
                      <a:pt x="14" y="0"/>
                      <a:pt x="1" y="53"/>
                      <a:pt x="38" y="63"/>
                    </a:cubicBezTo>
                    <a:cubicBezTo>
                      <a:pt x="1973" y="535"/>
                      <a:pt x="3917" y="965"/>
                      <a:pt x="5857" y="1415"/>
                    </a:cubicBezTo>
                    <a:cubicBezTo>
                      <a:pt x="5863" y="1416"/>
                      <a:pt x="5868" y="1417"/>
                      <a:pt x="5873" y="1417"/>
                    </a:cubicBezTo>
                    <a:cubicBezTo>
                      <a:pt x="5939" y="1417"/>
                      <a:pt x="5962" y="1313"/>
                      <a:pt x="5891" y="1295"/>
                    </a:cubicBezTo>
                    <a:cubicBezTo>
                      <a:pt x="3956" y="822"/>
                      <a:pt x="2013" y="369"/>
                      <a:pt x="56" y="1"/>
                    </a:cubicBezTo>
                    <a:cubicBezTo>
                      <a:pt x="53" y="1"/>
                      <a:pt x="51" y="0"/>
                      <a:pt x="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81" name="Google Shape;981;g3a3da59d902_0_72"/>
          <p:cNvGrpSpPr/>
          <p:nvPr/>
        </p:nvGrpSpPr>
        <p:grpSpPr>
          <a:xfrm>
            <a:off x="1091457" y="3949342"/>
            <a:ext cx="792000" cy="798000"/>
            <a:chOff x="1761582" y="4189805"/>
            <a:chExt cx="792000" cy="798000"/>
          </a:xfrm>
        </p:grpSpPr>
        <p:sp>
          <p:nvSpPr>
            <p:cNvPr id="982" name="Google Shape;982;g3a3da59d902_0_72"/>
            <p:cNvSpPr/>
            <p:nvPr/>
          </p:nvSpPr>
          <p:spPr>
            <a:xfrm rot="-2546090">
              <a:off x="1899264" y="4284406"/>
              <a:ext cx="516635" cy="608798"/>
            </a:xfrm>
            <a:prstGeom prst="trapezoid">
              <a:avLst>
                <a:gd fmla="val 21101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83" name="Google Shape;983;g3a3da59d902_0_72"/>
            <p:cNvGrpSpPr/>
            <p:nvPr/>
          </p:nvGrpSpPr>
          <p:grpSpPr>
            <a:xfrm>
              <a:off x="1761623" y="4322223"/>
              <a:ext cx="646313" cy="572700"/>
              <a:chOff x="1589575" y="3072925"/>
              <a:chExt cx="421875" cy="373825"/>
            </a:xfrm>
          </p:grpSpPr>
          <p:sp>
            <p:nvSpPr>
              <p:cNvPr id="984" name="Google Shape;984;g3a3da59d902_0_72"/>
              <p:cNvSpPr/>
              <p:nvPr/>
            </p:nvSpPr>
            <p:spPr>
              <a:xfrm>
                <a:off x="1589575" y="3072925"/>
                <a:ext cx="421875" cy="373825"/>
              </a:xfrm>
              <a:custGeom>
                <a:rect b="b" l="l" r="r" t="t"/>
                <a:pathLst>
                  <a:path extrusionOk="0" h="14953" w="16875">
                    <a:moveTo>
                      <a:pt x="4600" y="1696"/>
                    </a:moveTo>
                    <a:cubicBezTo>
                      <a:pt x="6158" y="1696"/>
                      <a:pt x="8594" y="3800"/>
                      <a:pt x="9439" y="4349"/>
                    </a:cubicBezTo>
                    <a:cubicBezTo>
                      <a:pt x="10974" y="5343"/>
                      <a:pt x="12493" y="6365"/>
                      <a:pt x="14052" y="7319"/>
                    </a:cubicBezTo>
                    <a:cubicBezTo>
                      <a:pt x="13300" y="7804"/>
                      <a:pt x="12559" y="8304"/>
                      <a:pt x="11814" y="8803"/>
                    </a:cubicBezTo>
                    <a:cubicBezTo>
                      <a:pt x="10679" y="8006"/>
                      <a:pt x="3297" y="3729"/>
                      <a:pt x="3821" y="1952"/>
                    </a:cubicBezTo>
                    <a:cubicBezTo>
                      <a:pt x="4037" y="1773"/>
                      <a:pt x="4303" y="1696"/>
                      <a:pt x="4600" y="1696"/>
                    </a:cubicBezTo>
                    <a:close/>
                    <a:moveTo>
                      <a:pt x="310" y="4306"/>
                    </a:moveTo>
                    <a:cubicBezTo>
                      <a:pt x="1424" y="5189"/>
                      <a:pt x="2581" y="6024"/>
                      <a:pt x="3764" y="6829"/>
                    </a:cubicBezTo>
                    <a:cubicBezTo>
                      <a:pt x="3657" y="7617"/>
                      <a:pt x="3563" y="8434"/>
                      <a:pt x="3538" y="9230"/>
                    </a:cubicBezTo>
                    <a:cubicBezTo>
                      <a:pt x="3256" y="9014"/>
                      <a:pt x="2970" y="8806"/>
                      <a:pt x="2687" y="8596"/>
                    </a:cubicBezTo>
                    <a:cubicBezTo>
                      <a:pt x="2688" y="8595"/>
                      <a:pt x="2690" y="8595"/>
                      <a:pt x="2692" y="8595"/>
                    </a:cubicBezTo>
                    <a:cubicBezTo>
                      <a:pt x="2693" y="8595"/>
                      <a:pt x="2695" y="8595"/>
                      <a:pt x="2698" y="8594"/>
                    </a:cubicBezTo>
                    <a:cubicBezTo>
                      <a:pt x="2894" y="8453"/>
                      <a:pt x="3099" y="8319"/>
                      <a:pt x="3283" y="8159"/>
                    </a:cubicBezTo>
                    <a:cubicBezTo>
                      <a:pt x="3326" y="8122"/>
                      <a:pt x="3286" y="8055"/>
                      <a:pt x="3238" y="8055"/>
                    </a:cubicBezTo>
                    <a:cubicBezTo>
                      <a:pt x="3229" y="8055"/>
                      <a:pt x="3219" y="8058"/>
                      <a:pt x="3209" y="8064"/>
                    </a:cubicBezTo>
                    <a:cubicBezTo>
                      <a:pt x="3005" y="8196"/>
                      <a:pt x="2819" y="8357"/>
                      <a:pt x="2629" y="8507"/>
                    </a:cubicBezTo>
                    <a:cubicBezTo>
                      <a:pt x="2618" y="8515"/>
                      <a:pt x="2612" y="8528"/>
                      <a:pt x="2612" y="8540"/>
                    </a:cubicBezTo>
                    <a:cubicBezTo>
                      <a:pt x="2470" y="8437"/>
                      <a:pt x="2330" y="8328"/>
                      <a:pt x="2188" y="8225"/>
                    </a:cubicBezTo>
                    <a:cubicBezTo>
                      <a:pt x="2462" y="8075"/>
                      <a:pt x="2714" y="7888"/>
                      <a:pt x="2938" y="7673"/>
                    </a:cubicBezTo>
                    <a:cubicBezTo>
                      <a:pt x="2965" y="7647"/>
                      <a:pt x="2940" y="7601"/>
                      <a:pt x="2909" y="7601"/>
                    </a:cubicBezTo>
                    <a:cubicBezTo>
                      <a:pt x="2902" y="7601"/>
                      <a:pt x="2896" y="7603"/>
                      <a:pt x="2889" y="7608"/>
                    </a:cubicBezTo>
                    <a:cubicBezTo>
                      <a:pt x="2628" y="7788"/>
                      <a:pt x="2371" y="7981"/>
                      <a:pt x="2121" y="8177"/>
                    </a:cubicBezTo>
                    <a:cubicBezTo>
                      <a:pt x="1799" y="7944"/>
                      <a:pt x="1478" y="7713"/>
                      <a:pt x="1156" y="7487"/>
                    </a:cubicBezTo>
                    <a:cubicBezTo>
                      <a:pt x="1427" y="7331"/>
                      <a:pt x="1676" y="7139"/>
                      <a:pt x="1894" y="6915"/>
                    </a:cubicBezTo>
                    <a:cubicBezTo>
                      <a:pt x="1930" y="6879"/>
                      <a:pt x="1897" y="6829"/>
                      <a:pt x="1858" y="6829"/>
                    </a:cubicBezTo>
                    <a:cubicBezTo>
                      <a:pt x="1847" y="6829"/>
                      <a:pt x="1835" y="6833"/>
                      <a:pt x="1824" y="6843"/>
                    </a:cubicBezTo>
                    <a:cubicBezTo>
                      <a:pt x="1588" y="7052"/>
                      <a:pt x="1338" y="7243"/>
                      <a:pt x="1075" y="7413"/>
                    </a:cubicBezTo>
                    <a:cubicBezTo>
                      <a:pt x="1070" y="7417"/>
                      <a:pt x="1070" y="7421"/>
                      <a:pt x="1067" y="7425"/>
                    </a:cubicBezTo>
                    <a:cubicBezTo>
                      <a:pt x="940" y="7335"/>
                      <a:pt x="812" y="7241"/>
                      <a:pt x="683" y="7152"/>
                    </a:cubicBezTo>
                    <a:cubicBezTo>
                      <a:pt x="964" y="6951"/>
                      <a:pt x="1243" y="6747"/>
                      <a:pt x="1507" y="6526"/>
                    </a:cubicBezTo>
                    <a:cubicBezTo>
                      <a:pt x="1543" y="6495"/>
                      <a:pt x="1510" y="6438"/>
                      <a:pt x="1471" y="6438"/>
                    </a:cubicBezTo>
                    <a:cubicBezTo>
                      <a:pt x="1463" y="6438"/>
                      <a:pt x="1455" y="6440"/>
                      <a:pt x="1447" y="6446"/>
                    </a:cubicBezTo>
                    <a:cubicBezTo>
                      <a:pt x="1158" y="6652"/>
                      <a:pt x="881" y="6875"/>
                      <a:pt x="610" y="7101"/>
                    </a:cubicBezTo>
                    <a:cubicBezTo>
                      <a:pt x="511" y="7034"/>
                      <a:pt x="414" y="6966"/>
                      <a:pt x="315" y="6899"/>
                    </a:cubicBezTo>
                    <a:cubicBezTo>
                      <a:pt x="321" y="6886"/>
                      <a:pt x="325" y="6872"/>
                      <a:pt x="325" y="6857"/>
                    </a:cubicBezTo>
                    <a:cubicBezTo>
                      <a:pt x="331" y="6406"/>
                      <a:pt x="329" y="5957"/>
                      <a:pt x="328" y="5506"/>
                    </a:cubicBezTo>
                    <a:cubicBezTo>
                      <a:pt x="328" y="5487"/>
                      <a:pt x="326" y="5463"/>
                      <a:pt x="325" y="5440"/>
                    </a:cubicBezTo>
                    <a:lnTo>
                      <a:pt x="325" y="5440"/>
                    </a:lnTo>
                    <a:cubicBezTo>
                      <a:pt x="329" y="5443"/>
                      <a:pt x="335" y="5444"/>
                      <a:pt x="340" y="5444"/>
                    </a:cubicBezTo>
                    <a:cubicBezTo>
                      <a:pt x="349" y="5444"/>
                      <a:pt x="359" y="5440"/>
                      <a:pt x="366" y="5432"/>
                    </a:cubicBezTo>
                    <a:cubicBezTo>
                      <a:pt x="529" y="5283"/>
                      <a:pt x="704" y="5144"/>
                      <a:pt x="887" y="5018"/>
                    </a:cubicBezTo>
                    <a:cubicBezTo>
                      <a:pt x="929" y="4990"/>
                      <a:pt x="904" y="4929"/>
                      <a:pt x="863" y="4929"/>
                    </a:cubicBezTo>
                    <a:cubicBezTo>
                      <a:pt x="855" y="4929"/>
                      <a:pt x="846" y="4932"/>
                      <a:pt x="838" y="4937"/>
                    </a:cubicBezTo>
                    <a:cubicBezTo>
                      <a:pt x="645" y="5048"/>
                      <a:pt x="470" y="5189"/>
                      <a:pt x="320" y="5356"/>
                    </a:cubicBezTo>
                    <a:cubicBezTo>
                      <a:pt x="299" y="5050"/>
                      <a:pt x="237" y="4577"/>
                      <a:pt x="310" y="4306"/>
                    </a:cubicBezTo>
                    <a:close/>
                    <a:moveTo>
                      <a:pt x="3898" y="6919"/>
                    </a:moveTo>
                    <a:lnTo>
                      <a:pt x="3898" y="6919"/>
                    </a:lnTo>
                    <a:cubicBezTo>
                      <a:pt x="4027" y="7007"/>
                      <a:pt x="4156" y="7093"/>
                      <a:pt x="4287" y="7179"/>
                    </a:cubicBezTo>
                    <a:cubicBezTo>
                      <a:pt x="4099" y="7968"/>
                      <a:pt x="4095" y="8851"/>
                      <a:pt x="4087" y="9664"/>
                    </a:cubicBezTo>
                    <a:cubicBezTo>
                      <a:pt x="3966" y="9568"/>
                      <a:pt x="3847" y="9471"/>
                      <a:pt x="3726" y="9375"/>
                    </a:cubicBezTo>
                    <a:cubicBezTo>
                      <a:pt x="3872" y="8580"/>
                      <a:pt x="3914" y="7731"/>
                      <a:pt x="3898" y="6919"/>
                    </a:cubicBezTo>
                    <a:close/>
                    <a:moveTo>
                      <a:pt x="4449" y="7288"/>
                    </a:moveTo>
                    <a:cubicBezTo>
                      <a:pt x="4612" y="7398"/>
                      <a:pt x="4774" y="7508"/>
                      <a:pt x="4939" y="7614"/>
                    </a:cubicBezTo>
                    <a:cubicBezTo>
                      <a:pt x="4650" y="8349"/>
                      <a:pt x="4583" y="9286"/>
                      <a:pt x="4596" y="10072"/>
                    </a:cubicBezTo>
                    <a:cubicBezTo>
                      <a:pt x="4470" y="9968"/>
                      <a:pt x="4341" y="9868"/>
                      <a:pt x="4215" y="9766"/>
                    </a:cubicBezTo>
                    <a:lnTo>
                      <a:pt x="4213" y="9766"/>
                    </a:lnTo>
                    <a:cubicBezTo>
                      <a:pt x="4279" y="8947"/>
                      <a:pt x="4427" y="8108"/>
                      <a:pt x="4449" y="7288"/>
                    </a:cubicBezTo>
                    <a:close/>
                    <a:moveTo>
                      <a:pt x="5442" y="227"/>
                    </a:moveTo>
                    <a:cubicBezTo>
                      <a:pt x="9208" y="1695"/>
                      <a:pt x="12785" y="3921"/>
                      <a:pt x="16321" y="5871"/>
                    </a:cubicBezTo>
                    <a:cubicBezTo>
                      <a:pt x="16312" y="5877"/>
                      <a:pt x="16304" y="5885"/>
                      <a:pt x="16298" y="5893"/>
                    </a:cubicBezTo>
                    <a:cubicBezTo>
                      <a:pt x="16231" y="6003"/>
                      <a:pt x="16140" y="6062"/>
                      <a:pt x="16027" y="6118"/>
                    </a:cubicBezTo>
                    <a:cubicBezTo>
                      <a:pt x="16023" y="6118"/>
                      <a:pt x="16023" y="6121"/>
                      <a:pt x="16022" y="6122"/>
                    </a:cubicBezTo>
                    <a:cubicBezTo>
                      <a:pt x="15421" y="6459"/>
                      <a:pt x="14834" y="6821"/>
                      <a:pt x="14253" y="7192"/>
                    </a:cubicBezTo>
                    <a:cubicBezTo>
                      <a:pt x="11715" y="5436"/>
                      <a:pt x="9089" y="3791"/>
                      <a:pt x="6496" y="2120"/>
                    </a:cubicBezTo>
                    <a:cubicBezTo>
                      <a:pt x="5996" y="1798"/>
                      <a:pt x="5187" y="1345"/>
                      <a:pt x="4521" y="1345"/>
                    </a:cubicBezTo>
                    <a:cubicBezTo>
                      <a:pt x="4272" y="1345"/>
                      <a:pt x="4042" y="1409"/>
                      <a:pt x="3856" y="1567"/>
                    </a:cubicBezTo>
                    <a:cubicBezTo>
                      <a:pt x="3841" y="1560"/>
                      <a:pt x="3826" y="1557"/>
                      <a:pt x="3810" y="1557"/>
                    </a:cubicBezTo>
                    <a:cubicBezTo>
                      <a:pt x="3780" y="1557"/>
                      <a:pt x="3750" y="1570"/>
                      <a:pt x="3729" y="1594"/>
                    </a:cubicBezTo>
                    <a:cubicBezTo>
                      <a:pt x="2621" y="2876"/>
                      <a:pt x="4774" y="4071"/>
                      <a:pt x="5627" y="4737"/>
                    </a:cubicBezTo>
                    <a:cubicBezTo>
                      <a:pt x="7548" y="6236"/>
                      <a:pt x="9546" y="7719"/>
                      <a:pt x="11687" y="8889"/>
                    </a:cubicBezTo>
                    <a:cubicBezTo>
                      <a:pt x="10998" y="9352"/>
                      <a:pt x="10306" y="9809"/>
                      <a:pt x="9604" y="10241"/>
                    </a:cubicBezTo>
                    <a:cubicBezTo>
                      <a:pt x="9599" y="10244"/>
                      <a:pt x="9596" y="10247"/>
                      <a:pt x="9592" y="10252"/>
                    </a:cubicBezTo>
                    <a:cubicBezTo>
                      <a:pt x="9586" y="10247"/>
                      <a:pt x="9585" y="10241"/>
                      <a:pt x="9578" y="10238"/>
                    </a:cubicBezTo>
                    <a:cubicBezTo>
                      <a:pt x="6491" y="8284"/>
                      <a:pt x="3530" y="6140"/>
                      <a:pt x="454" y="4176"/>
                    </a:cubicBezTo>
                    <a:cubicBezTo>
                      <a:pt x="2122" y="2929"/>
                      <a:pt x="3689" y="1550"/>
                      <a:pt x="5380" y="324"/>
                    </a:cubicBezTo>
                    <a:cubicBezTo>
                      <a:pt x="5414" y="302"/>
                      <a:pt x="5436" y="267"/>
                      <a:pt x="5442" y="227"/>
                    </a:cubicBezTo>
                    <a:close/>
                    <a:moveTo>
                      <a:pt x="5076" y="7704"/>
                    </a:moveTo>
                    <a:cubicBezTo>
                      <a:pt x="5382" y="7904"/>
                      <a:pt x="5689" y="8104"/>
                      <a:pt x="5997" y="8301"/>
                    </a:cubicBezTo>
                    <a:cubicBezTo>
                      <a:pt x="5989" y="8308"/>
                      <a:pt x="5984" y="8314"/>
                      <a:pt x="5979" y="8324"/>
                    </a:cubicBezTo>
                    <a:cubicBezTo>
                      <a:pt x="5739" y="9144"/>
                      <a:pt x="5700" y="10078"/>
                      <a:pt x="5651" y="10942"/>
                    </a:cubicBezTo>
                    <a:cubicBezTo>
                      <a:pt x="5504" y="10819"/>
                      <a:pt x="5358" y="10698"/>
                      <a:pt x="5211" y="10577"/>
                    </a:cubicBezTo>
                    <a:cubicBezTo>
                      <a:pt x="5321" y="9740"/>
                      <a:pt x="5458" y="8838"/>
                      <a:pt x="5447" y="7998"/>
                    </a:cubicBezTo>
                    <a:cubicBezTo>
                      <a:pt x="5446" y="7953"/>
                      <a:pt x="5406" y="7926"/>
                      <a:pt x="5367" y="7926"/>
                    </a:cubicBezTo>
                    <a:cubicBezTo>
                      <a:pt x="5336" y="7926"/>
                      <a:pt x="5307" y="7942"/>
                      <a:pt x="5299" y="7979"/>
                    </a:cubicBezTo>
                    <a:cubicBezTo>
                      <a:pt x="5122" y="8767"/>
                      <a:pt x="5101" y="9669"/>
                      <a:pt x="5103" y="10488"/>
                    </a:cubicBezTo>
                    <a:cubicBezTo>
                      <a:pt x="4962" y="10372"/>
                      <a:pt x="4824" y="10258"/>
                      <a:pt x="4684" y="10144"/>
                    </a:cubicBezTo>
                    <a:cubicBezTo>
                      <a:pt x="4752" y="9309"/>
                      <a:pt x="4948" y="8521"/>
                      <a:pt x="5076" y="7704"/>
                    </a:cubicBezTo>
                    <a:close/>
                    <a:moveTo>
                      <a:pt x="6099" y="8367"/>
                    </a:moveTo>
                    <a:cubicBezTo>
                      <a:pt x="6220" y="8445"/>
                      <a:pt x="6341" y="8524"/>
                      <a:pt x="6464" y="8602"/>
                    </a:cubicBezTo>
                    <a:cubicBezTo>
                      <a:pt x="6432" y="8610"/>
                      <a:pt x="6410" y="8636"/>
                      <a:pt x="6405" y="8668"/>
                    </a:cubicBezTo>
                    <a:cubicBezTo>
                      <a:pt x="6289" y="9579"/>
                      <a:pt x="6225" y="10496"/>
                      <a:pt x="6214" y="11414"/>
                    </a:cubicBezTo>
                    <a:cubicBezTo>
                      <a:pt x="6067" y="11290"/>
                      <a:pt x="5920" y="11168"/>
                      <a:pt x="5774" y="11044"/>
                    </a:cubicBezTo>
                    <a:cubicBezTo>
                      <a:pt x="5893" y="10163"/>
                      <a:pt x="6089" y="9251"/>
                      <a:pt x="6099" y="8367"/>
                    </a:cubicBezTo>
                    <a:close/>
                    <a:moveTo>
                      <a:pt x="6564" y="8666"/>
                    </a:moveTo>
                    <a:cubicBezTo>
                      <a:pt x="6695" y="8751"/>
                      <a:pt x="6827" y="8837"/>
                      <a:pt x="6960" y="8921"/>
                    </a:cubicBezTo>
                    <a:cubicBezTo>
                      <a:pt x="6827" y="9887"/>
                      <a:pt x="6779" y="10867"/>
                      <a:pt x="6716" y="11839"/>
                    </a:cubicBezTo>
                    <a:cubicBezTo>
                      <a:pt x="6590" y="11729"/>
                      <a:pt x="6459" y="11623"/>
                      <a:pt x="6332" y="11513"/>
                    </a:cubicBezTo>
                    <a:cubicBezTo>
                      <a:pt x="6403" y="10564"/>
                      <a:pt x="6472" y="9616"/>
                      <a:pt x="6564" y="8668"/>
                    </a:cubicBezTo>
                    <a:lnTo>
                      <a:pt x="6564" y="8666"/>
                    </a:lnTo>
                    <a:close/>
                    <a:moveTo>
                      <a:pt x="7087" y="9002"/>
                    </a:moveTo>
                    <a:cubicBezTo>
                      <a:pt x="7860" y="9490"/>
                      <a:pt x="8631" y="9976"/>
                      <a:pt x="9403" y="10456"/>
                    </a:cubicBezTo>
                    <a:cubicBezTo>
                      <a:pt x="9476" y="11522"/>
                      <a:pt x="9471" y="12646"/>
                      <a:pt x="9583" y="13730"/>
                    </a:cubicBezTo>
                    <a:cubicBezTo>
                      <a:pt x="9443" y="13844"/>
                      <a:pt x="9315" y="13974"/>
                      <a:pt x="9186" y="14101"/>
                    </a:cubicBezTo>
                    <a:cubicBezTo>
                      <a:pt x="8996" y="13921"/>
                      <a:pt x="8805" y="13741"/>
                      <a:pt x="8612" y="13562"/>
                    </a:cubicBezTo>
                    <a:cubicBezTo>
                      <a:pt x="8853" y="13484"/>
                      <a:pt x="9090" y="13346"/>
                      <a:pt x="9235" y="13145"/>
                    </a:cubicBezTo>
                    <a:cubicBezTo>
                      <a:pt x="9255" y="13116"/>
                      <a:pt x="9226" y="13079"/>
                      <a:pt x="9196" y="13079"/>
                    </a:cubicBezTo>
                    <a:cubicBezTo>
                      <a:pt x="9190" y="13079"/>
                      <a:pt x="9183" y="13081"/>
                      <a:pt x="9176" y="13086"/>
                    </a:cubicBezTo>
                    <a:cubicBezTo>
                      <a:pt x="8963" y="13242"/>
                      <a:pt x="8767" y="13382"/>
                      <a:pt x="8523" y="13479"/>
                    </a:cubicBezTo>
                    <a:cubicBezTo>
                      <a:pt x="8351" y="13322"/>
                      <a:pt x="8182" y="13162"/>
                      <a:pt x="8008" y="13006"/>
                    </a:cubicBezTo>
                    <a:cubicBezTo>
                      <a:pt x="8254" y="12872"/>
                      <a:pt x="8512" y="12762"/>
                      <a:pt x="8778" y="12679"/>
                    </a:cubicBezTo>
                    <a:cubicBezTo>
                      <a:pt x="8828" y="12663"/>
                      <a:pt x="8813" y="12592"/>
                      <a:pt x="8768" y="12592"/>
                    </a:cubicBezTo>
                    <a:cubicBezTo>
                      <a:pt x="8764" y="12592"/>
                      <a:pt x="8760" y="12592"/>
                      <a:pt x="8756" y="12593"/>
                    </a:cubicBezTo>
                    <a:cubicBezTo>
                      <a:pt x="8469" y="12671"/>
                      <a:pt x="8196" y="12789"/>
                      <a:pt x="7944" y="12947"/>
                    </a:cubicBezTo>
                    <a:cubicBezTo>
                      <a:pt x="7752" y="12772"/>
                      <a:pt x="7562" y="12597"/>
                      <a:pt x="7368" y="12423"/>
                    </a:cubicBezTo>
                    <a:lnTo>
                      <a:pt x="7375" y="12423"/>
                    </a:lnTo>
                    <a:cubicBezTo>
                      <a:pt x="7626" y="12292"/>
                      <a:pt x="7871" y="12147"/>
                      <a:pt x="8090" y="11967"/>
                    </a:cubicBezTo>
                    <a:cubicBezTo>
                      <a:pt x="8128" y="11934"/>
                      <a:pt x="8093" y="11875"/>
                      <a:pt x="8051" y="11875"/>
                    </a:cubicBezTo>
                    <a:cubicBezTo>
                      <a:pt x="8042" y="11875"/>
                      <a:pt x="8034" y="11878"/>
                      <a:pt x="8026" y="11882"/>
                    </a:cubicBezTo>
                    <a:cubicBezTo>
                      <a:pt x="7790" y="12031"/>
                      <a:pt x="7564" y="12192"/>
                      <a:pt x="7326" y="12338"/>
                    </a:cubicBezTo>
                    <a:cubicBezTo>
                      <a:pt x="7315" y="12345"/>
                      <a:pt x="7309" y="12354"/>
                      <a:pt x="7305" y="12367"/>
                    </a:cubicBezTo>
                    <a:cubicBezTo>
                      <a:pt x="7173" y="12249"/>
                      <a:pt x="7044" y="12128"/>
                      <a:pt x="6910" y="12012"/>
                    </a:cubicBezTo>
                    <a:cubicBezTo>
                      <a:pt x="6921" y="11996"/>
                      <a:pt x="6929" y="11977"/>
                      <a:pt x="6931" y="11957"/>
                    </a:cubicBezTo>
                    <a:cubicBezTo>
                      <a:pt x="6950" y="11669"/>
                      <a:pt x="6971" y="11380"/>
                      <a:pt x="6991" y="11092"/>
                    </a:cubicBezTo>
                    <a:cubicBezTo>
                      <a:pt x="6993" y="11092"/>
                      <a:pt x="6995" y="11093"/>
                      <a:pt x="6996" y="11093"/>
                    </a:cubicBezTo>
                    <a:cubicBezTo>
                      <a:pt x="7000" y="11093"/>
                      <a:pt x="7004" y="11091"/>
                      <a:pt x="7009" y="11089"/>
                    </a:cubicBezTo>
                    <a:cubicBezTo>
                      <a:pt x="7219" y="10939"/>
                      <a:pt x="7409" y="10746"/>
                      <a:pt x="7591" y="10563"/>
                    </a:cubicBezTo>
                    <a:cubicBezTo>
                      <a:pt x="7629" y="10524"/>
                      <a:pt x="7593" y="10474"/>
                      <a:pt x="7551" y="10474"/>
                    </a:cubicBezTo>
                    <a:cubicBezTo>
                      <a:pt x="7539" y="10474"/>
                      <a:pt x="7526" y="10478"/>
                      <a:pt x="7514" y="10488"/>
                    </a:cubicBezTo>
                    <a:cubicBezTo>
                      <a:pt x="7337" y="10643"/>
                      <a:pt x="7152" y="10807"/>
                      <a:pt x="6999" y="10985"/>
                    </a:cubicBezTo>
                    <a:cubicBezTo>
                      <a:pt x="7046" y="10325"/>
                      <a:pt x="7085" y="9662"/>
                      <a:pt x="7087" y="9002"/>
                    </a:cubicBezTo>
                    <a:close/>
                    <a:moveTo>
                      <a:pt x="9596" y="13844"/>
                    </a:moveTo>
                    <a:cubicBezTo>
                      <a:pt x="9623" y="14096"/>
                      <a:pt x="9656" y="14348"/>
                      <a:pt x="9701" y="14595"/>
                    </a:cubicBezTo>
                    <a:cubicBezTo>
                      <a:pt x="9549" y="14447"/>
                      <a:pt x="9395" y="14300"/>
                      <a:pt x="9240" y="14152"/>
                    </a:cubicBezTo>
                    <a:cubicBezTo>
                      <a:pt x="9360" y="14052"/>
                      <a:pt x="9481" y="13951"/>
                      <a:pt x="9596" y="13844"/>
                    </a:cubicBezTo>
                    <a:close/>
                    <a:moveTo>
                      <a:pt x="16349" y="6154"/>
                    </a:moveTo>
                    <a:cubicBezTo>
                      <a:pt x="16565" y="7566"/>
                      <a:pt x="16374" y="9009"/>
                      <a:pt x="16510" y="10431"/>
                    </a:cubicBezTo>
                    <a:cubicBezTo>
                      <a:pt x="16510" y="10432"/>
                      <a:pt x="16510" y="10434"/>
                      <a:pt x="16511" y="10435"/>
                    </a:cubicBezTo>
                    <a:cubicBezTo>
                      <a:pt x="16506" y="10437"/>
                      <a:pt x="16502" y="10439"/>
                      <a:pt x="16498" y="10440"/>
                    </a:cubicBezTo>
                    <a:cubicBezTo>
                      <a:pt x="15960" y="10807"/>
                      <a:pt x="15413" y="11162"/>
                      <a:pt x="14860" y="11514"/>
                    </a:cubicBezTo>
                    <a:cubicBezTo>
                      <a:pt x="14924" y="11444"/>
                      <a:pt x="14991" y="11376"/>
                      <a:pt x="15051" y="11304"/>
                    </a:cubicBezTo>
                    <a:cubicBezTo>
                      <a:pt x="15090" y="11259"/>
                      <a:pt x="15052" y="11198"/>
                      <a:pt x="15006" y="11198"/>
                    </a:cubicBezTo>
                    <a:cubicBezTo>
                      <a:pt x="14992" y="11198"/>
                      <a:pt x="14977" y="11203"/>
                      <a:pt x="14964" y="11216"/>
                    </a:cubicBezTo>
                    <a:cubicBezTo>
                      <a:pt x="14764" y="11406"/>
                      <a:pt x="14575" y="11607"/>
                      <a:pt x="14388" y="11812"/>
                    </a:cubicBezTo>
                    <a:cubicBezTo>
                      <a:pt x="14077" y="12008"/>
                      <a:pt x="13767" y="12204"/>
                      <a:pt x="13457" y="12400"/>
                    </a:cubicBezTo>
                    <a:cubicBezTo>
                      <a:pt x="13601" y="12240"/>
                      <a:pt x="13754" y="12087"/>
                      <a:pt x="13908" y="11926"/>
                    </a:cubicBezTo>
                    <a:cubicBezTo>
                      <a:pt x="13947" y="11886"/>
                      <a:pt x="13913" y="11823"/>
                      <a:pt x="13867" y="11823"/>
                    </a:cubicBezTo>
                    <a:cubicBezTo>
                      <a:pt x="13858" y="11823"/>
                      <a:pt x="13848" y="11826"/>
                      <a:pt x="13838" y="11831"/>
                    </a:cubicBezTo>
                    <a:cubicBezTo>
                      <a:pt x="13529" y="12023"/>
                      <a:pt x="13284" y="12322"/>
                      <a:pt x="13088" y="12635"/>
                    </a:cubicBezTo>
                    <a:cubicBezTo>
                      <a:pt x="12794" y="12821"/>
                      <a:pt x="12500" y="13008"/>
                      <a:pt x="12208" y="13197"/>
                    </a:cubicBezTo>
                    <a:cubicBezTo>
                      <a:pt x="12406" y="12977"/>
                      <a:pt x="12610" y="12762"/>
                      <a:pt x="12818" y="12549"/>
                    </a:cubicBezTo>
                    <a:cubicBezTo>
                      <a:pt x="12863" y="12503"/>
                      <a:pt x="12821" y="12442"/>
                      <a:pt x="12771" y="12442"/>
                    </a:cubicBezTo>
                    <a:cubicBezTo>
                      <a:pt x="12757" y="12442"/>
                      <a:pt x="12741" y="12447"/>
                      <a:pt x="12727" y="12459"/>
                    </a:cubicBezTo>
                    <a:cubicBezTo>
                      <a:pt x="12382" y="12767"/>
                      <a:pt x="12064" y="13108"/>
                      <a:pt x="11782" y="13476"/>
                    </a:cubicBezTo>
                    <a:cubicBezTo>
                      <a:pt x="11371" y="13749"/>
                      <a:pt x="10963" y="14025"/>
                      <a:pt x="10565" y="14310"/>
                    </a:cubicBezTo>
                    <a:cubicBezTo>
                      <a:pt x="10936" y="13916"/>
                      <a:pt x="11306" y="13519"/>
                      <a:pt x="11663" y="13110"/>
                    </a:cubicBezTo>
                    <a:cubicBezTo>
                      <a:pt x="11701" y="13066"/>
                      <a:pt x="11663" y="13008"/>
                      <a:pt x="11619" y="13008"/>
                    </a:cubicBezTo>
                    <a:cubicBezTo>
                      <a:pt x="11605" y="13008"/>
                      <a:pt x="11591" y="13014"/>
                      <a:pt x="11578" y="13027"/>
                    </a:cubicBezTo>
                    <a:cubicBezTo>
                      <a:pt x="11059" y="13554"/>
                      <a:pt x="10562" y="14104"/>
                      <a:pt x="10063" y="14654"/>
                    </a:cubicBezTo>
                    <a:cubicBezTo>
                      <a:pt x="10056" y="14664"/>
                      <a:pt x="10051" y="14675"/>
                      <a:pt x="10051" y="14686"/>
                    </a:cubicBezTo>
                    <a:cubicBezTo>
                      <a:pt x="9999" y="14726"/>
                      <a:pt x="9946" y="14763"/>
                      <a:pt x="9894" y="14802"/>
                    </a:cubicBezTo>
                    <a:cubicBezTo>
                      <a:pt x="9924" y="14503"/>
                      <a:pt x="9935" y="14197"/>
                      <a:pt x="9935" y="13889"/>
                    </a:cubicBezTo>
                    <a:cubicBezTo>
                      <a:pt x="9947" y="13898"/>
                      <a:pt x="9961" y="13903"/>
                      <a:pt x="9974" y="13903"/>
                    </a:cubicBezTo>
                    <a:cubicBezTo>
                      <a:pt x="9994" y="13903"/>
                      <a:pt x="10013" y="13894"/>
                      <a:pt x="10026" y="13878"/>
                    </a:cubicBezTo>
                    <a:cubicBezTo>
                      <a:pt x="10283" y="13542"/>
                      <a:pt x="10562" y="13224"/>
                      <a:pt x="10848" y="12914"/>
                    </a:cubicBezTo>
                    <a:cubicBezTo>
                      <a:pt x="10886" y="12870"/>
                      <a:pt x="10847" y="12814"/>
                      <a:pt x="10802" y="12814"/>
                    </a:cubicBezTo>
                    <a:cubicBezTo>
                      <a:pt x="10790" y="12814"/>
                      <a:pt x="10776" y="12819"/>
                      <a:pt x="10764" y="12829"/>
                    </a:cubicBezTo>
                    <a:cubicBezTo>
                      <a:pt x="10447" y="13118"/>
                      <a:pt x="10176" y="13444"/>
                      <a:pt x="9935" y="13798"/>
                    </a:cubicBezTo>
                    <a:cubicBezTo>
                      <a:pt x="9932" y="13499"/>
                      <a:pt x="9919" y="13197"/>
                      <a:pt x="9900" y="12895"/>
                    </a:cubicBezTo>
                    <a:cubicBezTo>
                      <a:pt x="10209" y="12624"/>
                      <a:pt x="10512" y="12348"/>
                      <a:pt x="10801" y="12056"/>
                    </a:cubicBezTo>
                    <a:cubicBezTo>
                      <a:pt x="10837" y="12019"/>
                      <a:pt x="10803" y="11970"/>
                      <a:pt x="10763" y="11970"/>
                    </a:cubicBezTo>
                    <a:cubicBezTo>
                      <a:pt x="10751" y="11970"/>
                      <a:pt x="10740" y="11974"/>
                      <a:pt x="10729" y="11983"/>
                    </a:cubicBezTo>
                    <a:cubicBezTo>
                      <a:pt x="10439" y="12228"/>
                      <a:pt x="10165" y="12488"/>
                      <a:pt x="9892" y="12751"/>
                    </a:cubicBezTo>
                    <a:cubicBezTo>
                      <a:pt x="9875" y="12523"/>
                      <a:pt x="9855" y="12295"/>
                      <a:pt x="9835" y="12067"/>
                    </a:cubicBezTo>
                    <a:cubicBezTo>
                      <a:pt x="9988" y="11911"/>
                      <a:pt x="10139" y="11753"/>
                      <a:pt x="10281" y="11586"/>
                    </a:cubicBezTo>
                    <a:cubicBezTo>
                      <a:pt x="10318" y="11544"/>
                      <a:pt x="10282" y="11490"/>
                      <a:pt x="10240" y="11490"/>
                    </a:cubicBezTo>
                    <a:cubicBezTo>
                      <a:pt x="10227" y="11490"/>
                      <a:pt x="10213" y="11495"/>
                      <a:pt x="10201" y="11506"/>
                    </a:cubicBezTo>
                    <a:cubicBezTo>
                      <a:pt x="10069" y="11637"/>
                      <a:pt x="9943" y="11776"/>
                      <a:pt x="9819" y="11914"/>
                    </a:cubicBezTo>
                    <a:cubicBezTo>
                      <a:pt x="9803" y="11736"/>
                      <a:pt x="9785" y="11559"/>
                      <a:pt x="9768" y="11384"/>
                    </a:cubicBezTo>
                    <a:cubicBezTo>
                      <a:pt x="9891" y="11213"/>
                      <a:pt x="10032" y="11060"/>
                      <a:pt x="10190" y="10923"/>
                    </a:cubicBezTo>
                    <a:cubicBezTo>
                      <a:pt x="10225" y="10894"/>
                      <a:pt x="10192" y="10839"/>
                      <a:pt x="10153" y="10839"/>
                    </a:cubicBezTo>
                    <a:cubicBezTo>
                      <a:pt x="10145" y="10839"/>
                      <a:pt x="10137" y="10841"/>
                      <a:pt x="10130" y="10847"/>
                    </a:cubicBezTo>
                    <a:cubicBezTo>
                      <a:pt x="9985" y="10947"/>
                      <a:pt x="9857" y="11068"/>
                      <a:pt x="9750" y="11208"/>
                    </a:cubicBezTo>
                    <a:cubicBezTo>
                      <a:pt x="9725" y="10953"/>
                      <a:pt x="9701" y="10700"/>
                      <a:pt x="9682" y="10450"/>
                    </a:cubicBezTo>
                    <a:cubicBezTo>
                      <a:pt x="9694" y="10448"/>
                      <a:pt x="9706" y="10445"/>
                      <a:pt x="9718" y="10439"/>
                    </a:cubicBezTo>
                    <a:cubicBezTo>
                      <a:pt x="11947" y="9305"/>
                      <a:pt x="14207" y="7817"/>
                      <a:pt x="16197" y="6304"/>
                    </a:cubicBezTo>
                    <a:cubicBezTo>
                      <a:pt x="16227" y="6282"/>
                      <a:pt x="16247" y="6245"/>
                      <a:pt x="16248" y="6207"/>
                    </a:cubicBezTo>
                    <a:cubicBezTo>
                      <a:pt x="16283" y="6193"/>
                      <a:pt x="16317" y="6175"/>
                      <a:pt x="16349" y="6154"/>
                    </a:cubicBezTo>
                    <a:close/>
                    <a:moveTo>
                      <a:pt x="5348" y="1"/>
                    </a:moveTo>
                    <a:cubicBezTo>
                      <a:pt x="5314" y="1"/>
                      <a:pt x="5281" y="23"/>
                      <a:pt x="5270" y="58"/>
                    </a:cubicBezTo>
                    <a:cubicBezTo>
                      <a:pt x="5257" y="61"/>
                      <a:pt x="5246" y="68"/>
                      <a:pt x="5235" y="74"/>
                    </a:cubicBezTo>
                    <a:cubicBezTo>
                      <a:pt x="3514" y="1335"/>
                      <a:pt x="1706" y="2621"/>
                      <a:pt x="202" y="4138"/>
                    </a:cubicBezTo>
                    <a:cubicBezTo>
                      <a:pt x="192" y="4148"/>
                      <a:pt x="186" y="4159"/>
                      <a:pt x="183" y="4172"/>
                    </a:cubicBezTo>
                    <a:cubicBezTo>
                      <a:pt x="1" y="4361"/>
                      <a:pt x="76" y="4745"/>
                      <a:pt x="74" y="4986"/>
                    </a:cubicBezTo>
                    <a:cubicBezTo>
                      <a:pt x="68" y="5609"/>
                      <a:pt x="68" y="6234"/>
                      <a:pt x="76" y="6857"/>
                    </a:cubicBezTo>
                    <a:cubicBezTo>
                      <a:pt x="76" y="6860"/>
                      <a:pt x="77" y="6862"/>
                      <a:pt x="77" y="6865"/>
                    </a:cubicBezTo>
                    <a:cubicBezTo>
                      <a:pt x="62" y="6897"/>
                      <a:pt x="68" y="6935"/>
                      <a:pt x="95" y="6959"/>
                    </a:cubicBezTo>
                    <a:cubicBezTo>
                      <a:pt x="3224" y="9621"/>
                      <a:pt x="6419" y="12247"/>
                      <a:pt x="9588" y="14860"/>
                    </a:cubicBezTo>
                    <a:cubicBezTo>
                      <a:pt x="9614" y="14882"/>
                      <a:pt x="9646" y="14893"/>
                      <a:pt x="9678" y="14893"/>
                    </a:cubicBezTo>
                    <a:cubicBezTo>
                      <a:pt x="9708" y="14893"/>
                      <a:pt x="9738" y="14883"/>
                      <a:pt x="9763" y="14863"/>
                    </a:cubicBezTo>
                    <a:cubicBezTo>
                      <a:pt x="9777" y="14876"/>
                      <a:pt x="9795" y="14883"/>
                      <a:pt x="9813" y="14883"/>
                    </a:cubicBezTo>
                    <a:cubicBezTo>
                      <a:pt x="9828" y="14883"/>
                      <a:pt x="9843" y="14879"/>
                      <a:pt x="9855" y="14869"/>
                    </a:cubicBezTo>
                    <a:lnTo>
                      <a:pt x="9855" y="14869"/>
                    </a:lnTo>
                    <a:cubicBezTo>
                      <a:pt x="9851" y="14916"/>
                      <a:pt x="9889" y="14953"/>
                      <a:pt x="9930" y="14953"/>
                    </a:cubicBezTo>
                    <a:cubicBezTo>
                      <a:pt x="9943" y="14953"/>
                      <a:pt x="9955" y="14949"/>
                      <a:pt x="9967" y="14943"/>
                    </a:cubicBezTo>
                    <a:cubicBezTo>
                      <a:pt x="12319" y="13844"/>
                      <a:pt x="14533" y="12193"/>
                      <a:pt x="16653" y="10705"/>
                    </a:cubicBezTo>
                    <a:cubicBezTo>
                      <a:pt x="16752" y="10635"/>
                      <a:pt x="16733" y="10505"/>
                      <a:pt x="16663" y="10445"/>
                    </a:cubicBezTo>
                    <a:cubicBezTo>
                      <a:pt x="16664" y="10440"/>
                      <a:pt x="16669" y="10437"/>
                      <a:pt x="16669" y="10431"/>
                    </a:cubicBezTo>
                    <a:cubicBezTo>
                      <a:pt x="16814" y="8975"/>
                      <a:pt x="16875" y="7305"/>
                      <a:pt x="16586" y="5866"/>
                    </a:cubicBezTo>
                    <a:cubicBezTo>
                      <a:pt x="16583" y="5858"/>
                      <a:pt x="16580" y="5850"/>
                      <a:pt x="16576" y="5842"/>
                    </a:cubicBezTo>
                    <a:cubicBezTo>
                      <a:pt x="16591" y="5796"/>
                      <a:pt x="16569" y="5745"/>
                      <a:pt x="16525" y="5722"/>
                    </a:cubicBezTo>
                    <a:cubicBezTo>
                      <a:pt x="14586" y="4613"/>
                      <a:pt x="12627" y="3537"/>
                      <a:pt x="10651" y="2493"/>
                    </a:cubicBezTo>
                    <a:cubicBezTo>
                      <a:pt x="8968" y="1606"/>
                      <a:pt x="7235" y="472"/>
                      <a:pt x="5375" y="5"/>
                    </a:cubicBezTo>
                    <a:cubicBezTo>
                      <a:pt x="5366" y="2"/>
                      <a:pt x="5357" y="1"/>
                      <a:pt x="5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" name="Google Shape;985;g3a3da59d902_0_72"/>
              <p:cNvSpPr/>
              <p:nvPr/>
            </p:nvSpPr>
            <p:spPr>
              <a:xfrm>
                <a:off x="1780375" y="3182325"/>
                <a:ext cx="49350" cy="38600"/>
              </a:xfrm>
              <a:custGeom>
                <a:rect b="b" l="l" r="r" t="t"/>
                <a:pathLst>
                  <a:path extrusionOk="0" h="1544" w="1974">
                    <a:moveTo>
                      <a:pt x="925" y="244"/>
                    </a:moveTo>
                    <a:cubicBezTo>
                      <a:pt x="1059" y="244"/>
                      <a:pt x="1194" y="299"/>
                      <a:pt x="1323" y="419"/>
                    </a:cubicBezTo>
                    <a:cubicBezTo>
                      <a:pt x="1595" y="669"/>
                      <a:pt x="1712" y="1170"/>
                      <a:pt x="1256" y="1280"/>
                    </a:cubicBezTo>
                    <a:cubicBezTo>
                      <a:pt x="1201" y="1293"/>
                      <a:pt x="1143" y="1300"/>
                      <a:pt x="1084" y="1300"/>
                    </a:cubicBezTo>
                    <a:cubicBezTo>
                      <a:pt x="869" y="1300"/>
                      <a:pt x="644" y="1212"/>
                      <a:pt x="493" y="1068"/>
                    </a:cubicBezTo>
                    <a:cubicBezTo>
                      <a:pt x="328" y="913"/>
                      <a:pt x="273" y="667"/>
                      <a:pt x="352" y="483"/>
                    </a:cubicBezTo>
                    <a:lnTo>
                      <a:pt x="352" y="483"/>
                    </a:lnTo>
                    <a:cubicBezTo>
                      <a:pt x="366" y="488"/>
                      <a:pt x="380" y="491"/>
                      <a:pt x="395" y="491"/>
                    </a:cubicBezTo>
                    <a:cubicBezTo>
                      <a:pt x="421" y="491"/>
                      <a:pt x="447" y="482"/>
                      <a:pt x="467" y="463"/>
                    </a:cubicBezTo>
                    <a:cubicBezTo>
                      <a:pt x="608" y="322"/>
                      <a:pt x="765" y="244"/>
                      <a:pt x="925" y="244"/>
                    </a:cubicBezTo>
                    <a:close/>
                    <a:moveTo>
                      <a:pt x="868" y="0"/>
                    </a:moveTo>
                    <a:cubicBezTo>
                      <a:pt x="697" y="0"/>
                      <a:pt x="534" y="54"/>
                      <a:pt x="414" y="178"/>
                    </a:cubicBezTo>
                    <a:cubicBezTo>
                      <a:pt x="99" y="317"/>
                      <a:pt x="0" y="755"/>
                      <a:pt x="187" y="1061"/>
                    </a:cubicBezTo>
                    <a:cubicBezTo>
                      <a:pt x="367" y="1359"/>
                      <a:pt x="733" y="1544"/>
                      <a:pt x="1088" y="1544"/>
                    </a:cubicBezTo>
                    <a:cubicBezTo>
                      <a:pt x="1214" y="1544"/>
                      <a:pt x="1338" y="1520"/>
                      <a:pt x="1452" y="1471"/>
                    </a:cubicBezTo>
                    <a:cubicBezTo>
                      <a:pt x="1973" y="1244"/>
                      <a:pt x="1866" y="618"/>
                      <a:pt x="1525" y="274"/>
                    </a:cubicBezTo>
                    <a:cubicBezTo>
                      <a:pt x="1360" y="106"/>
                      <a:pt x="1107" y="0"/>
                      <a:pt x="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g3a3da59d902_0_72"/>
              <p:cNvSpPr/>
              <p:nvPr/>
            </p:nvSpPr>
            <p:spPr>
              <a:xfrm>
                <a:off x="1795300" y="3191675"/>
                <a:ext cx="19625" cy="18525"/>
              </a:xfrm>
              <a:custGeom>
                <a:rect b="b" l="l" r="r" t="t"/>
                <a:pathLst>
                  <a:path extrusionOk="0" h="741" w="785">
                    <a:moveTo>
                      <a:pt x="302" y="1"/>
                    </a:moveTo>
                    <a:cubicBezTo>
                      <a:pt x="273" y="1"/>
                      <a:pt x="246" y="20"/>
                      <a:pt x="243" y="59"/>
                    </a:cubicBezTo>
                    <a:cubicBezTo>
                      <a:pt x="238" y="144"/>
                      <a:pt x="245" y="228"/>
                      <a:pt x="259" y="309"/>
                    </a:cubicBezTo>
                    <a:cubicBezTo>
                      <a:pt x="190" y="309"/>
                      <a:pt x="122" y="319"/>
                      <a:pt x="55" y="337"/>
                    </a:cubicBezTo>
                    <a:cubicBezTo>
                      <a:pt x="1" y="354"/>
                      <a:pt x="1" y="431"/>
                      <a:pt x="55" y="448"/>
                    </a:cubicBezTo>
                    <a:cubicBezTo>
                      <a:pt x="127" y="467"/>
                      <a:pt x="200" y="475"/>
                      <a:pt x="272" y="475"/>
                    </a:cubicBezTo>
                    <a:cubicBezTo>
                      <a:pt x="278" y="475"/>
                      <a:pt x="284" y="475"/>
                      <a:pt x="291" y="475"/>
                    </a:cubicBezTo>
                    <a:cubicBezTo>
                      <a:pt x="308" y="550"/>
                      <a:pt x="326" y="625"/>
                      <a:pt x="340" y="695"/>
                    </a:cubicBezTo>
                    <a:cubicBezTo>
                      <a:pt x="347" y="726"/>
                      <a:pt x="375" y="741"/>
                      <a:pt x="403" y="741"/>
                    </a:cubicBezTo>
                    <a:cubicBezTo>
                      <a:pt x="439" y="741"/>
                      <a:pt x="475" y="718"/>
                      <a:pt x="469" y="678"/>
                    </a:cubicBezTo>
                    <a:cubicBezTo>
                      <a:pt x="461" y="614"/>
                      <a:pt x="457" y="547"/>
                      <a:pt x="450" y="480"/>
                    </a:cubicBezTo>
                    <a:lnTo>
                      <a:pt x="450" y="480"/>
                    </a:lnTo>
                    <a:cubicBezTo>
                      <a:pt x="485" y="481"/>
                      <a:pt x="519" y="483"/>
                      <a:pt x="554" y="483"/>
                    </a:cubicBezTo>
                    <a:cubicBezTo>
                      <a:pt x="607" y="483"/>
                      <a:pt x="659" y="479"/>
                      <a:pt x="712" y="466"/>
                    </a:cubicBezTo>
                    <a:cubicBezTo>
                      <a:pt x="785" y="450"/>
                      <a:pt x="785" y="337"/>
                      <a:pt x="712" y="317"/>
                    </a:cubicBezTo>
                    <a:cubicBezTo>
                      <a:pt x="658" y="305"/>
                      <a:pt x="605" y="301"/>
                      <a:pt x="551" y="301"/>
                    </a:cubicBezTo>
                    <a:cubicBezTo>
                      <a:pt x="510" y="301"/>
                      <a:pt x="469" y="303"/>
                      <a:pt x="428" y="305"/>
                    </a:cubicBezTo>
                    <a:cubicBezTo>
                      <a:pt x="417" y="215"/>
                      <a:pt x="396" y="128"/>
                      <a:pt x="363" y="43"/>
                    </a:cubicBezTo>
                    <a:cubicBezTo>
                      <a:pt x="351" y="15"/>
                      <a:pt x="326" y="1"/>
                      <a:pt x="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g3a3da59d902_0_72"/>
              <p:cNvSpPr/>
              <p:nvPr/>
            </p:nvSpPr>
            <p:spPr>
              <a:xfrm>
                <a:off x="1887225" y="3282000"/>
                <a:ext cx="88250" cy="83850"/>
              </a:xfrm>
              <a:custGeom>
                <a:rect b="b" l="l" r="r" t="t"/>
                <a:pathLst>
                  <a:path extrusionOk="0" h="3354" w="3530">
                    <a:moveTo>
                      <a:pt x="2152" y="339"/>
                    </a:moveTo>
                    <a:cubicBezTo>
                      <a:pt x="2990" y="339"/>
                      <a:pt x="3415" y="1347"/>
                      <a:pt x="2997" y="2117"/>
                    </a:cubicBezTo>
                    <a:cubicBezTo>
                      <a:pt x="2728" y="2612"/>
                      <a:pt x="2010" y="3064"/>
                      <a:pt x="1450" y="3064"/>
                    </a:cubicBezTo>
                    <a:cubicBezTo>
                      <a:pt x="1442" y="3064"/>
                      <a:pt x="1435" y="3064"/>
                      <a:pt x="1427" y="3064"/>
                    </a:cubicBezTo>
                    <a:cubicBezTo>
                      <a:pt x="477" y="3043"/>
                      <a:pt x="123" y="1993"/>
                      <a:pt x="573" y="1277"/>
                    </a:cubicBezTo>
                    <a:cubicBezTo>
                      <a:pt x="839" y="851"/>
                      <a:pt x="1263" y="581"/>
                      <a:pt x="1711" y="369"/>
                    </a:cubicBezTo>
                    <a:cubicBezTo>
                      <a:pt x="1730" y="387"/>
                      <a:pt x="1755" y="396"/>
                      <a:pt x="1781" y="396"/>
                    </a:cubicBezTo>
                    <a:cubicBezTo>
                      <a:pt x="1792" y="396"/>
                      <a:pt x="1802" y="394"/>
                      <a:pt x="1813" y="391"/>
                    </a:cubicBezTo>
                    <a:cubicBezTo>
                      <a:pt x="1932" y="356"/>
                      <a:pt x="2046" y="339"/>
                      <a:pt x="2152" y="339"/>
                    </a:cubicBezTo>
                    <a:close/>
                    <a:moveTo>
                      <a:pt x="2252" y="1"/>
                    </a:moveTo>
                    <a:cubicBezTo>
                      <a:pt x="2117" y="1"/>
                      <a:pt x="1977" y="35"/>
                      <a:pt x="1837" y="110"/>
                    </a:cubicBezTo>
                    <a:cubicBezTo>
                      <a:pt x="1022" y="308"/>
                      <a:pt x="186" y="942"/>
                      <a:pt x="92" y="1809"/>
                    </a:cubicBezTo>
                    <a:cubicBezTo>
                      <a:pt x="1" y="2634"/>
                      <a:pt x="661" y="3353"/>
                      <a:pt x="1469" y="3353"/>
                    </a:cubicBezTo>
                    <a:cubicBezTo>
                      <a:pt x="1528" y="3353"/>
                      <a:pt x="1589" y="3349"/>
                      <a:pt x="1650" y="3341"/>
                    </a:cubicBezTo>
                    <a:cubicBezTo>
                      <a:pt x="2621" y="3212"/>
                      <a:pt x="3529" y="2351"/>
                      <a:pt x="3450" y="1341"/>
                    </a:cubicBezTo>
                    <a:cubicBezTo>
                      <a:pt x="3400" y="715"/>
                      <a:pt x="2875" y="1"/>
                      <a:pt x="2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g3a3da59d902_0_72"/>
              <p:cNvSpPr/>
              <p:nvPr/>
            </p:nvSpPr>
            <p:spPr>
              <a:xfrm>
                <a:off x="1597675" y="3206900"/>
                <a:ext cx="17225" cy="13900"/>
              </a:xfrm>
              <a:custGeom>
                <a:rect b="b" l="l" r="r" t="t"/>
                <a:pathLst>
                  <a:path extrusionOk="0" h="556" w="689">
                    <a:moveTo>
                      <a:pt x="631" y="0"/>
                    </a:moveTo>
                    <a:cubicBezTo>
                      <a:pt x="624" y="0"/>
                      <a:pt x="616" y="2"/>
                      <a:pt x="609" y="8"/>
                    </a:cubicBezTo>
                    <a:cubicBezTo>
                      <a:pt x="407" y="158"/>
                      <a:pt x="220" y="327"/>
                      <a:pt x="31" y="493"/>
                    </a:cubicBezTo>
                    <a:cubicBezTo>
                      <a:pt x="1" y="519"/>
                      <a:pt x="29" y="556"/>
                      <a:pt x="61" y="556"/>
                    </a:cubicBezTo>
                    <a:cubicBezTo>
                      <a:pt x="69" y="556"/>
                      <a:pt x="78" y="553"/>
                      <a:pt x="87" y="547"/>
                    </a:cubicBezTo>
                    <a:cubicBezTo>
                      <a:pt x="281" y="394"/>
                      <a:pt x="479" y="242"/>
                      <a:pt x="660" y="73"/>
                    </a:cubicBezTo>
                    <a:cubicBezTo>
                      <a:pt x="689" y="47"/>
                      <a:pt x="662" y="0"/>
                      <a:pt x="6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g3a3da59d902_0_72"/>
              <p:cNvSpPr/>
              <p:nvPr/>
            </p:nvSpPr>
            <p:spPr>
              <a:xfrm>
                <a:off x="1597300" y="3218650"/>
                <a:ext cx="27425" cy="20400"/>
              </a:xfrm>
              <a:custGeom>
                <a:rect b="b" l="l" r="r" t="t"/>
                <a:pathLst>
                  <a:path extrusionOk="0" h="816" w="1097">
                    <a:moveTo>
                      <a:pt x="1028" y="0"/>
                    </a:moveTo>
                    <a:cubicBezTo>
                      <a:pt x="1020" y="0"/>
                      <a:pt x="1011" y="3"/>
                      <a:pt x="1002" y="8"/>
                    </a:cubicBezTo>
                    <a:cubicBezTo>
                      <a:pt x="643" y="195"/>
                      <a:pt x="318" y="439"/>
                      <a:pt x="38" y="729"/>
                    </a:cubicBezTo>
                    <a:cubicBezTo>
                      <a:pt x="1" y="767"/>
                      <a:pt x="35" y="816"/>
                      <a:pt x="75" y="816"/>
                    </a:cubicBezTo>
                    <a:cubicBezTo>
                      <a:pt x="87" y="816"/>
                      <a:pt x="100" y="812"/>
                      <a:pt x="111" y="802"/>
                    </a:cubicBezTo>
                    <a:cubicBezTo>
                      <a:pt x="412" y="549"/>
                      <a:pt x="728" y="317"/>
                      <a:pt x="1050" y="91"/>
                    </a:cubicBezTo>
                    <a:cubicBezTo>
                      <a:pt x="1097" y="64"/>
                      <a:pt x="1071" y="0"/>
                      <a:pt x="10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g3a3da59d902_0_72"/>
              <p:cNvSpPr/>
              <p:nvPr/>
            </p:nvSpPr>
            <p:spPr>
              <a:xfrm>
                <a:off x="1629775" y="3252950"/>
                <a:ext cx="23125" cy="15825"/>
              </a:xfrm>
              <a:custGeom>
                <a:rect b="b" l="l" r="r" t="t"/>
                <a:pathLst>
                  <a:path extrusionOk="0" h="633" w="925">
                    <a:moveTo>
                      <a:pt x="864" y="1"/>
                    </a:moveTo>
                    <a:cubicBezTo>
                      <a:pt x="856" y="1"/>
                      <a:pt x="848" y="3"/>
                      <a:pt x="839" y="8"/>
                    </a:cubicBezTo>
                    <a:cubicBezTo>
                      <a:pt x="564" y="174"/>
                      <a:pt x="304" y="362"/>
                      <a:pt x="39" y="547"/>
                    </a:cubicBezTo>
                    <a:cubicBezTo>
                      <a:pt x="1" y="575"/>
                      <a:pt x="24" y="633"/>
                      <a:pt x="62" y="633"/>
                    </a:cubicBezTo>
                    <a:cubicBezTo>
                      <a:pt x="69" y="633"/>
                      <a:pt x="77" y="631"/>
                      <a:pt x="86" y="625"/>
                    </a:cubicBezTo>
                    <a:cubicBezTo>
                      <a:pt x="357" y="452"/>
                      <a:pt x="627" y="279"/>
                      <a:pt x="886" y="87"/>
                    </a:cubicBezTo>
                    <a:cubicBezTo>
                      <a:pt x="924" y="59"/>
                      <a:pt x="902" y="1"/>
                      <a:pt x="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g3a3da59d902_0_72"/>
              <p:cNvSpPr/>
              <p:nvPr/>
            </p:nvSpPr>
            <p:spPr>
              <a:xfrm>
                <a:off x="1762575" y="3358225"/>
                <a:ext cx="19000" cy="14150"/>
              </a:xfrm>
              <a:custGeom>
                <a:rect b="b" l="l" r="r" t="t"/>
                <a:pathLst>
                  <a:path extrusionOk="0" h="566" w="760">
                    <a:moveTo>
                      <a:pt x="702" y="1"/>
                    </a:moveTo>
                    <a:cubicBezTo>
                      <a:pt x="693" y="1"/>
                      <a:pt x="684" y="4"/>
                      <a:pt x="675" y="11"/>
                    </a:cubicBezTo>
                    <a:cubicBezTo>
                      <a:pt x="468" y="187"/>
                      <a:pt x="253" y="351"/>
                      <a:pt x="28" y="502"/>
                    </a:cubicBezTo>
                    <a:cubicBezTo>
                      <a:pt x="1" y="525"/>
                      <a:pt x="20" y="566"/>
                      <a:pt x="51" y="566"/>
                    </a:cubicBezTo>
                    <a:cubicBezTo>
                      <a:pt x="55" y="566"/>
                      <a:pt x="60" y="565"/>
                      <a:pt x="65" y="563"/>
                    </a:cubicBezTo>
                    <a:cubicBezTo>
                      <a:pt x="310" y="434"/>
                      <a:pt x="537" y="266"/>
                      <a:pt x="731" y="67"/>
                    </a:cubicBezTo>
                    <a:cubicBezTo>
                      <a:pt x="760" y="39"/>
                      <a:pt x="733" y="1"/>
                      <a:pt x="7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" name="Google Shape;992;g3a3da59d902_0_72"/>
              <p:cNvSpPr/>
              <p:nvPr/>
            </p:nvSpPr>
            <p:spPr>
              <a:xfrm>
                <a:off x="1766650" y="3316475"/>
                <a:ext cx="15325" cy="14350"/>
              </a:xfrm>
              <a:custGeom>
                <a:rect b="b" l="l" r="r" t="t"/>
                <a:pathLst>
                  <a:path extrusionOk="0" h="574" w="613">
                    <a:moveTo>
                      <a:pt x="545" y="0"/>
                    </a:moveTo>
                    <a:cubicBezTo>
                      <a:pt x="534" y="0"/>
                      <a:pt x="523" y="4"/>
                      <a:pt x="512" y="14"/>
                    </a:cubicBezTo>
                    <a:cubicBezTo>
                      <a:pt x="348" y="169"/>
                      <a:pt x="190" y="328"/>
                      <a:pt x="34" y="489"/>
                    </a:cubicBezTo>
                    <a:cubicBezTo>
                      <a:pt x="1" y="525"/>
                      <a:pt x="34" y="573"/>
                      <a:pt x="71" y="573"/>
                    </a:cubicBezTo>
                    <a:cubicBezTo>
                      <a:pt x="82" y="573"/>
                      <a:pt x="93" y="569"/>
                      <a:pt x="103" y="559"/>
                    </a:cubicBezTo>
                    <a:cubicBezTo>
                      <a:pt x="265" y="402"/>
                      <a:pt x="423" y="244"/>
                      <a:pt x="578" y="81"/>
                    </a:cubicBezTo>
                    <a:cubicBezTo>
                      <a:pt x="612" y="47"/>
                      <a:pt x="581" y="0"/>
                      <a:pt x="5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93" name="Google Shape;993;g3a3da59d902_0_72"/>
          <p:cNvGrpSpPr/>
          <p:nvPr/>
        </p:nvGrpSpPr>
        <p:grpSpPr>
          <a:xfrm>
            <a:off x="8369307" y="881252"/>
            <a:ext cx="437440" cy="572742"/>
            <a:chOff x="5704463" y="1649022"/>
            <a:chExt cx="474087" cy="620724"/>
          </a:xfrm>
        </p:grpSpPr>
        <p:grpSp>
          <p:nvGrpSpPr>
            <p:cNvPr id="994" name="Google Shape;994;g3a3da59d902_0_72"/>
            <p:cNvGrpSpPr/>
            <p:nvPr/>
          </p:nvGrpSpPr>
          <p:grpSpPr>
            <a:xfrm>
              <a:off x="5709506" y="1649022"/>
              <a:ext cx="463878" cy="620710"/>
              <a:chOff x="5709506" y="1649022"/>
              <a:chExt cx="463878" cy="620710"/>
            </a:xfrm>
          </p:grpSpPr>
          <p:sp>
            <p:nvSpPr>
              <p:cNvPr id="995" name="Google Shape;995;g3a3da59d902_0_72"/>
              <p:cNvSpPr/>
              <p:nvPr/>
            </p:nvSpPr>
            <p:spPr>
              <a:xfrm rot="445884">
                <a:off x="5745486" y="1669982"/>
                <a:ext cx="361839" cy="578780"/>
              </a:xfrm>
              <a:prstGeom prst="blockArc">
                <a:avLst>
                  <a:gd fmla="val 11459164" name="adj1"/>
                  <a:gd fmla="val 5499000" name="adj2"/>
                  <a:gd fmla="val 36453" name="adj3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" name="Google Shape;996;g3a3da59d902_0_72"/>
              <p:cNvSpPr/>
              <p:nvPr/>
            </p:nvSpPr>
            <p:spPr>
              <a:xfrm rot="-372145">
                <a:off x="5809335" y="2122211"/>
                <a:ext cx="358197" cy="12854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97" name="Google Shape;997;g3a3da59d902_0_72"/>
            <p:cNvSpPr/>
            <p:nvPr/>
          </p:nvSpPr>
          <p:spPr>
            <a:xfrm>
              <a:off x="5704463" y="1697050"/>
              <a:ext cx="474087" cy="572696"/>
            </a:xfrm>
            <a:custGeom>
              <a:rect b="b" l="l" r="r" t="t"/>
              <a:pathLst>
                <a:path extrusionOk="0" h="11389" w="9428">
                  <a:moveTo>
                    <a:pt x="4657" y="261"/>
                  </a:moveTo>
                  <a:cubicBezTo>
                    <a:pt x="5325" y="261"/>
                    <a:pt x="6021" y="566"/>
                    <a:pt x="6654" y="1299"/>
                  </a:cubicBezTo>
                  <a:cubicBezTo>
                    <a:pt x="8455" y="3382"/>
                    <a:pt x="6372" y="6954"/>
                    <a:pt x="5166" y="8862"/>
                  </a:cubicBezTo>
                  <a:cubicBezTo>
                    <a:pt x="5085" y="8991"/>
                    <a:pt x="5194" y="9133"/>
                    <a:pt x="5305" y="9133"/>
                  </a:cubicBezTo>
                  <a:cubicBezTo>
                    <a:pt x="5334" y="9133"/>
                    <a:pt x="5363" y="9123"/>
                    <a:pt x="5389" y="9101"/>
                  </a:cubicBezTo>
                  <a:cubicBezTo>
                    <a:pt x="6127" y="9047"/>
                    <a:pt x="6885" y="8843"/>
                    <a:pt x="7572" y="8561"/>
                  </a:cubicBezTo>
                  <a:cubicBezTo>
                    <a:pt x="7577" y="8561"/>
                    <a:pt x="7582" y="8562"/>
                    <a:pt x="7586" y="8562"/>
                  </a:cubicBezTo>
                  <a:cubicBezTo>
                    <a:pt x="7604" y="8562"/>
                    <a:pt x="7622" y="8557"/>
                    <a:pt x="7638" y="8548"/>
                  </a:cubicBezTo>
                  <a:lnTo>
                    <a:pt x="7760" y="8482"/>
                  </a:lnTo>
                  <a:cubicBezTo>
                    <a:pt x="7772" y="8476"/>
                    <a:pt x="7781" y="8467"/>
                    <a:pt x="7791" y="8459"/>
                  </a:cubicBezTo>
                  <a:cubicBezTo>
                    <a:pt x="7898" y="8712"/>
                    <a:pt x="8009" y="8964"/>
                    <a:pt x="8117" y="9217"/>
                  </a:cubicBezTo>
                  <a:cubicBezTo>
                    <a:pt x="8211" y="9445"/>
                    <a:pt x="8285" y="9700"/>
                    <a:pt x="8398" y="9925"/>
                  </a:cubicBezTo>
                  <a:cubicBezTo>
                    <a:pt x="6393" y="10301"/>
                    <a:pt x="4399" y="10754"/>
                    <a:pt x="2393" y="11128"/>
                  </a:cubicBezTo>
                  <a:cubicBezTo>
                    <a:pt x="2405" y="11018"/>
                    <a:pt x="2407" y="10907"/>
                    <a:pt x="2399" y="10795"/>
                  </a:cubicBezTo>
                  <a:cubicBezTo>
                    <a:pt x="3170" y="10687"/>
                    <a:pt x="3937" y="10518"/>
                    <a:pt x="4689" y="10314"/>
                  </a:cubicBezTo>
                  <a:cubicBezTo>
                    <a:pt x="4752" y="10296"/>
                    <a:pt x="4729" y="10194"/>
                    <a:pt x="4671" y="10194"/>
                  </a:cubicBezTo>
                  <a:cubicBezTo>
                    <a:pt x="4667" y="10194"/>
                    <a:pt x="4663" y="10195"/>
                    <a:pt x="4659" y="10196"/>
                  </a:cubicBezTo>
                  <a:cubicBezTo>
                    <a:pt x="3907" y="10384"/>
                    <a:pt x="3150" y="10540"/>
                    <a:pt x="2389" y="10687"/>
                  </a:cubicBezTo>
                  <a:cubicBezTo>
                    <a:pt x="2375" y="10556"/>
                    <a:pt x="2353" y="10425"/>
                    <a:pt x="2329" y="10296"/>
                  </a:cubicBezTo>
                  <a:cubicBezTo>
                    <a:pt x="2880" y="10137"/>
                    <a:pt x="3441" y="10014"/>
                    <a:pt x="4010" y="9931"/>
                  </a:cubicBezTo>
                  <a:cubicBezTo>
                    <a:pt x="4085" y="9921"/>
                    <a:pt x="4074" y="9808"/>
                    <a:pt x="4004" y="9808"/>
                  </a:cubicBezTo>
                  <a:cubicBezTo>
                    <a:pt x="4001" y="9808"/>
                    <a:pt x="3998" y="9808"/>
                    <a:pt x="3994" y="9809"/>
                  </a:cubicBezTo>
                  <a:cubicBezTo>
                    <a:pt x="3424" y="9896"/>
                    <a:pt x="2860" y="10022"/>
                    <a:pt x="2306" y="10188"/>
                  </a:cubicBezTo>
                  <a:cubicBezTo>
                    <a:pt x="2292" y="10108"/>
                    <a:pt x="2276" y="10028"/>
                    <a:pt x="2263" y="9950"/>
                  </a:cubicBezTo>
                  <a:cubicBezTo>
                    <a:pt x="2254" y="9901"/>
                    <a:pt x="2243" y="9852"/>
                    <a:pt x="2233" y="9801"/>
                  </a:cubicBezTo>
                  <a:lnTo>
                    <a:pt x="2233" y="9801"/>
                  </a:lnTo>
                  <a:cubicBezTo>
                    <a:pt x="2258" y="9803"/>
                    <a:pt x="2284" y="9803"/>
                    <a:pt x="2309" y="9803"/>
                  </a:cubicBezTo>
                  <a:cubicBezTo>
                    <a:pt x="2529" y="9803"/>
                    <a:pt x="2760" y="9735"/>
                    <a:pt x="2973" y="9694"/>
                  </a:cubicBezTo>
                  <a:cubicBezTo>
                    <a:pt x="3253" y="9640"/>
                    <a:pt x="3534" y="9582"/>
                    <a:pt x="3813" y="9520"/>
                  </a:cubicBezTo>
                  <a:cubicBezTo>
                    <a:pt x="3864" y="9508"/>
                    <a:pt x="3859" y="9430"/>
                    <a:pt x="3810" y="9430"/>
                  </a:cubicBezTo>
                  <a:cubicBezTo>
                    <a:pt x="3807" y="9430"/>
                    <a:pt x="3804" y="9430"/>
                    <a:pt x="3801" y="9431"/>
                  </a:cubicBezTo>
                  <a:cubicBezTo>
                    <a:pt x="3519" y="9479"/>
                    <a:pt x="3239" y="9531"/>
                    <a:pt x="2958" y="9585"/>
                  </a:cubicBezTo>
                  <a:cubicBezTo>
                    <a:pt x="2719" y="9633"/>
                    <a:pt x="2445" y="9656"/>
                    <a:pt x="2227" y="9767"/>
                  </a:cubicBezTo>
                  <a:cubicBezTo>
                    <a:pt x="2196" y="9611"/>
                    <a:pt x="2168" y="9455"/>
                    <a:pt x="2133" y="9300"/>
                  </a:cubicBezTo>
                  <a:cubicBezTo>
                    <a:pt x="2684" y="9209"/>
                    <a:pt x="3234" y="9110"/>
                    <a:pt x="3781" y="8993"/>
                  </a:cubicBezTo>
                  <a:cubicBezTo>
                    <a:pt x="3830" y="8982"/>
                    <a:pt x="3826" y="8907"/>
                    <a:pt x="3778" y="8907"/>
                  </a:cubicBezTo>
                  <a:cubicBezTo>
                    <a:pt x="3775" y="8907"/>
                    <a:pt x="3773" y="8908"/>
                    <a:pt x="3770" y="8908"/>
                  </a:cubicBezTo>
                  <a:cubicBezTo>
                    <a:pt x="3213" y="8996"/>
                    <a:pt x="2660" y="9101"/>
                    <a:pt x="2109" y="9216"/>
                  </a:cubicBezTo>
                  <a:cubicBezTo>
                    <a:pt x="2083" y="9110"/>
                    <a:pt x="2059" y="9004"/>
                    <a:pt x="2026" y="8900"/>
                  </a:cubicBezTo>
                  <a:lnTo>
                    <a:pt x="2085" y="8860"/>
                  </a:lnTo>
                  <a:cubicBezTo>
                    <a:pt x="2676" y="8773"/>
                    <a:pt x="3258" y="8629"/>
                    <a:pt x="3821" y="8431"/>
                  </a:cubicBezTo>
                  <a:cubicBezTo>
                    <a:pt x="3865" y="8416"/>
                    <a:pt x="3845" y="8353"/>
                    <a:pt x="3804" y="8353"/>
                  </a:cubicBezTo>
                  <a:cubicBezTo>
                    <a:pt x="3800" y="8353"/>
                    <a:pt x="3795" y="8353"/>
                    <a:pt x="3790" y="8355"/>
                  </a:cubicBezTo>
                  <a:cubicBezTo>
                    <a:pt x="3290" y="8506"/>
                    <a:pt x="2783" y="8634"/>
                    <a:pt x="2271" y="8733"/>
                  </a:cubicBezTo>
                  <a:cubicBezTo>
                    <a:pt x="2526" y="8561"/>
                    <a:pt x="2789" y="8384"/>
                    <a:pt x="3057" y="8196"/>
                  </a:cubicBezTo>
                  <a:cubicBezTo>
                    <a:pt x="3502" y="8090"/>
                    <a:pt x="3943" y="7972"/>
                    <a:pt x="4378" y="7832"/>
                  </a:cubicBezTo>
                  <a:cubicBezTo>
                    <a:pt x="4424" y="7818"/>
                    <a:pt x="4402" y="7757"/>
                    <a:pt x="4361" y="7757"/>
                  </a:cubicBezTo>
                  <a:cubicBezTo>
                    <a:pt x="4357" y="7757"/>
                    <a:pt x="4354" y="7758"/>
                    <a:pt x="4350" y="7759"/>
                  </a:cubicBezTo>
                  <a:cubicBezTo>
                    <a:pt x="3978" y="7866"/>
                    <a:pt x="3607" y="7968"/>
                    <a:pt x="3234" y="8068"/>
                  </a:cubicBezTo>
                  <a:cubicBezTo>
                    <a:pt x="3473" y="7898"/>
                    <a:pt x="3711" y="7722"/>
                    <a:pt x="3940" y="7536"/>
                  </a:cubicBezTo>
                  <a:cubicBezTo>
                    <a:pt x="4260" y="7440"/>
                    <a:pt x="4581" y="7337"/>
                    <a:pt x="4900" y="7235"/>
                  </a:cubicBezTo>
                  <a:cubicBezTo>
                    <a:pt x="4950" y="7219"/>
                    <a:pt x="4928" y="7147"/>
                    <a:pt x="4882" y="7147"/>
                  </a:cubicBezTo>
                  <a:cubicBezTo>
                    <a:pt x="4877" y="7147"/>
                    <a:pt x="4872" y="7148"/>
                    <a:pt x="4866" y="7150"/>
                  </a:cubicBezTo>
                  <a:cubicBezTo>
                    <a:pt x="4609" y="7235"/>
                    <a:pt x="4353" y="7319"/>
                    <a:pt x="4096" y="7407"/>
                  </a:cubicBezTo>
                  <a:cubicBezTo>
                    <a:pt x="4221" y="7301"/>
                    <a:pt x="4343" y="7195"/>
                    <a:pt x="4460" y="7083"/>
                  </a:cubicBezTo>
                  <a:cubicBezTo>
                    <a:pt x="4656" y="7019"/>
                    <a:pt x="4857" y="6970"/>
                    <a:pt x="5061" y="6933"/>
                  </a:cubicBezTo>
                  <a:cubicBezTo>
                    <a:pt x="5097" y="6927"/>
                    <a:pt x="5091" y="6874"/>
                    <a:pt x="5057" y="6874"/>
                  </a:cubicBezTo>
                  <a:cubicBezTo>
                    <a:pt x="5056" y="6874"/>
                    <a:pt x="5054" y="6874"/>
                    <a:pt x="5053" y="6874"/>
                  </a:cubicBezTo>
                  <a:cubicBezTo>
                    <a:pt x="4890" y="6897"/>
                    <a:pt x="4731" y="6932"/>
                    <a:pt x="4573" y="6978"/>
                  </a:cubicBezTo>
                  <a:cubicBezTo>
                    <a:pt x="4705" y="6846"/>
                    <a:pt x="4834" y="6710"/>
                    <a:pt x="4952" y="6570"/>
                  </a:cubicBezTo>
                  <a:cubicBezTo>
                    <a:pt x="5075" y="6519"/>
                    <a:pt x="5202" y="6476"/>
                    <a:pt x="5331" y="6442"/>
                  </a:cubicBezTo>
                  <a:cubicBezTo>
                    <a:pt x="5379" y="6430"/>
                    <a:pt x="5375" y="6357"/>
                    <a:pt x="5330" y="6357"/>
                  </a:cubicBezTo>
                  <a:cubicBezTo>
                    <a:pt x="5327" y="6357"/>
                    <a:pt x="5324" y="6357"/>
                    <a:pt x="5320" y="6358"/>
                  </a:cubicBezTo>
                  <a:cubicBezTo>
                    <a:pt x="5234" y="6377"/>
                    <a:pt x="5150" y="6401"/>
                    <a:pt x="5065" y="6431"/>
                  </a:cubicBezTo>
                  <a:cubicBezTo>
                    <a:pt x="5234" y="6219"/>
                    <a:pt x="5381" y="5993"/>
                    <a:pt x="5504" y="5754"/>
                  </a:cubicBezTo>
                  <a:cubicBezTo>
                    <a:pt x="5569" y="5738"/>
                    <a:pt x="5636" y="5725"/>
                    <a:pt x="5701" y="5706"/>
                  </a:cubicBezTo>
                  <a:cubicBezTo>
                    <a:pt x="5742" y="5694"/>
                    <a:pt x="5727" y="5629"/>
                    <a:pt x="5687" y="5629"/>
                  </a:cubicBezTo>
                  <a:cubicBezTo>
                    <a:pt x="5685" y="5629"/>
                    <a:pt x="5683" y="5629"/>
                    <a:pt x="5681" y="5630"/>
                  </a:cubicBezTo>
                  <a:cubicBezTo>
                    <a:pt x="5636" y="5636"/>
                    <a:pt x="5593" y="5647"/>
                    <a:pt x="5548" y="5657"/>
                  </a:cubicBezTo>
                  <a:cubicBezTo>
                    <a:pt x="5626" y="5494"/>
                    <a:pt x="5692" y="5325"/>
                    <a:pt x="5743" y="5151"/>
                  </a:cubicBezTo>
                  <a:cubicBezTo>
                    <a:pt x="5886" y="5104"/>
                    <a:pt x="6028" y="5057"/>
                    <a:pt x="6184" y="5038"/>
                  </a:cubicBezTo>
                  <a:cubicBezTo>
                    <a:pt x="6236" y="5032"/>
                    <a:pt x="6226" y="4957"/>
                    <a:pt x="6176" y="4957"/>
                  </a:cubicBezTo>
                  <a:cubicBezTo>
                    <a:pt x="6175" y="4957"/>
                    <a:pt x="6174" y="4957"/>
                    <a:pt x="6173" y="4957"/>
                  </a:cubicBezTo>
                  <a:cubicBezTo>
                    <a:pt x="6039" y="4967"/>
                    <a:pt x="5905" y="4992"/>
                    <a:pt x="5776" y="5034"/>
                  </a:cubicBezTo>
                  <a:cubicBezTo>
                    <a:pt x="5779" y="5024"/>
                    <a:pt x="5783" y="5016"/>
                    <a:pt x="5784" y="5006"/>
                  </a:cubicBezTo>
                  <a:cubicBezTo>
                    <a:pt x="5806" y="4906"/>
                    <a:pt x="5822" y="4804"/>
                    <a:pt x="5830" y="4700"/>
                  </a:cubicBezTo>
                  <a:cubicBezTo>
                    <a:pt x="5845" y="4692"/>
                    <a:pt x="5859" y="4683"/>
                    <a:pt x="5873" y="4675"/>
                  </a:cubicBezTo>
                  <a:cubicBezTo>
                    <a:pt x="5897" y="4660"/>
                    <a:pt x="5881" y="4621"/>
                    <a:pt x="5857" y="4621"/>
                  </a:cubicBezTo>
                  <a:cubicBezTo>
                    <a:pt x="5854" y="4621"/>
                    <a:pt x="5850" y="4622"/>
                    <a:pt x="5846" y="4624"/>
                  </a:cubicBezTo>
                  <a:cubicBezTo>
                    <a:pt x="5842" y="4627"/>
                    <a:pt x="5838" y="4629"/>
                    <a:pt x="5835" y="4630"/>
                  </a:cubicBezTo>
                  <a:cubicBezTo>
                    <a:pt x="5846" y="4453"/>
                    <a:pt x="5842" y="4275"/>
                    <a:pt x="5821" y="4098"/>
                  </a:cubicBezTo>
                  <a:cubicBezTo>
                    <a:pt x="5896" y="4077"/>
                    <a:pt x="5971" y="4060"/>
                    <a:pt x="6046" y="4036"/>
                  </a:cubicBezTo>
                  <a:cubicBezTo>
                    <a:pt x="6083" y="4024"/>
                    <a:pt x="6070" y="3963"/>
                    <a:pt x="6034" y="3963"/>
                  </a:cubicBezTo>
                  <a:cubicBezTo>
                    <a:pt x="6032" y="3963"/>
                    <a:pt x="6029" y="3963"/>
                    <a:pt x="6026" y="3964"/>
                  </a:cubicBezTo>
                  <a:cubicBezTo>
                    <a:pt x="5953" y="3982"/>
                    <a:pt x="5883" y="4004"/>
                    <a:pt x="5811" y="4025"/>
                  </a:cubicBezTo>
                  <a:cubicBezTo>
                    <a:pt x="5790" y="3859"/>
                    <a:pt x="5754" y="3698"/>
                    <a:pt x="5703" y="3540"/>
                  </a:cubicBezTo>
                  <a:lnTo>
                    <a:pt x="5703" y="3540"/>
                  </a:lnTo>
                  <a:cubicBezTo>
                    <a:pt x="5708" y="3544"/>
                    <a:pt x="5714" y="3545"/>
                    <a:pt x="5721" y="3545"/>
                  </a:cubicBezTo>
                  <a:cubicBezTo>
                    <a:pt x="5724" y="3545"/>
                    <a:pt x="5726" y="3545"/>
                    <a:pt x="5728" y="3545"/>
                  </a:cubicBezTo>
                  <a:cubicBezTo>
                    <a:pt x="5808" y="3524"/>
                    <a:pt x="5888" y="3505"/>
                    <a:pt x="5967" y="3481"/>
                  </a:cubicBezTo>
                  <a:cubicBezTo>
                    <a:pt x="5998" y="3472"/>
                    <a:pt x="5986" y="3423"/>
                    <a:pt x="5958" y="3423"/>
                  </a:cubicBezTo>
                  <a:cubicBezTo>
                    <a:pt x="5957" y="3423"/>
                    <a:pt x="5955" y="3423"/>
                    <a:pt x="5953" y="3424"/>
                  </a:cubicBezTo>
                  <a:cubicBezTo>
                    <a:pt x="5875" y="3440"/>
                    <a:pt x="5797" y="3457"/>
                    <a:pt x="5720" y="3476"/>
                  </a:cubicBezTo>
                  <a:cubicBezTo>
                    <a:pt x="5706" y="3481"/>
                    <a:pt x="5695" y="3494"/>
                    <a:pt x="5695" y="3508"/>
                  </a:cubicBezTo>
                  <a:cubicBezTo>
                    <a:pt x="5690" y="3495"/>
                    <a:pt x="5688" y="3481"/>
                    <a:pt x="5684" y="3468"/>
                  </a:cubicBezTo>
                  <a:cubicBezTo>
                    <a:pt x="5660" y="3322"/>
                    <a:pt x="5586" y="3175"/>
                    <a:pt x="5497" y="3044"/>
                  </a:cubicBezTo>
                  <a:cubicBezTo>
                    <a:pt x="5557" y="3028"/>
                    <a:pt x="5618" y="3020"/>
                    <a:pt x="5679" y="3020"/>
                  </a:cubicBezTo>
                  <a:cubicBezTo>
                    <a:pt x="5697" y="3020"/>
                    <a:pt x="5715" y="3021"/>
                    <a:pt x="5733" y="3022"/>
                  </a:cubicBezTo>
                  <a:cubicBezTo>
                    <a:pt x="5735" y="3022"/>
                    <a:pt x="5737" y="3023"/>
                    <a:pt x="5739" y="3023"/>
                  </a:cubicBezTo>
                  <a:cubicBezTo>
                    <a:pt x="5774" y="3023"/>
                    <a:pt x="5779" y="2968"/>
                    <a:pt x="5741" y="2963"/>
                  </a:cubicBezTo>
                  <a:cubicBezTo>
                    <a:pt x="5706" y="2957"/>
                    <a:pt x="5671" y="2954"/>
                    <a:pt x="5635" y="2954"/>
                  </a:cubicBezTo>
                  <a:cubicBezTo>
                    <a:pt x="5574" y="2954"/>
                    <a:pt x="5513" y="2963"/>
                    <a:pt x="5454" y="2982"/>
                  </a:cubicBezTo>
                  <a:cubicBezTo>
                    <a:pt x="5406" y="2920"/>
                    <a:pt x="5357" y="2860"/>
                    <a:pt x="5301" y="2804"/>
                  </a:cubicBezTo>
                  <a:cubicBezTo>
                    <a:pt x="5257" y="2758"/>
                    <a:pt x="5207" y="2715"/>
                    <a:pt x="5156" y="2675"/>
                  </a:cubicBezTo>
                  <a:cubicBezTo>
                    <a:pt x="5156" y="2675"/>
                    <a:pt x="5155" y="2673"/>
                    <a:pt x="5155" y="2673"/>
                  </a:cubicBezTo>
                  <a:cubicBezTo>
                    <a:pt x="5153" y="2673"/>
                    <a:pt x="5148" y="2670"/>
                    <a:pt x="5145" y="2667"/>
                  </a:cubicBezTo>
                  <a:cubicBezTo>
                    <a:pt x="5261" y="2638"/>
                    <a:pt x="5381" y="2622"/>
                    <a:pt x="5500" y="2617"/>
                  </a:cubicBezTo>
                  <a:cubicBezTo>
                    <a:pt x="5537" y="2617"/>
                    <a:pt x="5537" y="2554"/>
                    <a:pt x="5500" y="2554"/>
                  </a:cubicBezTo>
                  <a:cubicBezTo>
                    <a:pt x="5495" y="2553"/>
                    <a:pt x="5490" y="2553"/>
                    <a:pt x="5485" y="2553"/>
                  </a:cubicBezTo>
                  <a:cubicBezTo>
                    <a:pt x="5343" y="2553"/>
                    <a:pt x="5201" y="2574"/>
                    <a:pt x="5065" y="2617"/>
                  </a:cubicBezTo>
                  <a:cubicBezTo>
                    <a:pt x="4941" y="2531"/>
                    <a:pt x="4802" y="2466"/>
                    <a:pt x="4657" y="2424"/>
                  </a:cubicBezTo>
                  <a:cubicBezTo>
                    <a:pt x="4656" y="2423"/>
                    <a:pt x="4654" y="2420"/>
                    <a:pt x="4651" y="2420"/>
                  </a:cubicBezTo>
                  <a:cubicBezTo>
                    <a:pt x="4648" y="2418"/>
                    <a:pt x="4641" y="2418"/>
                    <a:pt x="4637" y="2416"/>
                  </a:cubicBezTo>
                  <a:cubicBezTo>
                    <a:pt x="4592" y="2407"/>
                    <a:pt x="4547" y="2399"/>
                    <a:pt x="4503" y="2393"/>
                  </a:cubicBezTo>
                  <a:cubicBezTo>
                    <a:pt x="4472" y="2388"/>
                    <a:pt x="4442" y="2383"/>
                    <a:pt x="4410" y="2381"/>
                  </a:cubicBezTo>
                  <a:cubicBezTo>
                    <a:pt x="4382" y="2378"/>
                    <a:pt x="4353" y="2372"/>
                    <a:pt x="4323" y="2370"/>
                  </a:cubicBezTo>
                  <a:cubicBezTo>
                    <a:pt x="4300" y="2370"/>
                    <a:pt x="4278" y="2378"/>
                    <a:pt x="4262" y="2394"/>
                  </a:cubicBezTo>
                  <a:cubicBezTo>
                    <a:pt x="3830" y="2467"/>
                    <a:pt x="3464" y="2869"/>
                    <a:pt x="3347" y="3288"/>
                  </a:cubicBezTo>
                  <a:cubicBezTo>
                    <a:pt x="3252" y="3641"/>
                    <a:pt x="3255" y="4202"/>
                    <a:pt x="3500" y="4522"/>
                  </a:cubicBezTo>
                  <a:cubicBezTo>
                    <a:pt x="2901" y="4555"/>
                    <a:pt x="2286" y="4614"/>
                    <a:pt x="1710" y="4790"/>
                  </a:cubicBezTo>
                  <a:cubicBezTo>
                    <a:pt x="1653" y="4582"/>
                    <a:pt x="1616" y="4372"/>
                    <a:pt x="1602" y="4157"/>
                  </a:cubicBezTo>
                  <a:cubicBezTo>
                    <a:pt x="2015" y="4055"/>
                    <a:pt x="2424" y="3939"/>
                    <a:pt x="2834" y="3819"/>
                  </a:cubicBezTo>
                  <a:cubicBezTo>
                    <a:pt x="2890" y="3803"/>
                    <a:pt x="2863" y="3726"/>
                    <a:pt x="2812" y="3726"/>
                  </a:cubicBezTo>
                  <a:cubicBezTo>
                    <a:pt x="2807" y="3726"/>
                    <a:pt x="2802" y="3727"/>
                    <a:pt x="2797" y="3728"/>
                  </a:cubicBezTo>
                  <a:cubicBezTo>
                    <a:pt x="2396" y="3837"/>
                    <a:pt x="1994" y="3948"/>
                    <a:pt x="1597" y="4071"/>
                  </a:cubicBezTo>
                  <a:cubicBezTo>
                    <a:pt x="1589" y="3926"/>
                    <a:pt x="1591" y="3782"/>
                    <a:pt x="1600" y="3637"/>
                  </a:cubicBezTo>
                  <a:cubicBezTo>
                    <a:pt x="1607" y="3646"/>
                    <a:pt x="1618" y="3650"/>
                    <a:pt x="1629" y="3650"/>
                  </a:cubicBezTo>
                  <a:cubicBezTo>
                    <a:pt x="1633" y="3650"/>
                    <a:pt x="1636" y="3650"/>
                    <a:pt x="1640" y="3648"/>
                  </a:cubicBezTo>
                  <a:cubicBezTo>
                    <a:pt x="2039" y="3540"/>
                    <a:pt x="2431" y="3386"/>
                    <a:pt x="2818" y="3240"/>
                  </a:cubicBezTo>
                  <a:cubicBezTo>
                    <a:pt x="2865" y="3222"/>
                    <a:pt x="2844" y="3158"/>
                    <a:pt x="2801" y="3158"/>
                  </a:cubicBezTo>
                  <a:cubicBezTo>
                    <a:pt x="2797" y="3158"/>
                    <a:pt x="2792" y="3159"/>
                    <a:pt x="2786" y="3161"/>
                  </a:cubicBezTo>
                  <a:cubicBezTo>
                    <a:pt x="2393" y="3288"/>
                    <a:pt x="1989" y="3411"/>
                    <a:pt x="1610" y="3575"/>
                  </a:cubicBezTo>
                  <a:cubicBezTo>
                    <a:pt x="1607" y="3577"/>
                    <a:pt x="1607" y="3580"/>
                    <a:pt x="1604" y="3583"/>
                  </a:cubicBezTo>
                  <a:cubicBezTo>
                    <a:pt x="1616" y="3419"/>
                    <a:pt x="1642" y="3256"/>
                    <a:pt x="1677" y="3097"/>
                  </a:cubicBezTo>
                  <a:cubicBezTo>
                    <a:pt x="2134" y="2914"/>
                    <a:pt x="2603" y="2756"/>
                    <a:pt x="3079" y="2625"/>
                  </a:cubicBezTo>
                  <a:cubicBezTo>
                    <a:pt x="3118" y="2613"/>
                    <a:pt x="3105" y="2548"/>
                    <a:pt x="3067" y="2548"/>
                  </a:cubicBezTo>
                  <a:cubicBezTo>
                    <a:pt x="3064" y="2548"/>
                    <a:pt x="3061" y="2548"/>
                    <a:pt x="3059" y="2549"/>
                  </a:cubicBezTo>
                  <a:cubicBezTo>
                    <a:pt x="2593" y="2651"/>
                    <a:pt x="2138" y="2799"/>
                    <a:pt x="1702" y="2993"/>
                  </a:cubicBezTo>
                  <a:cubicBezTo>
                    <a:pt x="1742" y="2834"/>
                    <a:pt x="1792" y="2678"/>
                    <a:pt x="1849" y="2525"/>
                  </a:cubicBezTo>
                  <a:cubicBezTo>
                    <a:pt x="1932" y="2498"/>
                    <a:pt x="2018" y="2475"/>
                    <a:pt x="2101" y="2448"/>
                  </a:cubicBezTo>
                  <a:cubicBezTo>
                    <a:pt x="2115" y="2442"/>
                    <a:pt x="2123" y="2426"/>
                    <a:pt x="2120" y="2412"/>
                  </a:cubicBezTo>
                  <a:cubicBezTo>
                    <a:pt x="2506" y="2256"/>
                    <a:pt x="2891" y="2107"/>
                    <a:pt x="3298" y="1996"/>
                  </a:cubicBezTo>
                  <a:cubicBezTo>
                    <a:pt x="3344" y="1984"/>
                    <a:pt x="3327" y="1907"/>
                    <a:pt x="3284" y="1907"/>
                  </a:cubicBezTo>
                  <a:cubicBezTo>
                    <a:pt x="3281" y="1907"/>
                    <a:pt x="3278" y="1907"/>
                    <a:pt x="3275" y="1908"/>
                  </a:cubicBezTo>
                  <a:cubicBezTo>
                    <a:pt x="2805" y="2018"/>
                    <a:pt x="2332" y="2173"/>
                    <a:pt x="1903" y="2399"/>
                  </a:cubicBezTo>
                  <a:cubicBezTo>
                    <a:pt x="1972" y="2235"/>
                    <a:pt x="2051" y="2074"/>
                    <a:pt x="2142" y="1918"/>
                  </a:cubicBezTo>
                  <a:cubicBezTo>
                    <a:pt x="2148" y="1927"/>
                    <a:pt x="2157" y="1933"/>
                    <a:pt x="2168" y="1933"/>
                  </a:cubicBezTo>
                  <a:cubicBezTo>
                    <a:pt x="2172" y="1933"/>
                    <a:pt x="2177" y="1931"/>
                    <a:pt x="2182" y="1929"/>
                  </a:cubicBezTo>
                  <a:cubicBezTo>
                    <a:pt x="2585" y="1758"/>
                    <a:pt x="2997" y="1604"/>
                    <a:pt x="3414" y="1471"/>
                  </a:cubicBezTo>
                  <a:cubicBezTo>
                    <a:pt x="3458" y="1457"/>
                    <a:pt x="3436" y="1396"/>
                    <a:pt x="3395" y="1396"/>
                  </a:cubicBezTo>
                  <a:cubicBezTo>
                    <a:pt x="3392" y="1396"/>
                    <a:pt x="3388" y="1397"/>
                    <a:pt x="3384" y="1398"/>
                  </a:cubicBezTo>
                  <a:cubicBezTo>
                    <a:pt x="2973" y="1521"/>
                    <a:pt x="2571" y="1671"/>
                    <a:pt x="2181" y="1849"/>
                  </a:cubicBezTo>
                  <a:cubicBezTo>
                    <a:pt x="2262" y="1717"/>
                    <a:pt x="2349" y="1589"/>
                    <a:pt x="2445" y="1468"/>
                  </a:cubicBezTo>
                  <a:cubicBezTo>
                    <a:pt x="2448" y="1469"/>
                    <a:pt x="2452" y="1469"/>
                    <a:pt x="2455" y="1469"/>
                  </a:cubicBezTo>
                  <a:cubicBezTo>
                    <a:pt x="2459" y="1469"/>
                    <a:pt x="2463" y="1469"/>
                    <a:pt x="2466" y="1468"/>
                  </a:cubicBezTo>
                  <a:cubicBezTo>
                    <a:pt x="2861" y="1277"/>
                    <a:pt x="3258" y="1089"/>
                    <a:pt x="3650" y="890"/>
                  </a:cubicBezTo>
                  <a:cubicBezTo>
                    <a:pt x="3681" y="874"/>
                    <a:pt x="3669" y="829"/>
                    <a:pt x="3640" y="829"/>
                  </a:cubicBezTo>
                  <a:cubicBezTo>
                    <a:pt x="3636" y="829"/>
                    <a:pt x="3632" y="830"/>
                    <a:pt x="3628" y="832"/>
                  </a:cubicBezTo>
                  <a:cubicBezTo>
                    <a:pt x="3260" y="1003"/>
                    <a:pt x="2898" y="1183"/>
                    <a:pt x="2534" y="1361"/>
                  </a:cubicBezTo>
                  <a:cubicBezTo>
                    <a:pt x="3098" y="698"/>
                    <a:pt x="3857" y="261"/>
                    <a:pt x="4657" y="261"/>
                  </a:cubicBezTo>
                  <a:close/>
                  <a:moveTo>
                    <a:pt x="4715" y="0"/>
                  </a:moveTo>
                  <a:cubicBezTo>
                    <a:pt x="2352" y="0"/>
                    <a:pt x="0" y="2960"/>
                    <a:pt x="1616" y="5059"/>
                  </a:cubicBezTo>
                  <a:cubicBezTo>
                    <a:pt x="1635" y="5082"/>
                    <a:pt x="1658" y="5091"/>
                    <a:pt x="1680" y="5091"/>
                  </a:cubicBezTo>
                  <a:cubicBezTo>
                    <a:pt x="1706" y="5091"/>
                    <a:pt x="1732" y="5079"/>
                    <a:pt x="1749" y="5059"/>
                  </a:cubicBezTo>
                  <a:cubicBezTo>
                    <a:pt x="1755" y="5059"/>
                    <a:pt x="1763" y="5057"/>
                    <a:pt x="1771" y="5056"/>
                  </a:cubicBezTo>
                  <a:cubicBezTo>
                    <a:pt x="2421" y="4984"/>
                    <a:pt x="3060" y="4865"/>
                    <a:pt x="3719" y="4833"/>
                  </a:cubicBezTo>
                  <a:cubicBezTo>
                    <a:pt x="3774" y="4833"/>
                    <a:pt x="3825" y="4796"/>
                    <a:pt x="3843" y="4743"/>
                  </a:cubicBezTo>
                  <a:cubicBezTo>
                    <a:pt x="3846" y="4744"/>
                    <a:pt x="3849" y="4744"/>
                    <a:pt x="3852" y="4744"/>
                  </a:cubicBezTo>
                  <a:cubicBezTo>
                    <a:pt x="3925" y="4744"/>
                    <a:pt x="3971" y="4630"/>
                    <a:pt x="3903" y="4589"/>
                  </a:cubicBezTo>
                  <a:cubicBezTo>
                    <a:pt x="3550" y="4372"/>
                    <a:pt x="3546" y="3623"/>
                    <a:pt x="3679" y="3280"/>
                  </a:cubicBezTo>
                  <a:cubicBezTo>
                    <a:pt x="3814" y="2925"/>
                    <a:pt x="4080" y="2762"/>
                    <a:pt x="4412" y="2687"/>
                  </a:cubicBezTo>
                  <a:cubicBezTo>
                    <a:pt x="4458" y="2695"/>
                    <a:pt x="4498" y="2707"/>
                    <a:pt x="4541" y="2716"/>
                  </a:cubicBezTo>
                  <a:cubicBezTo>
                    <a:pt x="4536" y="2734"/>
                    <a:pt x="4551" y="2750"/>
                    <a:pt x="4568" y="2750"/>
                  </a:cubicBezTo>
                  <a:cubicBezTo>
                    <a:pt x="4602" y="2748"/>
                    <a:pt x="4633" y="2745"/>
                    <a:pt x="4668" y="2743"/>
                  </a:cubicBezTo>
                  <a:cubicBezTo>
                    <a:pt x="4890" y="2807"/>
                    <a:pt x="5067" y="2899"/>
                    <a:pt x="5202" y="3017"/>
                  </a:cubicBezTo>
                  <a:cubicBezTo>
                    <a:pt x="5223" y="3041"/>
                    <a:pt x="5236" y="3067"/>
                    <a:pt x="5252" y="3092"/>
                  </a:cubicBezTo>
                  <a:cubicBezTo>
                    <a:pt x="5232" y="3114"/>
                    <a:pt x="5250" y="3146"/>
                    <a:pt x="5277" y="3146"/>
                  </a:cubicBezTo>
                  <a:cubicBezTo>
                    <a:pt x="5280" y="3146"/>
                    <a:pt x="5283" y="3146"/>
                    <a:pt x="5287" y="3145"/>
                  </a:cubicBezTo>
                  <a:cubicBezTo>
                    <a:pt x="5389" y="3322"/>
                    <a:pt x="5443" y="3513"/>
                    <a:pt x="5547" y="3695"/>
                  </a:cubicBezTo>
                  <a:cubicBezTo>
                    <a:pt x="5551" y="3704"/>
                    <a:pt x="5561" y="3711"/>
                    <a:pt x="5571" y="3715"/>
                  </a:cubicBezTo>
                  <a:cubicBezTo>
                    <a:pt x="5730" y="4788"/>
                    <a:pt x="4761" y="6368"/>
                    <a:pt x="4090" y="6954"/>
                  </a:cubicBezTo>
                  <a:cubicBezTo>
                    <a:pt x="3373" y="7579"/>
                    <a:pt x="2565" y="8095"/>
                    <a:pt x="1819" y="8685"/>
                  </a:cubicBezTo>
                  <a:cubicBezTo>
                    <a:pt x="1739" y="8749"/>
                    <a:pt x="1752" y="8843"/>
                    <a:pt x="1804" y="8900"/>
                  </a:cubicBezTo>
                  <a:cubicBezTo>
                    <a:pt x="1812" y="9024"/>
                    <a:pt x="1825" y="9147"/>
                    <a:pt x="1841" y="9270"/>
                  </a:cubicBezTo>
                  <a:cubicBezTo>
                    <a:pt x="1832" y="9273"/>
                    <a:pt x="1820" y="9275"/>
                    <a:pt x="1809" y="9276"/>
                  </a:cubicBezTo>
                  <a:cubicBezTo>
                    <a:pt x="1764" y="9287"/>
                    <a:pt x="1769" y="9355"/>
                    <a:pt x="1812" y="9355"/>
                  </a:cubicBezTo>
                  <a:cubicBezTo>
                    <a:pt x="1814" y="9355"/>
                    <a:pt x="1816" y="9355"/>
                    <a:pt x="1819" y="9354"/>
                  </a:cubicBezTo>
                  <a:lnTo>
                    <a:pt x="1852" y="9348"/>
                  </a:lnTo>
                  <a:cubicBezTo>
                    <a:pt x="1886" y="9587"/>
                    <a:pt x="1927" y="9826"/>
                    <a:pt x="1964" y="10064"/>
                  </a:cubicBezTo>
                  <a:cubicBezTo>
                    <a:pt x="2020" y="10427"/>
                    <a:pt x="2020" y="10840"/>
                    <a:pt x="2163" y="11179"/>
                  </a:cubicBezTo>
                  <a:cubicBezTo>
                    <a:pt x="2176" y="11211"/>
                    <a:pt x="2206" y="11235"/>
                    <a:pt x="2240" y="11243"/>
                  </a:cubicBezTo>
                  <a:cubicBezTo>
                    <a:pt x="2229" y="11311"/>
                    <a:pt x="2273" y="11389"/>
                    <a:pt x="2360" y="11389"/>
                  </a:cubicBezTo>
                  <a:cubicBezTo>
                    <a:pt x="2365" y="11389"/>
                    <a:pt x="2370" y="11389"/>
                    <a:pt x="2375" y="11388"/>
                  </a:cubicBezTo>
                  <a:cubicBezTo>
                    <a:pt x="4426" y="11208"/>
                    <a:pt x="6621" y="10830"/>
                    <a:pt x="8575" y="10170"/>
                  </a:cubicBezTo>
                  <a:cubicBezTo>
                    <a:pt x="8594" y="10164"/>
                    <a:pt x="8613" y="10151"/>
                    <a:pt x="8626" y="10135"/>
                  </a:cubicBezTo>
                  <a:cubicBezTo>
                    <a:pt x="8696" y="10119"/>
                    <a:pt x="8744" y="10056"/>
                    <a:pt x="8737" y="9984"/>
                  </a:cubicBezTo>
                  <a:cubicBezTo>
                    <a:pt x="8701" y="9665"/>
                    <a:pt x="8514" y="9342"/>
                    <a:pt x="8379" y="9053"/>
                  </a:cubicBezTo>
                  <a:cubicBezTo>
                    <a:pt x="8242" y="8752"/>
                    <a:pt x="8084" y="8460"/>
                    <a:pt x="7905" y="8180"/>
                  </a:cubicBezTo>
                  <a:cubicBezTo>
                    <a:pt x="7885" y="8147"/>
                    <a:pt x="7855" y="8134"/>
                    <a:pt x="7825" y="8134"/>
                  </a:cubicBezTo>
                  <a:cubicBezTo>
                    <a:pt x="7795" y="8134"/>
                    <a:pt x="7765" y="8148"/>
                    <a:pt x="7743" y="8170"/>
                  </a:cubicBezTo>
                  <a:cubicBezTo>
                    <a:pt x="7727" y="8165"/>
                    <a:pt x="7711" y="8163"/>
                    <a:pt x="7694" y="8163"/>
                  </a:cubicBezTo>
                  <a:cubicBezTo>
                    <a:pt x="7674" y="8163"/>
                    <a:pt x="7653" y="8167"/>
                    <a:pt x="7635" y="8175"/>
                  </a:cubicBezTo>
                  <a:cubicBezTo>
                    <a:pt x="6954" y="8438"/>
                    <a:pt x="6275" y="8637"/>
                    <a:pt x="5577" y="8825"/>
                  </a:cubicBezTo>
                  <a:cubicBezTo>
                    <a:pt x="7078" y="6466"/>
                    <a:pt x="9428" y="1459"/>
                    <a:pt x="5582" y="142"/>
                  </a:cubicBezTo>
                  <a:cubicBezTo>
                    <a:pt x="5298" y="45"/>
                    <a:pt x="5006" y="0"/>
                    <a:pt x="4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98" name="Google Shape;998;g3a3da59d902_0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2771" y="2648396"/>
            <a:ext cx="3617825" cy="15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Google Shape;1003;p6"/>
          <p:cNvGrpSpPr/>
          <p:nvPr/>
        </p:nvGrpSpPr>
        <p:grpSpPr>
          <a:xfrm flipH="1">
            <a:off x="7417800" y="3221638"/>
            <a:ext cx="1506300" cy="1469575"/>
            <a:chOff x="65575" y="3544038"/>
            <a:chExt cx="1506300" cy="1469575"/>
          </a:xfrm>
        </p:grpSpPr>
        <p:sp>
          <p:nvSpPr>
            <p:cNvPr id="1004" name="Google Shape;1004;p6"/>
            <p:cNvSpPr/>
            <p:nvPr/>
          </p:nvSpPr>
          <p:spPr>
            <a:xfrm>
              <a:off x="175775" y="3544038"/>
              <a:ext cx="73500" cy="1313450"/>
            </a:xfrm>
            <a:custGeom>
              <a:rect b="b" l="l" r="r" t="t"/>
              <a:pathLst>
                <a:path extrusionOk="0" h="52538" w="294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6"/>
            <p:cNvSpPr/>
            <p:nvPr/>
          </p:nvSpPr>
          <p:spPr>
            <a:xfrm>
              <a:off x="304375" y="3736938"/>
              <a:ext cx="73475" cy="1276675"/>
            </a:xfrm>
            <a:custGeom>
              <a:rect b="b" l="l" r="r" t="t"/>
              <a:pathLst>
                <a:path extrusionOk="0" h="51067" w="2939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6"/>
            <p:cNvSpPr/>
            <p:nvPr/>
          </p:nvSpPr>
          <p:spPr>
            <a:xfrm>
              <a:off x="65575" y="4697430"/>
              <a:ext cx="1506300" cy="31450"/>
            </a:xfrm>
            <a:custGeom>
              <a:rect b="b" l="l" r="r" t="t"/>
              <a:pathLst>
                <a:path extrusionOk="0" h="1258" w="60252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6"/>
            <p:cNvSpPr/>
            <p:nvPr/>
          </p:nvSpPr>
          <p:spPr>
            <a:xfrm>
              <a:off x="74750" y="4885038"/>
              <a:ext cx="1322625" cy="18375"/>
            </a:xfrm>
            <a:custGeom>
              <a:rect b="b" l="l" r="r" t="t"/>
              <a:pathLst>
                <a:path extrusionOk="0" h="735" w="52905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8" name="Google Shape;1008;p6"/>
          <p:cNvGrpSpPr/>
          <p:nvPr/>
        </p:nvGrpSpPr>
        <p:grpSpPr>
          <a:xfrm>
            <a:off x="4750665" y="386985"/>
            <a:ext cx="1028627" cy="1070336"/>
            <a:chOff x="4750665" y="386985"/>
            <a:chExt cx="1028627" cy="1070336"/>
          </a:xfrm>
        </p:grpSpPr>
        <p:grpSp>
          <p:nvGrpSpPr>
            <p:cNvPr id="1009" name="Google Shape;1009;p6"/>
            <p:cNvGrpSpPr/>
            <p:nvPr/>
          </p:nvGrpSpPr>
          <p:grpSpPr>
            <a:xfrm>
              <a:off x="4912917" y="483349"/>
              <a:ext cx="758514" cy="837552"/>
              <a:chOff x="4903455" y="539500"/>
              <a:chExt cx="714770" cy="789250"/>
            </a:xfrm>
          </p:grpSpPr>
          <p:sp>
            <p:nvSpPr>
              <p:cNvPr id="1010" name="Google Shape;1010;p6"/>
              <p:cNvSpPr/>
              <p:nvPr/>
            </p:nvSpPr>
            <p:spPr>
              <a:xfrm>
                <a:off x="4921825" y="539500"/>
                <a:ext cx="314400" cy="314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" name="Google Shape;1011;p6"/>
              <p:cNvSpPr/>
              <p:nvPr/>
            </p:nvSpPr>
            <p:spPr>
              <a:xfrm>
                <a:off x="4903455" y="1014350"/>
                <a:ext cx="314400" cy="314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2" name="Google Shape;1012;p6"/>
              <p:cNvSpPr/>
              <p:nvPr/>
            </p:nvSpPr>
            <p:spPr>
              <a:xfrm>
                <a:off x="5303825" y="661600"/>
                <a:ext cx="314400" cy="314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" name="Google Shape;1013;p6"/>
              <p:cNvSpPr/>
              <p:nvPr/>
            </p:nvSpPr>
            <p:spPr>
              <a:xfrm rot="148167">
                <a:off x="5006525" y="725898"/>
                <a:ext cx="111403" cy="394558"/>
              </a:xfrm>
              <a:prstGeom prst="roundRect">
                <a:avLst>
                  <a:gd fmla="val 16667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6"/>
              <p:cNvSpPr/>
              <p:nvPr/>
            </p:nvSpPr>
            <p:spPr>
              <a:xfrm rot="-4472517">
                <a:off x="5275597" y="570379"/>
                <a:ext cx="111431" cy="394546"/>
              </a:xfrm>
              <a:prstGeom prst="roundRect">
                <a:avLst>
                  <a:gd fmla="val 16667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15" name="Google Shape;1015;p6"/>
            <p:cNvGrpSpPr/>
            <p:nvPr/>
          </p:nvGrpSpPr>
          <p:grpSpPr>
            <a:xfrm rot="-3653418">
              <a:off x="4852260" y="563293"/>
              <a:ext cx="825438" cy="717721"/>
              <a:chOff x="2901200" y="1347775"/>
              <a:chExt cx="385450" cy="335150"/>
            </a:xfrm>
          </p:grpSpPr>
          <p:sp>
            <p:nvSpPr>
              <p:cNvPr id="1016" name="Google Shape;1016;p6"/>
              <p:cNvSpPr/>
              <p:nvPr/>
            </p:nvSpPr>
            <p:spPr>
              <a:xfrm>
                <a:off x="2918000" y="1486475"/>
                <a:ext cx="18075" cy="26375"/>
              </a:xfrm>
              <a:custGeom>
                <a:rect b="b" l="l" r="r" t="t"/>
                <a:pathLst>
                  <a:path extrusionOk="0" h="1055" w="723">
                    <a:moveTo>
                      <a:pt x="645" y="0"/>
                    </a:moveTo>
                    <a:cubicBezTo>
                      <a:pt x="632" y="0"/>
                      <a:pt x="620" y="6"/>
                      <a:pt x="608" y="19"/>
                    </a:cubicBezTo>
                    <a:cubicBezTo>
                      <a:pt x="366" y="309"/>
                      <a:pt x="167" y="633"/>
                      <a:pt x="17" y="978"/>
                    </a:cubicBezTo>
                    <a:cubicBezTo>
                      <a:pt x="1" y="1018"/>
                      <a:pt x="34" y="1054"/>
                      <a:pt x="65" y="1054"/>
                    </a:cubicBezTo>
                    <a:cubicBezTo>
                      <a:pt x="79" y="1054"/>
                      <a:pt x="93" y="1046"/>
                      <a:pt x="102" y="1028"/>
                    </a:cubicBezTo>
                    <a:cubicBezTo>
                      <a:pt x="258" y="695"/>
                      <a:pt x="454" y="382"/>
                      <a:pt x="688" y="99"/>
                    </a:cubicBezTo>
                    <a:cubicBezTo>
                      <a:pt x="722" y="56"/>
                      <a:pt x="685" y="0"/>
                      <a:pt x="6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" name="Google Shape;1017;p6"/>
              <p:cNvSpPr/>
              <p:nvPr/>
            </p:nvSpPr>
            <p:spPr>
              <a:xfrm>
                <a:off x="2919400" y="1490150"/>
                <a:ext cx="27275" cy="37075"/>
              </a:xfrm>
              <a:custGeom>
                <a:rect b="b" l="l" r="r" t="t"/>
                <a:pathLst>
                  <a:path extrusionOk="0" h="1483" w="1091">
                    <a:moveTo>
                      <a:pt x="1016" y="0"/>
                    </a:moveTo>
                    <a:cubicBezTo>
                      <a:pt x="999" y="0"/>
                      <a:pt x="982" y="7"/>
                      <a:pt x="970" y="25"/>
                    </a:cubicBezTo>
                    <a:cubicBezTo>
                      <a:pt x="648" y="481"/>
                      <a:pt x="328" y="941"/>
                      <a:pt x="25" y="1412"/>
                    </a:cubicBezTo>
                    <a:cubicBezTo>
                      <a:pt x="1" y="1449"/>
                      <a:pt x="33" y="1482"/>
                      <a:pt x="68" y="1482"/>
                    </a:cubicBezTo>
                    <a:cubicBezTo>
                      <a:pt x="83" y="1482"/>
                      <a:pt x="98" y="1476"/>
                      <a:pt x="109" y="1461"/>
                    </a:cubicBezTo>
                    <a:cubicBezTo>
                      <a:pt x="439" y="1008"/>
                      <a:pt x="753" y="545"/>
                      <a:pt x="1064" y="79"/>
                    </a:cubicBezTo>
                    <a:cubicBezTo>
                      <a:pt x="1091" y="38"/>
                      <a:pt x="1054" y="0"/>
                      <a:pt x="10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p6"/>
              <p:cNvSpPr/>
              <p:nvPr/>
            </p:nvSpPr>
            <p:spPr>
              <a:xfrm>
                <a:off x="2901200" y="1347775"/>
                <a:ext cx="385450" cy="335150"/>
              </a:xfrm>
              <a:custGeom>
                <a:rect b="b" l="l" r="r" t="t"/>
                <a:pathLst>
                  <a:path extrusionOk="0" h="13406" w="15418">
                    <a:moveTo>
                      <a:pt x="10683" y="390"/>
                    </a:moveTo>
                    <a:cubicBezTo>
                      <a:pt x="11501" y="390"/>
                      <a:pt x="12326" y="727"/>
                      <a:pt x="12818" y="1447"/>
                    </a:cubicBezTo>
                    <a:cubicBezTo>
                      <a:pt x="13632" y="2639"/>
                      <a:pt x="13256" y="3909"/>
                      <a:pt x="12410" y="4635"/>
                    </a:cubicBezTo>
                    <a:cubicBezTo>
                      <a:pt x="12410" y="4635"/>
                      <a:pt x="12410" y="4633"/>
                      <a:pt x="12410" y="4631"/>
                    </a:cubicBezTo>
                    <a:cubicBezTo>
                      <a:pt x="12545" y="4429"/>
                      <a:pt x="12679" y="4225"/>
                      <a:pt x="12810" y="4018"/>
                    </a:cubicBezTo>
                    <a:cubicBezTo>
                      <a:pt x="12840" y="3972"/>
                      <a:pt x="12799" y="3930"/>
                      <a:pt x="12757" y="3930"/>
                    </a:cubicBezTo>
                    <a:cubicBezTo>
                      <a:pt x="12738" y="3930"/>
                      <a:pt x="12719" y="3938"/>
                      <a:pt x="12706" y="3957"/>
                    </a:cubicBezTo>
                    <a:cubicBezTo>
                      <a:pt x="12588" y="4134"/>
                      <a:pt x="12475" y="4313"/>
                      <a:pt x="12361" y="4490"/>
                    </a:cubicBezTo>
                    <a:cubicBezTo>
                      <a:pt x="12347" y="4479"/>
                      <a:pt x="12330" y="4474"/>
                      <a:pt x="12313" y="4474"/>
                    </a:cubicBezTo>
                    <a:cubicBezTo>
                      <a:pt x="12264" y="4474"/>
                      <a:pt x="12211" y="4517"/>
                      <a:pt x="12222" y="4582"/>
                    </a:cubicBezTo>
                    <a:cubicBezTo>
                      <a:pt x="12227" y="4614"/>
                      <a:pt x="12233" y="4646"/>
                      <a:pt x="12238" y="4678"/>
                    </a:cubicBezTo>
                    <a:cubicBezTo>
                      <a:pt x="12219" y="4708"/>
                      <a:pt x="12200" y="4737"/>
                      <a:pt x="12180" y="4767"/>
                    </a:cubicBezTo>
                    <a:cubicBezTo>
                      <a:pt x="12172" y="4780"/>
                      <a:pt x="12169" y="4794"/>
                      <a:pt x="12174" y="4810"/>
                    </a:cubicBezTo>
                    <a:cubicBezTo>
                      <a:pt x="11976" y="4944"/>
                      <a:pt x="11760" y="5051"/>
                      <a:pt x="11533" y="5124"/>
                    </a:cubicBezTo>
                    <a:cubicBezTo>
                      <a:pt x="11983" y="4525"/>
                      <a:pt x="12420" y="3914"/>
                      <a:pt x="12843" y="3294"/>
                    </a:cubicBezTo>
                    <a:cubicBezTo>
                      <a:pt x="12874" y="3249"/>
                      <a:pt x="12833" y="3208"/>
                      <a:pt x="12790" y="3208"/>
                    </a:cubicBezTo>
                    <a:cubicBezTo>
                      <a:pt x="12772" y="3208"/>
                      <a:pt x="12753" y="3216"/>
                      <a:pt x="12740" y="3234"/>
                    </a:cubicBezTo>
                    <a:cubicBezTo>
                      <a:pt x="12270" y="3868"/>
                      <a:pt x="11811" y="4513"/>
                      <a:pt x="11372" y="5170"/>
                    </a:cubicBezTo>
                    <a:cubicBezTo>
                      <a:pt x="11192" y="5214"/>
                      <a:pt x="11008" y="5236"/>
                      <a:pt x="10823" y="5236"/>
                    </a:cubicBezTo>
                    <a:cubicBezTo>
                      <a:pt x="10737" y="5236"/>
                      <a:pt x="10650" y="5231"/>
                      <a:pt x="10564" y="5221"/>
                    </a:cubicBezTo>
                    <a:cubicBezTo>
                      <a:pt x="10998" y="4749"/>
                      <a:pt x="11388" y="4235"/>
                      <a:pt x="11784" y="3731"/>
                    </a:cubicBezTo>
                    <a:cubicBezTo>
                      <a:pt x="11810" y="3697"/>
                      <a:pt x="11782" y="3652"/>
                      <a:pt x="11750" y="3652"/>
                    </a:cubicBezTo>
                    <a:cubicBezTo>
                      <a:pt x="11739" y="3652"/>
                      <a:pt x="11729" y="3656"/>
                      <a:pt x="11720" y="3667"/>
                    </a:cubicBezTo>
                    <a:cubicBezTo>
                      <a:pt x="11304" y="4160"/>
                      <a:pt x="10877" y="4649"/>
                      <a:pt x="10499" y="5172"/>
                    </a:cubicBezTo>
                    <a:cubicBezTo>
                      <a:pt x="10489" y="5183"/>
                      <a:pt x="10489" y="5199"/>
                      <a:pt x="10499" y="5210"/>
                    </a:cubicBezTo>
                    <a:cubicBezTo>
                      <a:pt x="10325" y="5186"/>
                      <a:pt x="10155" y="5143"/>
                      <a:pt x="9992" y="5081"/>
                    </a:cubicBezTo>
                    <a:cubicBezTo>
                      <a:pt x="10172" y="4724"/>
                      <a:pt x="10410" y="4399"/>
                      <a:pt x="10693" y="4118"/>
                    </a:cubicBezTo>
                    <a:cubicBezTo>
                      <a:pt x="10728" y="4085"/>
                      <a:pt x="10696" y="4038"/>
                      <a:pt x="10658" y="4038"/>
                    </a:cubicBezTo>
                    <a:cubicBezTo>
                      <a:pt x="10648" y="4038"/>
                      <a:pt x="10637" y="4042"/>
                      <a:pt x="10627" y="4051"/>
                    </a:cubicBezTo>
                    <a:cubicBezTo>
                      <a:pt x="10324" y="4332"/>
                      <a:pt x="10077" y="4670"/>
                      <a:pt x="9903" y="5044"/>
                    </a:cubicBezTo>
                    <a:cubicBezTo>
                      <a:pt x="9708" y="4960"/>
                      <a:pt x="9525" y="4850"/>
                      <a:pt x="9358" y="4721"/>
                    </a:cubicBezTo>
                    <a:cubicBezTo>
                      <a:pt x="9619" y="4598"/>
                      <a:pt x="9881" y="4475"/>
                      <a:pt x="10134" y="4349"/>
                    </a:cubicBezTo>
                    <a:cubicBezTo>
                      <a:pt x="10160" y="4337"/>
                      <a:pt x="10180" y="4314"/>
                      <a:pt x="10191" y="4287"/>
                    </a:cubicBezTo>
                    <a:cubicBezTo>
                      <a:pt x="10422" y="4171"/>
                      <a:pt x="10599" y="3967"/>
                      <a:pt x="10684" y="3723"/>
                    </a:cubicBezTo>
                    <a:cubicBezTo>
                      <a:pt x="10845" y="3449"/>
                      <a:pt x="11039" y="3197"/>
                      <a:pt x="11264" y="2974"/>
                    </a:cubicBezTo>
                    <a:cubicBezTo>
                      <a:pt x="11298" y="2943"/>
                      <a:pt x="11267" y="2899"/>
                      <a:pt x="11231" y="2899"/>
                    </a:cubicBezTo>
                    <a:cubicBezTo>
                      <a:pt x="11221" y="2899"/>
                      <a:pt x="11211" y="2902"/>
                      <a:pt x="11202" y="2910"/>
                    </a:cubicBezTo>
                    <a:cubicBezTo>
                      <a:pt x="11020" y="3071"/>
                      <a:pt x="10864" y="3259"/>
                      <a:pt x="10740" y="3468"/>
                    </a:cubicBezTo>
                    <a:cubicBezTo>
                      <a:pt x="10760" y="3305"/>
                      <a:pt x="10744" y="3140"/>
                      <a:pt x="10693" y="2983"/>
                    </a:cubicBezTo>
                    <a:cubicBezTo>
                      <a:pt x="10856" y="2787"/>
                      <a:pt x="11011" y="2585"/>
                      <a:pt x="11162" y="2381"/>
                    </a:cubicBezTo>
                    <a:cubicBezTo>
                      <a:pt x="11185" y="2351"/>
                      <a:pt x="11151" y="2313"/>
                      <a:pt x="11121" y="2313"/>
                    </a:cubicBezTo>
                    <a:cubicBezTo>
                      <a:pt x="11111" y="2313"/>
                      <a:pt x="11101" y="2317"/>
                      <a:pt x="11093" y="2327"/>
                    </a:cubicBezTo>
                    <a:cubicBezTo>
                      <a:pt x="10942" y="2512"/>
                      <a:pt x="10797" y="2698"/>
                      <a:pt x="10657" y="2889"/>
                    </a:cubicBezTo>
                    <a:cubicBezTo>
                      <a:pt x="10615" y="2789"/>
                      <a:pt x="10558" y="2695"/>
                      <a:pt x="10488" y="2612"/>
                    </a:cubicBezTo>
                    <a:cubicBezTo>
                      <a:pt x="10459" y="2580"/>
                      <a:pt x="10427" y="2548"/>
                      <a:pt x="10394" y="2520"/>
                    </a:cubicBezTo>
                    <a:cubicBezTo>
                      <a:pt x="10529" y="2351"/>
                      <a:pt x="10665" y="2183"/>
                      <a:pt x="10792" y="2008"/>
                    </a:cubicBezTo>
                    <a:cubicBezTo>
                      <a:pt x="10815" y="1977"/>
                      <a:pt x="10781" y="1938"/>
                      <a:pt x="10749" y="1938"/>
                    </a:cubicBezTo>
                    <a:cubicBezTo>
                      <a:pt x="10739" y="1938"/>
                      <a:pt x="10728" y="1942"/>
                      <a:pt x="10721" y="1952"/>
                    </a:cubicBezTo>
                    <a:cubicBezTo>
                      <a:pt x="10585" y="2120"/>
                      <a:pt x="10456" y="2290"/>
                      <a:pt x="10327" y="2462"/>
                    </a:cubicBezTo>
                    <a:cubicBezTo>
                      <a:pt x="10174" y="2347"/>
                      <a:pt x="10000" y="2265"/>
                      <a:pt x="9815" y="2220"/>
                    </a:cubicBezTo>
                    <a:cubicBezTo>
                      <a:pt x="9984" y="2065"/>
                      <a:pt x="10121" y="1879"/>
                      <a:pt x="10218" y="1672"/>
                    </a:cubicBezTo>
                    <a:cubicBezTo>
                      <a:pt x="10236" y="1636"/>
                      <a:pt x="10205" y="1603"/>
                      <a:pt x="10174" y="1603"/>
                    </a:cubicBezTo>
                    <a:cubicBezTo>
                      <a:pt x="10161" y="1603"/>
                      <a:pt x="10148" y="1610"/>
                      <a:pt x="10139" y="1625"/>
                    </a:cubicBezTo>
                    <a:cubicBezTo>
                      <a:pt x="10027" y="1841"/>
                      <a:pt x="9881" y="2021"/>
                      <a:pt x="9716" y="2196"/>
                    </a:cubicBezTo>
                    <a:cubicBezTo>
                      <a:pt x="9627" y="2179"/>
                      <a:pt x="9536" y="2171"/>
                      <a:pt x="9445" y="2171"/>
                    </a:cubicBezTo>
                    <a:cubicBezTo>
                      <a:pt x="9355" y="2171"/>
                      <a:pt x="9264" y="2179"/>
                      <a:pt x="9175" y="2196"/>
                    </a:cubicBezTo>
                    <a:cubicBezTo>
                      <a:pt x="9351" y="1976"/>
                      <a:pt x="9527" y="1758"/>
                      <a:pt x="9696" y="1531"/>
                    </a:cubicBezTo>
                    <a:cubicBezTo>
                      <a:pt x="9719" y="1500"/>
                      <a:pt x="9685" y="1462"/>
                      <a:pt x="9653" y="1462"/>
                    </a:cubicBezTo>
                    <a:cubicBezTo>
                      <a:pt x="9643" y="1462"/>
                      <a:pt x="9632" y="1466"/>
                      <a:pt x="9624" y="1476"/>
                    </a:cubicBezTo>
                    <a:cubicBezTo>
                      <a:pt x="9422" y="1724"/>
                      <a:pt x="9224" y="1975"/>
                      <a:pt x="9031" y="2230"/>
                    </a:cubicBezTo>
                    <a:cubicBezTo>
                      <a:pt x="8739" y="2317"/>
                      <a:pt x="8489" y="2504"/>
                      <a:pt x="8359" y="2802"/>
                    </a:cubicBezTo>
                    <a:cubicBezTo>
                      <a:pt x="8311" y="2819"/>
                      <a:pt x="8264" y="2840"/>
                      <a:pt x="8218" y="2858"/>
                    </a:cubicBezTo>
                    <a:cubicBezTo>
                      <a:pt x="8212" y="2805"/>
                      <a:pt x="8210" y="2756"/>
                      <a:pt x="8207" y="2706"/>
                    </a:cubicBezTo>
                    <a:cubicBezTo>
                      <a:pt x="8534" y="2239"/>
                      <a:pt x="8853" y="1766"/>
                      <a:pt x="9163" y="1288"/>
                    </a:cubicBezTo>
                    <a:cubicBezTo>
                      <a:pt x="9186" y="1254"/>
                      <a:pt x="9156" y="1223"/>
                      <a:pt x="9124" y="1223"/>
                    </a:cubicBezTo>
                    <a:cubicBezTo>
                      <a:pt x="9111" y="1223"/>
                      <a:pt x="9097" y="1229"/>
                      <a:pt x="9087" y="1243"/>
                    </a:cubicBezTo>
                    <a:cubicBezTo>
                      <a:pt x="8786" y="1675"/>
                      <a:pt x="8492" y="2112"/>
                      <a:pt x="8204" y="2553"/>
                    </a:cubicBezTo>
                    <a:cubicBezTo>
                      <a:pt x="8218" y="1166"/>
                      <a:pt x="9442" y="390"/>
                      <a:pt x="10683" y="390"/>
                    </a:cubicBezTo>
                    <a:close/>
                    <a:moveTo>
                      <a:pt x="9542" y="2498"/>
                    </a:moveTo>
                    <a:cubicBezTo>
                      <a:pt x="9692" y="2498"/>
                      <a:pt x="9851" y="2541"/>
                      <a:pt x="10021" y="2647"/>
                    </a:cubicBezTo>
                    <a:cubicBezTo>
                      <a:pt x="10604" y="3011"/>
                      <a:pt x="10537" y="3784"/>
                      <a:pt x="9999" y="4096"/>
                    </a:cubicBezTo>
                    <a:cubicBezTo>
                      <a:pt x="8451" y="4606"/>
                      <a:pt x="6800" y="5315"/>
                      <a:pt x="5378" y="6098"/>
                    </a:cubicBezTo>
                    <a:cubicBezTo>
                      <a:pt x="5375" y="6099"/>
                      <a:pt x="5373" y="6101"/>
                      <a:pt x="5372" y="6102"/>
                    </a:cubicBezTo>
                    <a:cubicBezTo>
                      <a:pt x="5216" y="5577"/>
                      <a:pt x="4911" y="5106"/>
                      <a:pt x="4495" y="4749"/>
                    </a:cubicBezTo>
                    <a:cubicBezTo>
                      <a:pt x="5995" y="4172"/>
                      <a:pt x="7541" y="3603"/>
                      <a:pt x="8979" y="2889"/>
                    </a:cubicBezTo>
                    <a:cubicBezTo>
                      <a:pt x="9073" y="2842"/>
                      <a:pt x="9065" y="2724"/>
                      <a:pt x="9006" y="2658"/>
                    </a:cubicBezTo>
                    <a:cubicBezTo>
                      <a:pt x="9178" y="2565"/>
                      <a:pt x="9354" y="2498"/>
                      <a:pt x="9542" y="2498"/>
                    </a:cubicBezTo>
                    <a:close/>
                    <a:moveTo>
                      <a:pt x="12311" y="5129"/>
                    </a:moveTo>
                    <a:cubicBezTo>
                      <a:pt x="12509" y="6329"/>
                      <a:pt x="12706" y="7527"/>
                      <a:pt x="12899" y="8727"/>
                    </a:cubicBezTo>
                    <a:cubicBezTo>
                      <a:pt x="12883" y="8732"/>
                      <a:pt x="12867" y="8734"/>
                      <a:pt x="12851" y="8737"/>
                    </a:cubicBezTo>
                    <a:cubicBezTo>
                      <a:pt x="12702" y="8779"/>
                      <a:pt x="12723" y="9023"/>
                      <a:pt x="12879" y="9023"/>
                    </a:cubicBezTo>
                    <a:cubicBezTo>
                      <a:pt x="12883" y="9023"/>
                      <a:pt x="12886" y="9023"/>
                      <a:pt x="12890" y="9022"/>
                    </a:cubicBezTo>
                    <a:cubicBezTo>
                      <a:pt x="12900" y="9022"/>
                      <a:pt x="12909" y="9022"/>
                      <a:pt x="12918" y="9022"/>
                    </a:cubicBezTo>
                    <a:cubicBezTo>
                      <a:pt x="12927" y="9022"/>
                      <a:pt x="12936" y="9022"/>
                      <a:pt x="12945" y="9021"/>
                    </a:cubicBezTo>
                    <a:cubicBezTo>
                      <a:pt x="13004" y="9389"/>
                      <a:pt x="13065" y="9755"/>
                      <a:pt x="13121" y="10124"/>
                    </a:cubicBezTo>
                    <a:cubicBezTo>
                      <a:pt x="13124" y="10140"/>
                      <a:pt x="13130" y="10156"/>
                      <a:pt x="13138" y="10170"/>
                    </a:cubicBezTo>
                    <a:cubicBezTo>
                      <a:pt x="12902" y="10476"/>
                      <a:pt x="12569" y="10609"/>
                      <a:pt x="12188" y="10609"/>
                    </a:cubicBezTo>
                    <a:cubicBezTo>
                      <a:pt x="12143" y="10609"/>
                      <a:pt x="12097" y="10607"/>
                      <a:pt x="12050" y="10603"/>
                    </a:cubicBezTo>
                    <a:cubicBezTo>
                      <a:pt x="12050" y="10600"/>
                      <a:pt x="12047" y="10597"/>
                      <a:pt x="12047" y="10594"/>
                    </a:cubicBezTo>
                    <a:cubicBezTo>
                      <a:pt x="12051" y="10560"/>
                      <a:pt x="12058" y="10527"/>
                      <a:pt x="12063" y="10493"/>
                    </a:cubicBezTo>
                    <a:cubicBezTo>
                      <a:pt x="12070" y="10430"/>
                      <a:pt x="12032" y="10369"/>
                      <a:pt x="11970" y="10350"/>
                    </a:cubicBezTo>
                    <a:cubicBezTo>
                      <a:pt x="11927" y="10055"/>
                      <a:pt x="11884" y="9760"/>
                      <a:pt x="11841" y="9465"/>
                    </a:cubicBezTo>
                    <a:cubicBezTo>
                      <a:pt x="11900" y="9410"/>
                      <a:pt x="11890" y="9300"/>
                      <a:pt x="11811" y="9265"/>
                    </a:cubicBezTo>
                    <a:cubicBezTo>
                      <a:pt x="11627" y="8021"/>
                      <a:pt x="11439" y="6777"/>
                      <a:pt x="11205" y="5543"/>
                    </a:cubicBezTo>
                    <a:cubicBezTo>
                      <a:pt x="11599" y="5482"/>
                      <a:pt x="11975" y="5341"/>
                      <a:pt x="12311" y="5129"/>
                    </a:cubicBezTo>
                    <a:close/>
                    <a:moveTo>
                      <a:pt x="13259" y="9027"/>
                    </a:moveTo>
                    <a:lnTo>
                      <a:pt x="13259" y="9027"/>
                    </a:lnTo>
                    <a:cubicBezTo>
                      <a:pt x="15417" y="9174"/>
                      <a:pt x="15328" y="12062"/>
                      <a:pt x="13513" y="12868"/>
                    </a:cubicBezTo>
                    <a:cubicBezTo>
                      <a:pt x="13698" y="12436"/>
                      <a:pt x="13921" y="12025"/>
                      <a:pt x="14182" y="11636"/>
                    </a:cubicBezTo>
                    <a:cubicBezTo>
                      <a:pt x="14209" y="11595"/>
                      <a:pt x="14168" y="11549"/>
                      <a:pt x="14129" y="11549"/>
                    </a:cubicBezTo>
                    <a:cubicBezTo>
                      <a:pt x="14116" y="11549"/>
                      <a:pt x="14103" y="11554"/>
                      <a:pt x="14093" y="11566"/>
                    </a:cubicBezTo>
                    <a:cubicBezTo>
                      <a:pt x="13762" y="11979"/>
                      <a:pt x="13524" y="12439"/>
                      <a:pt x="13346" y="12934"/>
                    </a:cubicBezTo>
                    <a:cubicBezTo>
                      <a:pt x="13307" y="12948"/>
                      <a:pt x="13271" y="12962"/>
                      <a:pt x="13231" y="12973"/>
                    </a:cubicBezTo>
                    <a:cubicBezTo>
                      <a:pt x="13012" y="13037"/>
                      <a:pt x="12786" y="13071"/>
                      <a:pt x="12560" y="13075"/>
                    </a:cubicBezTo>
                    <a:cubicBezTo>
                      <a:pt x="12734" y="12739"/>
                      <a:pt x="12938" y="12419"/>
                      <a:pt x="13169" y="12119"/>
                    </a:cubicBezTo>
                    <a:cubicBezTo>
                      <a:pt x="13195" y="12085"/>
                      <a:pt x="13166" y="12038"/>
                      <a:pt x="13133" y="12038"/>
                    </a:cubicBezTo>
                    <a:cubicBezTo>
                      <a:pt x="13123" y="12038"/>
                      <a:pt x="13112" y="12043"/>
                      <a:pt x="13103" y="12054"/>
                    </a:cubicBezTo>
                    <a:cubicBezTo>
                      <a:pt x="12842" y="12366"/>
                      <a:pt x="12620" y="12709"/>
                      <a:pt x="12443" y="13075"/>
                    </a:cubicBezTo>
                    <a:cubicBezTo>
                      <a:pt x="12217" y="13072"/>
                      <a:pt x="11992" y="13039"/>
                      <a:pt x="11776" y="12975"/>
                    </a:cubicBezTo>
                    <a:cubicBezTo>
                      <a:pt x="11981" y="12613"/>
                      <a:pt x="12179" y="12245"/>
                      <a:pt x="12367" y="11874"/>
                    </a:cubicBezTo>
                    <a:cubicBezTo>
                      <a:pt x="12384" y="11839"/>
                      <a:pt x="12356" y="11807"/>
                      <a:pt x="12327" y="11807"/>
                    </a:cubicBezTo>
                    <a:cubicBezTo>
                      <a:pt x="12313" y="11807"/>
                      <a:pt x="12300" y="11814"/>
                      <a:pt x="12290" y="11829"/>
                    </a:cubicBezTo>
                    <a:cubicBezTo>
                      <a:pt x="12070" y="12191"/>
                      <a:pt x="11860" y="12559"/>
                      <a:pt x="11659" y="12934"/>
                    </a:cubicBezTo>
                    <a:cubicBezTo>
                      <a:pt x="11513" y="12879"/>
                      <a:pt x="11371" y="12811"/>
                      <a:pt x="11237" y="12730"/>
                    </a:cubicBezTo>
                    <a:cubicBezTo>
                      <a:pt x="11264" y="12690"/>
                      <a:pt x="11288" y="12647"/>
                      <a:pt x="11313" y="12605"/>
                    </a:cubicBezTo>
                    <a:cubicBezTo>
                      <a:pt x="11329" y="12605"/>
                      <a:pt x="11344" y="12597"/>
                      <a:pt x="11350" y="12583"/>
                    </a:cubicBezTo>
                    <a:cubicBezTo>
                      <a:pt x="11514" y="12218"/>
                      <a:pt x="11713" y="11870"/>
                      <a:pt x="11948" y="11547"/>
                    </a:cubicBezTo>
                    <a:cubicBezTo>
                      <a:pt x="11977" y="11507"/>
                      <a:pt x="11935" y="11460"/>
                      <a:pt x="11894" y="11460"/>
                    </a:cubicBezTo>
                    <a:cubicBezTo>
                      <a:pt x="11881" y="11460"/>
                      <a:pt x="11868" y="11465"/>
                      <a:pt x="11857" y="11477"/>
                    </a:cubicBezTo>
                    <a:cubicBezTo>
                      <a:pt x="11635" y="11732"/>
                      <a:pt x="11458" y="12022"/>
                      <a:pt x="11336" y="12336"/>
                    </a:cubicBezTo>
                    <a:cubicBezTo>
                      <a:pt x="11331" y="12341"/>
                      <a:pt x="11326" y="12341"/>
                      <a:pt x="11323" y="12345"/>
                    </a:cubicBezTo>
                    <a:cubicBezTo>
                      <a:pt x="11254" y="12449"/>
                      <a:pt x="11194" y="12557"/>
                      <a:pt x="11143" y="12671"/>
                    </a:cubicBezTo>
                    <a:cubicBezTo>
                      <a:pt x="11006" y="12578"/>
                      <a:pt x="10880" y="12473"/>
                      <a:pt x="10767" y="12353"/>
                    </a:cubicBezTo>
                    <a:cubicBezTo>
                      <a:pt x="10794" y="12312"/>
                      <a:pt x="10821" y="12271"/>
                      <a:pt x="10846" y="12229"/>
                    </a:cubicBezTo>
                    <a:cubicBezTo>
                      <a:pt x="10849" y="12229"/>
                      <a:pt x="10851" y="12230"/>
                      <a:pt x="10853" y="12230"/>
                    </a:cubicBezTo>
                    <a:cubicBezTo>
                      <a:pt x="10868" y="12230"/>
                      <a:pt x="10883" y="12221"/>
                      <a:pt x="10889" y="12207"/>
                    </a:cubicBezTo>
                    <a:cubicBezTo>
                      <a:pt x="11027" y="11958"/>
                      <a:pt x="11152" y="11703"/>
                      <a:pt x="11270" y="11445"/>
                    </a:cubicBezTo>
                    <a:cubicBezTo>
                      <a:pt x="11288" y="11406"/>
                      <a:pt x="11256" y="11371"/>
                      <a:pt x="11224" y="11371"/>
                    </a:cubicBezTo>
                    <a:cubicBezTo>
                      <a:pt x="11209" y="11371"/>
                      <a:pt x="11195" y="11378"/>
                      <a:pt x="11186" y="11396"/>
                    </a:cubicBezTo>
                    <a:cubicBezTo>
                      <a:pt x="11049" y="11644"/>
                      <a:pt x="10920" y="11898"/>
                      <a:pt x="10803" y="12157"/>
                    </a:cubicBezTo>
                    <a:lnTo>
                      <a:pt x="10803" y="12162"/>
                    </a:lnTo>
                    <a:cubicBezTo>
                      <a:pt x="10775" y="12207"/>
                      <a:pt x="10746" y="12253"/>
                      <a:pt x="10717" y="12301"/>
                    </a:cubicBezTo>
                    <a:cubicBezTo>
                      <a:pt x="10660" y="12239"/>
                      <a:pt x="10607" y="12172"/>
                      <a:pt x="10561" y="12102"/>
                    </a:cubicBezTo>
                    <a:cubicBezTo>
                      <a:pt x="10497" y="12006"/>
                      <a:pt x="10443" y="11906"/>
                      <a:pt x="10400" y="11802"/>
                    </a:cubicBezTo>
                    <a:cubicBezTo>
                      <a:pt x="10477" y="11593"/>
                      <a:pt x="10574" y="11392"/>
                      <a:pt x="10687" y="11201"/>
                    </a:cubicBezTo>
                    <a:cubicBezTo>
                      <a:pt x="10705" y="11173"/>
                      <a:pt x="10680" y="11148"/>
                      <a:pt x="10655" y="11148"/>
                    </a:cubicBezTo>
                    <a:cubicBezTo>
                      <a:pt x="10644" y="11148"/>
                      <a:pt x="10633" y="11153"/>
                      <a:pt x="10625" y="11164"/>
                    </a:cubicBezTo>
                    <a:cubicBezTo>
                      <a:pt x="10517" y="11332"/>
                      <a:pt x="10427" y="11510"/>
                      <a:pt x="10359" y="11697"/>
                    </a:cubicBezTo>
                    <a:cubicBezTo>
                      <a:pt x="10285" y="11502"/>
                      <a:pt x="10247" y="11297"/>
                      <a:pt x="10244" y="11089"/>
                    </a:cubicBezTo>
                    <a:cubicBezTo>
                      <a:pt x="10360" y="10917"/>
                      <a:pt x="10446" y="10726"/>
                      <a:pt x="10502" y="10527"/>
                    </a:cubicBezTo>
                    <a:cubicBezTo>
                      <a:pt x="10511" y="10497"/>
                      <a:pt x="10489" y="10479"/>
                      <a:pt x="10466" y="10479"/>
                    </a:cubicBezTo>
                    <a:cubicBezTo>
                      <a:pt x="10451" y="10479"/>
                      <a:pt x="10435" y="10488"/>
                      <a:pt x="10429" y="10506"/>
                    </a:cubicBezTo>
                    <a:cubicBezTo>
                      <a:pt x="10379" y="10637"/>
                      <a:pt x="10322" y="10764"/>
                      <a:pt x="10255" y="10887"/>
                    </a:cubicBezTo>
                    <a:cubicBezTo>
                      <a:pt x="10330" y="10226"/>
                      <a:pt x="10786" y="9649"/>
                      <a:pt x="11530" y="9526"/>
                    </a:cubicBezTo>
                    <a:cubicBezTo>
                      <a:pt x="11594" y="9937"/>
                      <a:pt x="11658" y="10348"/>
                      <a:pt x="11721" y="10761"/>
                    </a:cubicBezTo>
                    <a:cubicBezTo>
                      <a:pt x="11733" y="10834"/>
                      <a:pt x="11799" y="10870"/>
                      <a:pt x="11866" y="10870"/>
                    </a:cubicBezTo>
                    <a:cubicBezTo>
                      <a:pt x="11894" y="10870"/>
                      <a:pt x="11923" y="10863"/>
                      <a:pt x="11948" y="10850"/>
                    </a:cubicBezTo>
                    <a:cubicBezTo>
                      <a:pt x="12061" y="10890"/>
                      <a:pt x="12180" y="10909"/>
                      <a:pt x="12299" y="10909"/>
                    </a:cubicBezTo>
                    <a:cubicBezTo>
                      <a:pt x="12791" y="10909"/>
                      <a:pt x="13292" y="10593"/>
                      <a:pt x="13497" y="10156"/>
                    </a:cubicBezTo>
                    <a:cubicBezTo>
                      <a:pt x="13537" y="10073"/>
                      <a:pt x="13492" y="9972"/>
                      <a:pt x="13403" y="9947"/>
                    </a:cubicBezTo>
                    <a:cubicBezTo>
                      <a:pt x="13358" y="9641"/>
                      <a:pt x="13309" y="9335"/>
                      <a:pt x="13259" y="9027"/>
                    </a:cubicBezTo>
                    <a:close/>
                    <a:moveTo>
                      <a:pt x="10730" y="1"/>
                    </a:moveTo>
                    <a:cubicBezTo>
                      <a:pt x="10495" y="1"/>
                      <a:pt x="10256" y="29"/>
                      <a:pt x="10019" y="87"/>
                    </a:cubicBezTo>
                    <a:cubicBezTo>
                      <a:pt x="8749" y="398"/>
                      <a:pt x="7702" y="1547"/>
                      <a:pt x="7957" y="2896"/>
                    </a:cubicBezTo>
                    <a:cubicBezTo>
                      <a:pt x="7960" y="2915"/>
                      <a:pt x="7970" y="2934"/>
                      <a:pt x="7984" y="2948"/>
                    </a:cubicBezTo>
                    <a:cubicBezTo>
                      <a:pt x="6726" y="3433"/>
                      <a:pt x="5483" y="4010"/>
                      <a:pt x="4266" y="4558"/>
                    </a:cubicBezTo>
                    <a:cubicBezTo>
                      <a:pt x="4261" y="4561"/>
                      <a:pt x="4258" y="4564"/>
                      <a:pt x="4254" y="4568"/>
                    </a:cubicBezTo>
                    <a:cubicBezTo>
                      <a:pt x="4215" y="4539"/>
                      <a:pt x="4175" y="4510"/>
                      <a:pt x="4132" y="4485"/>
                    </a:cubicBezTo>
                    <a:cubicBezTo>
                      <a:pt x="4102" y="4467"/>
                      <a:pt x="4073" y="4459"/>
                      <a:pt x="4046" y="4459"/>
                    </a:cubicBezTo>
                    <a:cubicBezTo>
                      <a:pt x="3899" y="4459"/>
                      <a:pt x="3802" y="4683"/>
                      <a:pt x="3960" y="4778"/>
                    </a:cubicBezTo>
                    <a:cubicBezTo>
                      <a:pt x="4933" y="5368"/>
                      <a:pt x="5469" y="6684"/>
                      <a:pt x="4938" y="7755"/>
                    </a:cubicBezTo>
                    <a:cubicBezTo>
                      <a:pt x="4720" y="8198"/>
                      <a:pt x="4341" y="8543"/>
                      <a:pt x="3896" y="8758"/>
                    </a:cubicBezTo>
                    <a:cubicBezTo>
                      <a:pt x="4130" y="8398"/>
                      <a:pt x="4364" y="8037"/>
                      <a:pt x="4591" y="7672"/>
                    </a:cubicBezTo>
                    <a:cubicBezTo>
                      <a:pt x="4612" y="7637"/>
                      <a:pt x="4581" y="7605"/>
                      <a:pt x="4549" y="7605"/>
                    </a:cubicBezTo>
                    <a:cubicBezTo>
                      <a:pt x="4535" y="7605"/>
                      <a:pt x="4521" y="7611"/>
                      <a:pt x="4511" y="7626"/>
                    </a:cubicBezTo>
                    <a:cubicBezTo>
                      <a:pt x="4253" y="8020"/>
                      <a:pt x="4004" y="8418"/>
                      <a:pt x="3757" y="8820"/>
                    </a:cubicBezTo>
                    <a:cubicBezTo>
                      <a:pt x="3499" y="8928"/>
                      <a:pt x="3225" y="8990"/>
                      <a:pt x="2944" y="9003"/>
                    </a:cubicBezTo>
                    <a:cubicBezTo>
                      <a:pt x="3257" y="8562"/>
                      <a:pt x="3569" y="8119"/>
                      <a:pt x="3885" y="7679"/>
                    </a:cubicBezTo>
                    <a:cubicBezTo>
                      <a:pt x="3909" y="7645"/>
                      <a:pt x="3873" y="7605"/>
                      <a:pt x="3840" y="7605"/>
                    </a:cubicBezTo>
                    <a:cubicBezTo>
                      <a:pt x="3829" y="7605"/>
                      <a:pt x="3818" y="7609"/>
                      <a:pt x="3810" y="7620"/>
                    </a:cubicBezTo>
                    <a:cubicBezTo>
                      <a:pt x="3454" y="8064"/>
                      <a:pt x="3120" y="8527"/>
                      <a:pt x="2811" y="9005"/>
                    </a:cubicBezTo>
                    <a:cubicBezTo>
                      <a:pt x="2552" y="9003"/>
                      <a:pt x="2297" y="8951"/>
                      <a:pt x="2058" y="8853"/>
                    </a:cubicBezTo>
                    <a:cubicBezTo>
                      <a:pt x="2313" y="8546"/>
                      <a:pt x="2540" y="8214"/>
                      <a:pt x="2734" y="7864"/>
                    </a:cubicBezTo>
                    <a:cubicBezTo>
                      <a:pt x="2752" y="7832"/>
                      <a:pt x="2724" y="7802"/>
                      <a:pt x="2696" y="7802"/>
                    </a:cubicBezTo>
                    <a:cubicBezTo>
                      <a:pt x="2683" y="7802"/>
                      <a:pt x="2671" y="7808"/>
                      <a:pt x="2662" y="7822"/>
                    </a:cubicBezTo>
                    <a:cubicBezTo>
                      <a:pt x="2454" y="8168"/>
                      <a:pt x="2226" y="8501"/>
                      <a:pt x="1980" y="8823"/>
                    </a:cubicBezTo>
                    <a:cubicBezTo>
                      <a:pt x="1784" y="8731"/>
                      <a:pt x="1602" y="8610"/>
                      <a:pt x="1443" y="8465"/>
                    </a:cubicBezTo>
                    <a:cubicBezTo>
                      <a:pt x="1736" y="8147"/>
                      <a:pt x="1971" y="7741"/>
                      <a:pt x="2216" y="7392"/>
                    </a:cubicBezTo>
                    <a:cubicBezTo>
                      <a:pt x="2241" y="7357"/>
                      <a:pt x="2208" y="7324"/>
                      <a:pt x="2174" y="7324"/>
                    </a:cubicBezTo>
                    <a:cubicBezTo>
                      <a:pt x="2160" y="7324"/>
                      <a:pt x="2145" y="7330"/>
                      <a:pt x="2135" y="7344"/>
                    </a:cubicBezTo>
                    <a:cubicBezTo>
                      <a:pt x="1888" y="7679"/>
                      <a:pt x="1583" y="8025"/>
                      <a:pt x="1378" y="8396"/>
                    </a:cubicBezTo>
                    <a:cubicBezTo>
                      <a:pt x="1247" y="8268"/>
                      <a:pt x="1131" y="8127"/>
                      <a:pt x="1033" y="7972"/>
                    </a:cubicBezTo>
                    <a:cubicBezTo>
                      <a:pt x="1365" y="7425"/>
                      <a:pt x="1727" y="6896"/>
                      <a:pt x="2114" y="6388"/>
                    </a:cubicBezTo>
                    <a:cubicBezTo>
                      <a:pt x="2133" y="6363"/>
                      <a:pt x="2105" y="6332"/>
                      <a:pt x="2079" y="6332"/>
                    </a:cubicBezTo>
                    <a:cubicBezTo>
                      <a:pt x="2070" y="6332"/>
                      <a:pt x="2062" y="6335"/>
                      <a:pt x="2055" y="6343"/>
                    </a:cubicBezTo>
                    <a:cubicBezTo>
                      <a:pt x="1657" y="6829"/>
                      <a:pt x="1300" y="7347"/>
                      <a:pt x="989" y="7896"/>
                    </a:cubicBezTo>
                    <a:cubicBezTo>
                      <a:pt x="651" y="7309"/>
                      <a:pt x="562" y="6581"/>
                      <a:pt x="820" y="5934"/>
                    </a:cubicBezTo>
                    <a:cubicBezTo>
                      <a:pt x="1181" y="5029"/>
                      <a:pt x="2093" y="4536"/>
                      <a:pt x="3018" y="4536"/>
                    </a:cubicBezTo>
                    <a:cubicBezTo>
                      <a:pt x="3247" y="4536"/>
                      <a:pt x="3477" y="4567"/>
                      <a:pt x="3700" y="4628"/>
                    </a:cubicBezTo>
                    <a:cubicBezTo>
                      <a:pt x="3714" y="4632"/>
                      <a:pt x="3728" y="4634"/>
                      <a:pt x="3741" y="4634"/>
                    </a:cubicBezTo>
                    <a:cubicBezTo>
                      <a:pt x="3884" y="4634"/>
                      <a:pt x="3929" y="4411"/>
                      <a:pt x="3773" y="4359"/>
                    </a:cubicBezTo>
                    <a:cubicBezTo>
                      <a:pt x="3501" y="4268"/>
                      <a:pt x="3218" y="4225"/>
                      <a:pt x="2936" y="4225"/>
                    </a:cubicBezTo>
                    <a:cubicBezTo>
                      <a:pt x="1903" y="4225"/>
                      <a:pt x="888" y="4810"/>
                      <a:pt x="490" y="5817"/>
                    </a:cubicBezTo>
                    <a:cubicBezTo>
                      <a:pt x="1" y="7049"/>
                      <a:pt x="632" y="8613"/>
                      <a:pt x="1848" y="9148"/>
                    </a:cubicBezTo>
                    <a:cubicBezTo>
                      <a:pt x="2162" y="9286"/>
                      <a:pt x="2499" y="9351"/>
                      <a:pt x="2838" y="9351"/>
                    </a:cubicBezTo>
                    <a:cubicBezTo>
                      <a:pt x="3813" y="9351"/>
                      <a:pt x="4796" y="8813"/>
                      <a:pt x="5233" y="7927"/>
                    </a:cubicBezTo>
                    <a:cubicBezTo>
                      <a:pt x="5491" y="7403"/>
                      <a:pt x="5538" y="6834"/>
                      <a:pt x="5421" y="6297"/>
                    </a:cubicBezTo>
                    <a:lnTo>
                      <a:pt x="5421" y="6297"/>
                    </a:lnTo>
                    <a:cubicBezTo>
                      <a:pt x="5424" y="6297"/>
                      <a:pt x="5428" y="6298"/>
                      <a:pt x="5431" y="6298"/>
                    </a:cubicBezTo>
                    <a:cubicBezTo>
                      <a:pt x="5440" y="6298"/>
                      <a:pt x="5450" y="6296"/>
                      <a:pt x="5459" y="6292"/>
                    </a:cubicBezTo>
                    <a:cubicBezTo>
                      <a:pt x="6671" y="5886"/>
                      <a:pt x="7860" y="5416"/>
                      <a:pt x="9022" y="4882"/>
                    </a:cubicBezTo>
                    <a:cubicBezTo>
                      <a:pt x="9577" y="5364"/>
                      <a:pt x="10203" y="5571"/>
                      <a:pt x="10811" y="5571"/>
                    </a:cubicBezTo>
                    <a:cubicBezTo>
                      <a:pt x="10868" y="5571"/>
                      <a:pt x="10924" y="5569"/>
                      <a:pt x="10980" y="5565"/>
                    </a:cubicBezTo>
                    <a:cubicBezTo>
                      <a:pt x="11119" y="6801"/>
                      <a:pt x="11302" y="8033"/>
                      <a:pt x="11490" y="9261"/>
                    </a:cubicBezTo>
                    <a:cubicBezTo>
                      <a:pt x="10446" y="9373"/>
                      <a:pt x="9707" y="10396"/>
                      <a:pt x="9933" y="11464"/>
                    </a:cubicBezTo>
                    <a:cubicBezTo>
                      <a:pt x="10115" y="12318"/>
                      <a:pt x="10738" y="12932"/>
                      <a:pt x="11501" y="13222"/>
                    </a:cubicBezTo>
                    <a:cubicBezTo>
                      <a:pt x="11498" y="13227"/>
                      <a:pt x="11497" y="13232"/>
                      <a:pt x="11494" y="13236"/>
                    </a:cubicBezTo>
                    <a:cubicBezTo>
                      <a:pt x="11470" y="13283"/>
                      <a:pt x="11508" y="13323"/>
                      <a:pt x="11546" y="13323"/>
                    </a:cubicBezTo>
                    <a:cubicBezTo>
                      <a:pt x="11563" y="13323"/>
                      <a:pt x="11580" y="13315"/>
                      <a:pt x="11592" y="13295"/>
                    </a:cubicBezTo>
                    <a:cubicBezTo>
                      <a:pt x="11600" y="13283"/>
                      <a:pt x="11607" y="13271"/>
                      <a:pt x="11613" y="13259"/>
                    </a:cubicBezTo>
                    <a:cubicBezTo>
                      <a:pt x="11905" y="13356"/>
                      <a:pt x="12210" y="13406"/>
                      <a:pt x="12516" y="13406"/>
                    </a:cubicBezTo>
                    <a:cubicBezTo>
                      <a:pt x="12655" y="13406"/>
                      <a:pt x="12794" y="13395"/>
                      <a:pt x="12933" y="13375"/>
                    </a:cubicBezTo>
                    <a:cubicBezTo>
                      <a:pt x="14286" y="13171"/>
                      <a:pt x="15379" y="12009"/>
                      <a:pt x="15276" y="10600"/>
                    </a:cubicBezTo>
                    <a:cubicBezTo>
                      <a:pt x="15199" y="9570"/>
                      <a:pt x="14331" y="8678"/>
                      <a:pt x="13317" y="8678"/>
                    </a:cubicBezTo>
                    <a:cubicBezTo>
                      <a:pt x="13280" y="8678"/>
                      <a:pt x="13243" y="8679"/>
                      <a:pt x="13205" y="8681"/>
                    </a:cubicBezTo>
                    <a:cubicBezTo>
                      <a:pt x="13003" y="7449"/>
                      <a:pt x="12770" y="6222"/>
                      <a:pt x="12493" y="5006"/>
                    </a:cubicBezTo>
                    <a:cubicBezTo>
                      <a:pt x="13500" y="4266"/>
                      <a:pt x="14036" y="2902"/>
                      <a:pt x="13274" y="1509"/>
                    </a:cubicBezTo>
                    <a:cubicBezTo>
                      <a:pt x="12751" y="556"/>
                      <a:pt x="11772" y="1"/>
                      <a:pt x="10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19" name="Google Shape;1019;p6"/>
          <p:cNvGrpSpPr/>
          <p:nvPr/>
        </p:nvGrpSpPr>
        <p:grpSpPr>
          <a:xfrm rot="8930148">
            <a:off x="4337882" y="3536334"/>
            <a:ext cx="743961" cy="684285"/>
            <a:chOff x="4232375" y="3335925"/>
            <a:chExt cx="743950" cy="684275"/>
          </a:xfrm>
        </p:grpSpPr>
        <p:sp>
          <p:nvSpPr>
            <p:cNvPr id="1020" name="Google Shape;1020;p6"/>
            <p:cNvSpPr/>
            <p:nvPr/>
          </p:nvSpPr>
          <p:spPr>
            <a:xfrm>
              <a:off x="4232375" y="3391025"/>
              <a:ext cx="743950" cy="629175"/>
            </a:xfrm>
            <a:custGeom>
              <a:rect b="b" l="l" r="r" t="t"/>
              <a:pathLst>
                <a:path extrusionOk="0" h="25167" w="29758">
                  <a:moveTo>
                    <a:pt x="29758" y="25167"/>
                  </a:moveTo>
                  <a:cubicBezTo>
                    <a:pt x="29758" y="12176"/>
                    <a:pt x="12738" y="2553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6"/>
            <p:cNvSpPr/>
            <p:nvPr/>
          </p:nvSpPr>
          <p:spPr>
            <a:xfrm>
              <a:off x="4232375" y="3391025"/>
              <a:ext cx="78075" cy="123975"/>
            </a:xfrm>
            <a:custGeom>
              <a:rect b="b" l="l" r="r" t="t"/>
              <a:pathLst>
                <a:path extrusionOk="0" h="4959" w="3123">
                  <a:moveTo>
                    <a:pt x="0" y="0"/>
                  </a:moveTo>
                  <a:cubicBezTo>
                    <a:pt x="1382" y="1380"/>
                    <a:pt x="2118" y="3284"/>
                    <a:pt x="3123" y="4959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6"/>
            <p:cNvSpPr/>
            <p:nvPr/>
          </p:nvSpPr>
          <p:spPr>
            <a:xfrm>
              <a:off x="4237875" y="3335925"/>
              <a:ext cx="128600" cy="59700"/>
            </a:xfrm>
            <a:custGeom>
              <a:rect b="b" l="l" r="r" t="t"/>
              <a:pathLst>
                <a:path extrusionOk="0" h="2388" w="5144">
                  <a:moveTo>
                    <a:pt x="0" y="2388"/>
                  </a:moveTo>
                  <a:cubicBezTo>
                    <a:pt x="1337" y="1051"/>
                    <a:pt x="3290" y="371"/>
                    <a:pt x="5144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3" name="Google Shape;1023;p6"/>
          <p:cNvSpPr txBox="1"/>
          <p:nvPr>
            <p:ph type="title"/>
          </p:nvPr>
        </p:nvSpPr>
        <p:spPr>
          <a:xfrm>
            <a:off x="720000" y="550780"/>
            <a:ext cx="4080000" cy="10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200"/>
              <a:t>Tool Overview: </a:t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200"/>
              <a:t> </a:t>
            </a:r>
            <a:r>
              <a:rPr lang="en" sz="3200">
                <a:highlight>
                  <a:schemeClr val="dk2"/>
                </a:highlight>
              </a:rPr>
              <a:t>Apache JMeter</a:t>
            </a:r>
            <a:endParaRPr sz="3200">
              <a:highlight>
                <a:schemeClr val="dk2"/>
              </a:highlight>
            </a:endParaRPr>
          </a:p>
        </p:txBody>
      </p:sp>
      <p:sp>
        <p:nvSpPr>
          <p:cNvPr id="1024" name="Google Shape;1024;p6"/>
          <p:cNvSpPr txBox="1"/>
          <p:nvPr>
            <p:ph idx="1" type="subTitle"/>
          </p:nvPr>
        </p:nvSpPr>
        <p:spPr>
          <a:xfrm>
            <a:off x="720000" y="1768850"/>
            <a:ext cx="4080000" cy="31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A Popular, Powerful GUI Tool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Written in Java, open-source, and has a large community.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Supports many protocols (Web, API, Database, FTP, etc.).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Powerful for testing complex, end-to-end user workflows.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Use </a:t>
            </a:r>
            <a:r>
              <a:rPr b="1" lang="en"/>
              <a:t>Jmeter </a:t>
            </a:r>
            <a:r>
              <a:rPr b="1" lang="en"/>
              <a:t>when:</a:t>
            </a:r>
            <a:r>
              <a:rPr lang="en"/>
              <a:t> </a:t>
            </a:r>
            <a:r>
              <a:rPr lang="en"/>
              <a:t>You prefer a visual builder, need to test complex workflows, or test non-web protocols.</a:t>
            </a:r>
            <a:endParaRPr/>
          </a:p>
        </p:txBody>
      </p:sp>
      <p:pic>
        <p:nvPicPr>
          <p:cNvPr id="1025" name="Google Shape;1025;p6" title="jmeter-logo-png_seeklogo-388141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330" r="3330" t="0"/>
          <a:stretch/>
        </p:blipFill>
        <p:spPr>
          <a:xfrm>
            <a:off x="5205225" y="1110775"/>
            <a:ext cx="3006900" cy="3187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8900000" dist="247650">
              <a:schemeClr val="dk2"/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0" name="Google Shape;1030;g3a4575b4c13_0_60"/>
          <p:cNvGraphicFramePr/>
          <p:nvPr/>
        </p:nvGraphicFramePr>
        <p:xfrm>
          <a:off x="796200" y="213660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{34130326-C682-4D9A-B6A2-7CE5849FB3E5}</a:tableStyleId>
              </a:tblPr>
              <a:tblGrid>
                <a:gridCol w="3304800"/>
              </a:tblGrid>
              <a:tr h="393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dk2"/>
                          </a:highlight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Advantages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dk2"/>
                        </a:highlight>
                        <a:latin typeface="Dela Gothic One"/>
                        <a:ea typeface="Dela Gothic One"/>
                        <a:cs typeface="Dela Gothic One"/>
                        <a:sym typeface="Dela Gothic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9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Rich GUI interface (easy for beginners).</a:t>
                      </a:r>
                      <a:endParaRPr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4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Supports many protocols (HTTP, JDBC, FTP, etc.).</a:t>
                      </a:r>
                      <a:endParaRPr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4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Extensive plugin ecosystem.</a:t>
                      </a:r>
                      <a:endParaRPr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31" name="Google Shape;1031;g3a4575b4c13_0_60"/>
          <p:cNvGraphicFramePr/>
          <p:nvPr/>
        </p:nvGraphicFramePr>
        <p:xfrm>
          <a:off x="4783163" y="2146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{34130326-C682-4D9A-B6A2-7CE5849FB3E5}</a:tableStyleId>
              </a:tblPr>
              <a:tblGrid>
                <a:gridCol w="3304800"/>
              </a:tblGrid>
              <a:tr h="372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dk2"/>
                          </a:highlight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Disadvantages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dk2"/>
                        </a:highlight>
                        <a:latin typeface="Dela Gothic One"/>
                        <a:ea typeface="Dela Gothic One"/>
                        <a:cs typeface="Dela Gothic One"/>
                        <a:sym typeface="Dela Gothic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7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High resource consumption (Java-based).</a:t>
                      </a:r>
                      <a:endParaRPr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7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Reporting is basic without plugins.</a:t>
                      </a:r>
                      <a:endParaRPr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7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Less "developer-friendly" for CI/CD.</a:t>
                      </a:r>
                      <a:endParaRPr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032" name="Google Shape;1032;g3a4575b4c13_0_60"/>
          <p:cNvGrpSpPr/>
          <p:nvPr/>
        </p:nvGrpSpPr>
        <p:grpSpPr>
          <a:xfrm flipH="1" rot="1291870">
            <a:off x="1380907" y="1391555"/>
            <a:ext cx="743936" cy="684262"/>
            <a:chOff x="4232375" y="3335925"/>
            <a:chExt cx="743950" cy="684275"/>
          </a:xfrm>
        </p:grpSpPr>
        <p:sp>
          <p:nvSpPr>
            <p:cNvPr id="1033" name="Google Shape;1033;g3a4575b4c13_0_60"/>
            <p:cNvSpPr/>
            <p:nvPr/>
          </p:nvSpPr>
          <p:spPr>
            <a:xfrm>
              <a:off x="4232375" y="3391025"/>
              <a:ext cx="743950" cy="629175"/>
            </a:xfrm>
            <a:custGeom>
              <a:rect b="b" l="l" r="r" t="t"/>
              <a:pathLst>
                <a:path extrusionOk="0" h="25167" w="29758">
                  <a:moveTo>
                    <a:pt x="29758" y="25167"/>
                  </a:moveTo>
                  <a:cubicBezTo>
                    <a:pt x="29758" y="12176"/>
                    <a:pt x="12738" y="2553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g3a4575b4c13_0_60"/>
            <p:cNvSpPr/>
            <p:nvPr/>
          </p:nvSpPr>
          <p:spPr>
            <a:xfrm>
              <a:off x="4232375" y="3391025"/>
              <a:ext cx="78075" cy="123975"/>
            </a:xfrm>
            <a:custGeom>
              <a:rect b="b" l="l" r="r" t="t"/>
              <a:pathLst>
                <a:path extrusionOk="0" h="4959" w="3123">
                  <a:moveTo>
                    <a:pt x="0" y="0"/>
                  </a:moveTo>
                  <a:cubicBezTo>
                    <a:pt x="1382" y="1380"/>
                    <a:pt x="2118" y="3284"/>
                    <a:pt x="3123" y="4959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g3a4575b4c13_0_60"/>
            <p:cNvSpPr/>
            <p:nvPr/>
          </p:nvSpPr>
          <p:spPr>
            <a:xfrm>
              <a:off x="4237875" y="3335925"/>
              <a:ext cx="128600" cy="59700"/>
            </a:xfrm>
            <a:custGeom>
              <a:rect b="b" l="l" r="r" t="t"/>
              <a:pathLst>
                <a:path extrusionOk="0" h="2388" w="5144">
                  <a:moveTo>
                    <a:pt x="0" y="2388"/>
                  </a:moveTo>
                  <a:cubicBezTo>
                    <a:pt x="1337" y="1051"/>
                    <a:pt x="3290" y="371"/>
                    <a:pt x="5144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6" name="Google Shape;1036;g3a4575b4c13_0_60"/>
          <p:cNvSpPr txBox="1"/>
          <p:nvPr/>
        </p:nvSpPr>
        <p:spPr>
          <a:xfrm>
            <a:off x="2446500" y="742892"/>
            <a:ext cx="5332200" cy="1019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8960000" dist="190500">
              <a:schemeClr val="dk2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Open-source, 100% Java application for load testing. Originally for web, now supports many protocols. Uses a GUI to build test plans.</a:t>
            </a:r>
            <a:endParaRPr sz="1500">
              <a:solidFill>
                <a:schemeClr val="dk1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grpSp>
        <p:nvGrpSpPr>
          <p:cNvPr id="1037" name="Google Shape;1037;g3a4575b4c13_0_60"/>
          <p:cNvGrpSpPr/>
          <p:nvPr/>
        </p:nvGrpSpPr>
        <p:grpSpPr>
          <a:xfrm rot="1540512">
            <a:off x="7435516" y="184027"/>
            <a:ext cx="588546" cy="847809"/>
            <a:chOff x="138053" y="131870"/>
            <a:chExt cx="640700" cy="922938"/>
          </a:xfrm>
        </p:grpSpPr>
        <p:grpSp>
          <p:nvGrpSpPr>
            <p:cNvPr id="1038" name="Google Shape;1038;g3a4575b4c13_0_60"/>
            <p:cNvGrpSpPr/>
            <p:nvPr/>
          </p:nvGrpSpPr>
          <p:grpSpPr>
            <a:xfrm rot="-1029449">
              <a:off x="214817" y="176419"/>
              <a:ext cx="389401" cy="579177"/>
              <a:chOff x="214950" y="878975"/>
              <a:chExt cx="389400" cy="579175"/>
            </a:xfrm>
          </p:grpSpPr>
          <p:sp>
            <p:nvSpPr>
              <p:cNvPr id="1039" name="Google Shape;1039;g3a4575b4c13_0_60"/>
              <p:cNvSpPr/>
              <p:nvPr/>
            </p:nvSpPr>
            <p:spPr>
              <a:xfrm>
                <a:off x="253500" y="878975"/>
                <a:ext cx="312300" cy="16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" name="Google Shape;1040;g3a4575b4c13_0_60"/>
              <p:cNvSpPr/>
              <p:nvPr/>
            </p:nvSpPr>
            <p:spPr>
              <a:xfrm>
                <a:off x="214950" y="1215750"/>
                <a:ext cx="389400" cy="242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" name="Google Shape;1041;g3a4575b4c13_0_60"/>
              <p:cNvSpPr/>
              <p:nvPr/>
            </p:nvSpPr>
            <p:spPr>
              <a:xfrm rot="10800000">
                <a:off x="276475" y="961650"/>
                <a:ext cx="266350" cy="387900"/>
              </a:xfrm>
              <a:prstGeom prst="flowChartManualOperation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2" name="Google Shape;1042;g3a4575b4c13_0_60"/>
            <p:cNvGrpSpPr/>
            <p:nvPr/>
          </p:nvGrpSpPr>
          <p:grpSpPr>
            <a:xfrm rot="-875067">
              <a:off x="322439" y="197805"/>
              <a:ext cx="358190" cy="825201"/>
              <a:chOff x="6934150" y="1702750"/>
              <a:chExt cx="213125" cy="491000"/>
            </a:xfrm>
          </p:grpSpPr>
          <p:sp>
            <p:nvSpPr>
              <p:cNvPr id="1043" name="Google Shape;1043;g3a4575b4c13_0_60"/>
              <p:cNvSpPr/>
              <p:nvPr/>
            </p:nvSpPr>
            <p:spPr>
              <a:xfrm>
                <a:off x="6934150" y="1702750"/>
                <a:ext cx="213125" cy="491000"/>
              </a:xfrm>
              <a:custGeom>
                <a:rect b="b" l="l" r="r" t="t"/>
                <a:pathLst>
                  <a:path extrusionOk="0" h="19640" w="8525">
                    <a:moveTo>
                      <a:pt x="3168" y="286"/>
                    </a:moveTo>
                    <a:cubicBezTo>
                      <a:pt x="3469" y="286"/>
                      <a:pt x="3773" y="305"/>
                      <a:pt x="4066" y="320"/>
                    </a:cubicBezTo>
                    <a:cubicBezTo>
                      <a:pt x="4973" y="367"/>
                      <a:pt x="5812" y="480"/>
                      <a:pt x="6578" y="1012"/>
                    </a:cubicBezTo>
                    <a:cubicBezTo>
                      <a:pt x="6553" y="1892"/>
                      <a:pt x="5563" y="2244"/>
                      <a:pt x="4455" y="2244"/>
                    </a:cubicBezTo>
                    <a:cubicBezTo>
                      <a:pt x="2953" y="2244"/>
                      <a:pt x="1236" y="1596"/>
                      <a:pt x="1422" y="741"/>
                    </a:cubicBezTo>
                    <a:lnTo>
                      <a:pt x="1422" y="740"/>
                    </a:lnTo>
                    <a:cubicBezTo>
                      <a:pt x="1725" y="478"/>
                      <a:pt x="2471" y="328"/>
                      <a:pt x="2630" y="312"/>
                    </a:cubicBezTo>
                    <a:cubicBezTo>
                      <a:pt x="2806" y="293"/>
                      <a:pt x="2986" y="286"/>
                      <a:pt x="3168" y="286"/>
                    </a:cubicBezTo>
                    <a:close/>
                    <a:moveTo>
                      <a:pt x="1239" y="1355"/>
                    </a:moveTo>
                    <a:lnTo>
                      <a:pt x="1239" y="1355"/>
                    </a:lnTo>
                    <a:cubicBezTo>
                      <a:pt x="1585" y="2005"/>
                      <a:pt x="3086" y="2341"/>
                      <a:pt x="3595" y="2392"/>
                    </a:cubicBezTo>
                    <a:cubicBezTo>
                      <a:pt x="3777" y="2411"/>
                      <a:pt x="4022" y="2425"/>
                      <a:pt x="4297" y="2425"/>
                    </a:cubicBezTo>
                    <a:cubicBezTo>
                      <a:pt x="5122" y="2425"/>
                      <a:pt x="6209" y="2295"/>
                      <a:pt x="6640" y="1755"/>
                    </a:cubicBezTo>
                    <a:lnTo>
                      <a:pt x="6640" y="1755"/>
                    </a:lnTo>
                    <a:cubicBezTo>
                      <a:pt x="6581" y="2333"/>
                      <a:pt x="6298" y="2663"/>
                      <a:pt x="5781" y="2733"/>
                    </a:cubicBezTo>
                    <a:lnTo>
                      <a:pt x="5781" y="2732"/>
                    </a:lnTo>
                    <a:cubicBezTo>
                      <a:pt x="5560" y="2804"/>
                      <a:pt x="5333" y="2853"/>
                      <a:pt x="5104" y="2882"/>
                    </a:cubicBezTo>
                    <a:cubicBezTo>
                      <a:pt x="4827" y="2922"/>
                      <a:pt x="4548" y="2942"/>
                      <a:pt x="4269" y="2942"/>
                    </a:cubicBezTo>
                    <a:cubicBezTo>
                      <a:pt x="4127" y="2942"/>
                      <a:pt x="3985" y="2936"/>
                      <a:pt x="3843" y="2926"/>
                    </a:cubicBezTo>
                    <a:cubicBezTo>
                      <a:pt x="2998" y="2869"/>
                      <a:pt x="1172" y="2577"/>
                      <a:pt x="1239" y="1355"/>
                    </a:cubicBezTo>
                    <a:close/>
                    <a:moveTo>
                      <a:pt x="6129" y="8701"/>
                    </a:moveTo>
                    <a:cubicBezTo>
                      <a:pt x="6148" y="8801"/>
                      <a:pt x="6164" y="8903"/>
                      <a:pt x="6183" y="9005"/>
                    </a:cubicBezTo>
                    <a:lnTo>
                      <a:pt x="6183" y="9007"/>
                    </a:lnTo>
                    <a:cubicBezTo>
                      <a:pt x="5958" y="9177"/>
                      <a:pt x="5713" y="9322"/>
                      <a:pt x="5455" y="9437"/>
                    </a:cubicBezTo>
                    <a:cubicBezTo>
                      <a:pt x="5686" y="9196"/>
                      <a:pt x="5912" y="8951"/>
                      <a:pt x="6129" y="8701"/>
                    </a:cubicBezTo>
                    <a:close/>
                    <a:moveTo>
                      <a:pt x="2737" y="2953"/>
                    </a:moveTo>
                    <a:cubicBezTo>
                      <a:pt x="3305" y="3099"/>
                      <a:pt x="3897" y="3155"/>
                      <a:pt x="4308" y="3155"/>
                    </a:cubicBezTo>
                    <a:cubicBezTo>
                      <a:pt x="4341" y="3155"/>
                      <a:pt x="4373" y="3155"/>
                      <a:pt x="4404" y="3154"/>
                    </a:cubicBezTo>
                    <a:cubicBezTo>
                      <a:pt x="4713" y="3149"/>
                      <a:pt x="5021" y="3125"/>
                      <a:pt x="5327" y="3084"/>
                    </a:cubicBezTo>
                    <a:cubicBezTo>
                      <a:pt x="5539" y="4912"/>
                      <a:pt x="5780" y="6758"/>
                      <a:pt x="6108" y="8571"/>
                    </a:cubicBezTo>
                    <a:cubicBezTo>
                      <a:pt x="5808" y="8877"/>
                      <a:pt x="5526" y="9198"/>
                      <a:pt x="5249" y="9523"/>
                    </a:cubicBezTo>
                    <a:cubicBezTo>
                      <a:pt x="4996" y="9620"/>
                      <a:pt x="4731" y="9690"/>
                      <a:pt x="4463" y="9729"/>
                    </a:cubicBezTo>
                    <a:cubicBezTo>
                      <a:pt x="4651" y="9531"/>
                      <a:pt x="4846" y="9340"/>
                      <a:pt x="5048" y="9153"/>
                    </a:cubicBezTo>
                    <a:cubicBezTo>
                      <a:pt x="5077" y="9127"/>
                      <a:pt x="5053" y="9083"/>
                      <a:pt x="5021" y="9083"/>
                    </a:cubicBezTo>
                    <a:cubicBezTo>
                      <a:pt x="5013" y="9083"/>
                      <a:pt x="5004" y="9086"/>
                      <a:pt x="4996" y="9093"/>
                    </a:cubicBezTo>
                    <a:cubicBezTo>
                      <a:pt x="4758" y="9292"/>
                      <a:pt x="4537" y="9510"/>
                      <a:pt x="4331" y="9743"/>
                    </a:cubicBezTo>
                    <a:cubicBezTo>
                      <a:pt x="4226" y="9754"/>
                      <a:pt x="4121" y="9759"/>
                      <a:pt x="4016" y="9759"/>
                    </a:cubicBezTo>
                    <a:cubicBezTo>
                      <a:pt x="3404" y="9759"/>
                      <a:pt x="2811" y="9570"/>
                      <a:pt x="2347" y="9128"/>
                    </a:cubicBezTo>
                    <a:cubicBezTo>
                      <a:pt x="2348" y="9126"/>
                      <a:pt x="2350" y="9126"/>
                      <a:pt x="2351" y="9125"/>
                    </a:cubicBezTo>
                    <a:cubicBezTo>
                      <a:pt x="2547" y="8830"/>
                      <a:pt x="2798" y="8583"/>
                      <a:pt x="3085" y="8374"/>
                    </a:cubicBezTo>
                    <a:cubicBezTo>
                      <a:pt x="3113" y="8352"/>
                      <a:pt x="3090" y="8315"/>
                      <a:pt x="3060" y="8315"/>
                    </a:cubicBezTo>
                    <a:cubicBezTo>
                      <a:pt x="3054" y="8315"/>
                      <a:pt x="3047" y="8317"/>
                      <a:pt x="3040" y="8321"/>
                    </a:cubicBezTo>
                    <a:cubicBezTo>
                      <a:pt x="2736" y="8516"/>
                      <a:pt x="2492" y="8775"/>
                      <a:pt x="2296" y="9078"/>
                    </a:cubicBezTo>
                    <a:cubicBezTo>
                      <a:pt x="2195" y="8978"/>
                      <a:pt x="2104" y="8870"/>
                      <a:pt x="2025" y="8753"/>
                    </a:cubicBezTo>
                    <a:cubicBezTo>
                      <a:pt x="2023" y="8752"/>
                      <a:pt x="2020" y="8752"/>
                      <a:pt x="2018" y="8750"/>
                    </a:cubicBezTo>
                    <a:cubicBezTo>
                      <a:pt x="2039" y="8610"/>
                      <a:pt x="2055" y="8469"/>
                      <a:pt x="2074" y="8329"/>
                    </a:cubicBezTo>
                    <a:cubicBezTo>
                      <a:pt x="2377" y="8014"/>
                      <a:pt x="2683" y="7701"/>
                      <a:pt x="2970" y="7373"/>
                    </a:cubicBezTo>
                    <a:cubicBezTo>
                      <a:pt x="2988" y="7351"/>
                      <a:pt x="2965" y="7320"/>
                      <a:pt x="2941" y="7320"/>
                    </a:cubicBezTo>
                    <a:cubicBezTo>
                      <a:pt x="2935" y="7320"/>
                      <a:pt x="2928" y="7323"/>
                      <a:pt x="2922" y="7328"/>
                    </a:cubicBezTo>
                    <a:cubicBezTo>
                      <a:pt x="2635" y="7606"/>
                      <a:pt x="2366" y="7897"/>
                      <a:pt x="2093" y="8189"/>
                    </a:cubicBezTo>
                    <a:cubicBezTo>
                      <a:pt x="2131" y="7916"/>
                      <a:pt x="2170" y="7644"/>
                      <a:pt x="2205" y="7370"/>
                    </a:cubicBezTo>
                    <a:cubicBezTo>
                      <a:pt x="2441" y="7143"/>
                      <a:pt x="2677" y="6914"/>
                      <a:pt x="2901" y="6673"/>
                    </a:cubicBezTo>
                    <a:cubicBezTo>
                      <a:pt x="2926" y="6646"/>
                      <a:pt x="2905" y="6604"/>
                      <a:pt x="2876" y="6604"/>
                    </a:cubicBezTo>
                    <a:cubicBezTo>
                      <a:pt x="2868" y="6604"/>
                      <a:pt x="2860" y="6607"/>
                      <a:pt x="2852" y="6614"/>
                    </a:cubicBezTo>
                    <a:cubicBezTo>
                      <a:pt x="2635" y="6815"/>
                      <a:pt x="2428" y="7025"/>
                      <a:pt x="2221" y="7239"/>
                    </a:cubicBezTo>
                    <a:cubicBezTo>
                      <a:pt x="2251" y="7006"/>
                      <a:pt x="2281" y="6774"/>
                      <a:pt x="2308" y="6541"/>
                    </a:cubicBezTo>
                    <a:cubicBezTo>
                      <a:pt x="2527" y="6292"/>
                      <a:pt x="2745" y="6045"/>
                      <a:pt x="2952" y="5787"/>
                    </a:cubicBezTo>
                    <a:cubicBezTo>
                      <a:pt x="2973" y="5762"/>
                      <a:pt x="2949" y="5735"/>
                      <a:pt x="2923" y="5735"/>
                    </a:cubicBezTo>
                    <a:cubicBezTo>
                      <a:pt x="2914" y="5735"/>
                      <a:pt x="2904" y="5739"/>
                      <a:pt x="2896" y="5747"/>
                    </a:cubicBezTo>
                    <a:cubicBezTo>
                      <a:pt x="2700" y="5959"/>
                      <a:pt x="2514" y="6179"/>
                      <a:pt x="2326" y="6398"/>
                    </a:cubicBezTo>
                    <a:cubicBezTo>
                      <a:pt x="2363" y="6103"/>
                      <a:pt x="2398" y="5808"/>
                      <a:pt x="2433" y="5511"/>
                    </a:cubicBezTo>
                    <a:cubicBezTo>
                      <a:pt x="2637" y="5312"/>
                      <a:pt x="2839" y="5110"/>
                      <a:pt x="3035" y="4904"/>
                    </a:cubicBezTo>
                    <a:cubicBezTo>
                      <a:pt x="3059" y="4879"/>
                      <a:pt x="3039" y="4842"/>
                      <a:pt x="3013" y="4842"/>
                    </a:cubicBezTo>
                    <a:cubicBezTo>
                      <a:pt x="3006" y="4842"/>
                      <a:pt x="2998" y="4845"/>
                      <a:pt x="2991" y="4852"/>
                    </a:cubicBezTo>
                    <a:cubicBezTo>
                      <a:pt x="2806" y="5032"/>
                      <a:pt x="2626" y="5215"/>
                      <a:pt x="2445" y="5401"/>
                    </a:cubicBezTo>
                    <a:cubicBezTo>
                      <a:pt x="2474" y="5161"/>
                      <a:pt x="2504" y="4920"/>
                      <a:pt x="2532" y="4679"/>
                    </a:cubicBezTo>
                    <a:cubicBezTo>
                      <a:pt x="2787" y="4447"/>
                      <a:pt x="3034" y="4206"/>
                      <a:pt x="3269" y="3954"/>
                    </a:cubicBezTo>
                    <a:cubicBezTo>
                      <a:pt x="3293" y="3928"/>
                      <a:pt x="3273" y="3888"/>
                      <a:pt x="3245" y="3888"/>
                    </a:cubicBezTo>
                    <a:cubicBezTo>
                      <a:pt x="3238" y="3888"/>
                      <a:pt x="3230" y="3891"/>
                      <a:pt x="3222" y="3898"/>
                    </a:cubicBezTo>
                    <a:cubicBezTo>
                      <a:pt x="2989" y="4109"/>
                      <a:pt x="2764" y="4330"/>
                      <a:pt x="2546" y="4558"/>
                    </a:cubicBezTo>
                    <a:cubicBezTo>
                      <a:pt x="2565" y="4396"/>
                      <a:pt x="2584" y="4233"/>
                      <a:pt x="2603" y="4071"/>
                    </a:cubicBezTo>
                    <a:cubicBezTo>
                      <a:pt x="2845" y="3733"/>
                      <a:pt x="3145" y="3439"/>
                      <a:pt x="3488" y="3205"/>
                    </a:cubicBezTo>
                    <a:cubicBezTo>
                      <a:pt x="3522" y="3182"/>
                      <a:pt x="3495" y="3127"/>
                      <a:pt x="3460" y="3127"/>
                    </a:cubicBezTo>
                    <a:cubicBezTo>
                      <a:pt x="3454" y="3127"/>
                      <a:pt x="3448" y="3128"/>
                      <a:pt x="3442" y="3132"/>
                    </a:cubicBezTo>
                    <a:cubicBezTo>
                      <a:pt x="3112" y="3317"/>
                      <a:pt x="2831" y="3578"/>
                      <a:pt x="2624" y="3894"/>
                    </a:cubicBezTo>
                    <a:cubicBezTo>
                      <a:pt x="2662" y="3580"/>
                      <a:pt x="2697" y="3266"/>
                      <a:pt x="2737" y="2953"/>
                    </a:cubicBezTo>
                    <a:close/>
                    <a:moveTo>
                      <a:pt x="1868" y="7564"/>
                    </a:moveTo>
                    <a:lnTo>
                      <a:pt x="1868" y="7564"/>
                    </a:lnTo>
                    <a:cubicBezTo>
                      <a:pt x="1830" y="7993"/>
                      <a:pt x="1800" y="8420"/>
                      <a:pt x="1782" y="8847"/>
                    </a:cubicBezTo>
                    <a:cubicBezTo>
                      <a:pt x="1777" y="8914"/>
                      <a:pt x="1832" y="8964"/>
                      <a:pt x="1892" y="8964"/>
                    </a:cubicBezTo>
                    <a:cubicBezTo>
                      <a:pt x="1909" y="8964"/>
                      <a:pt x="1925" y="8961"/>
                      <a:pt x="1942" y="8952"/>
                    </a:cubicBezTo>
                    <a:cubicBezTo>
                      <a:pt x="2368" y="9719"/>
                      <a:pt x="3189" y="10044"/>
                      <a:pt x="4044" y="10044"/>
                    </a:cubicBezTo>
                    <a:cubicBezTo>
                      <a:pt x="4898" y="10044"/>
                      <a:pt x="5786" y="9720"/>
                      <a:pt x="6349" y="9191"/>
                    </a:cubicBezTo>
                    <a:cubicBezTo>
                      <a:pt x="6401" y="9176"/>
                      <a:pt x="6435" y="9125"/>
                      <a:pt x="6428" y="9069"/>
                    </a:cubicBezTo>
                    <a:cubicBezTo>
                      <a:pt x="6381" y="8634"/>
                      <a:pt x="6326" y="8199"/>
                      <a:pt x="6269" y="7762"/>
                    </a:cubicBezTo>
                    <a:lnTo>
                      <a:pt x="6269" y="7762"/>
                    </a:lnTo>
                    <a:cubicBezTo>
                      <a:pt x="7364" y="7939"/>
                      <a:pt x="7662" y="8658"/>
                      <a:pt x="7162" y="9917"/>
                    </a:cubicBezTo>
                    <a:cubicBezTo>
                      <a:pt x="6873" y="10334"/>
                      <a:pt x="6462" y="10651"/>
                      <a:pt x="5985" y="10827"/>
                    </a:cubicBezTo>
                    <a:cubicBezTo>
                      <a:pt x="5453" y="11048"/>
                      <a:pt x="4830" y="11120"/>
                      <a:pt x="4261" y="11165"/>
                    </a:cubicBezTo>
                    <a:cubicBezTo>
                      <a:pt x="4008" y="11185"/>
                      <a:pt x="3744" y="11201"/>
                      <a:pt x="3480" y="11201"/>
                    </a:cubicBezTo>
                    <a:cubicBezTo>
                      <a:pt x="3209" y="11201"/>
                      <a:pt x="2939" y="11184"/>
                      <a:pt x="2680" y="11137"/>
                    </a:cubicBezTo>
                    <a:cubicBezTo>
                      <a:pt x="777" y="10798"/>
                      <a:pt x="1" y="8528"/>
                      <a:pt x="1868" y="7564"/>
                    </a:cubicBezTo>
                    <a:close/>
                    <a:moveTo>
                      <a:pt x="7708" y="9292"/>
                    </a:moveTo>
                    <a:cubicBezTo>
                      <a:pt x="8178" y="11311"/>
                      <a:pt x="5423" y="11977"/>
                      <a:pt x="3886" y="11985"/>
                    </a:cubicBezTo>
                    <a:cubicBezTo>
                      <a:pt x="3875" y="11985"/>
                      <a:pt x="3863" y="11985"/>
                      <a:pt x="3851" y="11985"/>
                    </a:cubicBezTo>
                    <a:cubicBezTo>
                      <a:pt x="2355" y="11985"/>
                      <a:pt x="1179" y="11478"/>
                      <a:pt x="694" y="10204"/>
                    </a:cubicBezTo>
                    <a:lnTo>
                      <a:pt x="694" y="10204"/>
                    </a:lnTo>
                    <a:cubicBezTo>
                      <a:pt x="1268" y="11217"/>
                      <a:pt x="2494" y="11468"/>
                      <a:pt x="3612" y="11468"/>
                    </a:cubicBezTo>
                    <a:cubicBezTo>
                      <a:pt x="3851" y="11468"/>
                      <a:pt x="4085" y="11457"/>
                      <a:pt x="4307" y="11439"/>
                    </a:cubicBezTo>
                    <a:cubicBezTo>
                      <a:pt x="5622" y="11330"/>
                      <a:pt x="7428" y="10895"/>
                      <a:pt x="7703" y="9335"/>
                    </a:cubicBezTo>
                    <a:cubicBezTo>
                      <a:pt x="7707" y="9321"/>
                      <a:pt x="7707" y="9306"/>
                      <a:pt x="7708" y="9292"/>
                    </a:cubicBezTo>
                    <a:close/>
                    <a:moveTo>
                      <a:pt x="5019" y="12164"/>
                    </a:moveTo>
                    <a:cubicBezTo>
                      <a:pt x="4914" y="13035"/>
                      <a:pt x="4331" y="18973"/>
                      <a:pt x="4262" y="18973"/>
                    </a:cubicBezTo>
                    <a:cubicBezTo>
                      <a:pt x="4262" y="18973"/>
                      <a:pt x="4262" y="18973"/>
                      <a:pt x="4262" y="18973"/>
                    </a:cubicBezTo>
                    <a:lnTo>
                      <a:pt x="4262" y="18974"/>
                    </a:lnTo>
                    <a:cubicBezTo>
                      <a:pt x="4183" y="18971"/>
                      <a:pt x="3265" y="13428"/>
                      <a:pt x="3027" y="12201"/>
                    </a:cubicBezTo>
                    <a:lnTo>
                      <a:pt x="3027" y="12201"/>
                    </a:lnTo>
                    <a:cubicBezTo>
                      <a:pt x="3313" y="12247"/>
                      <a:pt x="3607" y="12270"/>
                      <a:pt x="3904" y="12270"/>
                    </a:cubicBezTo>
                    <a:cubicBezTo>
                      <a:pt x="4277" y="12270"/>
                      <a:pt x="4654" y="12234"/>
                      <a:pt x="5019" y="12164"/>
                    </a:cubicBezTo>
                    <a:close/>
                    <a:moveTo>
                      <a:pt x="3768" y="0"/>
                    </a:moveTo>
                    <a:cubicBezTo>
                      <a:pt x="3297" y="0"/>
                      <a:pt x="2840" y="39"/>
                      <a:pt x="2437" y="97"/>
                    </a:cubicBezTo>
                    <a:cubicBezTo>
                      <a:pt x="2149" y="139"/>
                      <a:pt x="968" y="612"/>
                      <a:pt x="1135" y="1042"/>
                    </a:cubicBezTo>
                    <a:cubicBezTo>
                      <a:pt x="754" y="2050"/>
                      <a:pt x="1582" y="2614"/>
                      <a:pt x="2549" y="2901"/>
                    </a:cubicBezTo>
                    <a:cubicBezTo>
                      <a:pt x="2269" y="4367"/>
                      <a:pt x="2023" y="5881"/>
                      <a:pt x="1883" y="7384"/>
                    </a:cubicBezTo>
                    <a:cubicBezTo>
                      <a:pt x="995" y="7650"/>
                      <a:pt x="394" y="8411"/>
                      <a:pt x="423" y="9282"/>
                    </a:cubicBezTo>
                    <a:cubicBezTo>
                      <a:pt x="420" y="9286"/>
                      <a:pt x="418" y="9290"/>
                      <a:pt x="418" y="9295"/>
                    </a:cubicBezTo>
                    <a:cubicBezTo>
                      <a:pt x="329" y="10988"/>
                      <a:pt x="1454" y="11885"/>
                      <a:pt x="2858" y="12167"/>
                    </a:cubicBezTo>
                    <a:cubicBezTo>
                      <a:pt x="3239" y="14633"/>
                      <a:pt x="3735" y="17082"/>
                      <a:pt x="4154" y="19542"/>
                    </a:cubicBezTo>
                    <a:cubicBezTo>
                      <a:pt x="4165" y="19608"/>
                      <a:pt x="4217" y="19640"/>
                      <a:pt x="4271" y="19640"/>
                    </a:cubicBezTo>
                    <a:cubicBezTo>
                      <a:pt x="4328" y="19640"/>
                      <a:pt x="4386" y="19604"/>
                      <a:pt x="4395" y="19534"/>
                    </a:cubicBezTo>
                    <a:cubicBezTo>
                      <a:pt x="4725" y="17076"/>
                      <a:pt x="5080" y="14599"/>
                      <a:pt x="5238" y="12124"/>
                    </a:cubicBezTo>
                    <a:cubicBezTo>
                      <a:pt x="5238" y="12121"/>
                      <a:pt x="5238" y="12118"/>
                      <a:pt x="5238" y="12115"/>
                    </a:cubicBezTo>
                    <a:cubicBezTo>
                      <a:pt x="7059" y="11697"/>
                      <a:pt x="8524" y="10447"/>
                      <a:pt x="7732" y="8729"/>
                    </a:cubicBezTo>
                    <a:cubicBezTo>
                      <a:pt x="7724" y="8710"/>
                      <a:pt x="7708" y="8694"/>
                      <a:pt x="7691" y="8685"/>
                    </a:cubicBezTo>
                    <a:cubicBezTo>
                      <a:pt x="7542" y="8009"/>
                      <a:pt x="6972" y="7507"/>
                      <a:pt x="6232" y="7485"/>
                    </a:cubicBezTo>
                    <a:cubicBezTo>
                      <a:pt x="6030" y="6002"/>
                      <a:pt x="5773" y="4520"/>
                      <a:pt x="5506" y="3054"/>
                    </a:cubicBezTo>
                    <a:cubicBezTo>
                      <a:pt x="6092" y="2949"/>
                      <a:pt x="6675" y="2735"/>
                      <a:pt x="6964" y="2293"/>
                    </a:cubicBezTo>
                    <a:cubicBezTo>
                      <a:pt x="7230" y="1887"/>
                      <a:pt x="7149" y="1452"/>
                      <a:pt x="6827" y="1143"/>
                    </a:cubicBezTo>
                    <a:cubicBezTo>
                      <a:pt x="6820" y="1057"/>
                      <a:pt x="6806" y="971"/>
                      <a:pt x="6784" y="888"/>
                    </a:cubicBezTo>
                    <a:cubicBezTo>
                      <a:pt x="6776" y="840"/>
                      <a:pt x="6734" y="806"/>
                      <a:pt x="6688" y="806"/>
                    </a:cubicBezTo>
                    <a:cubicBezTo>
                      <a:pt x="6679" y="806"/>
                      <a:pt x="6670" y="807"/>
                      <a:pt x="6661" y="810"/>
                    </a:cubicBezTo>
                    <a:cubicBezTo>
                      <a:pt x="5929" y="194"/>
                      <a:pt x="4815" y="0"/>
                      <a:pt x="37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g3a4575b4c13_0_60"/>
              <p:cNvSpPr/>
              <p:nvPr/>
            </p:nvSpPr>
            <p:spPr>
              <a:xfrm>
                <a:off x="7003275" y="1920900"/>
                <a:ext cx="20100" cy="18150"/>
              </a:xfrm>
              <a:custGeom>
                <a:rect b="b" l="l" r="r" t="t"/>
                <a:pathLst>
                  <a:path extrusionOk="0" h="726" w="804">
                    <a:moveTo>
                      <a:pt x="753" y="0"/>
                    </a:moveTo>
                    <a:cubicBezTo>
                      <a:pt x="746" y="0"/>
                      <a:pt x="740" y="3"/>
                      <a:pt x="734" y="8"/>
                    </a:cubicBezTo>
                    <a:cubicBezTo>
                      <a:pt x="508" y="236"/>
                      <a:pt x="272" y="456"/>
                      <a:pt x="26" y="665"/>
                    </a:cubicBezTo>
                    <a:cubicBezTo>
                      <a:pt x="1" y="689"/>
                      <a:pt x="21" y="725"/>
                      <a:pt x="48" y="725"/>
                    </a:cubicBezTo>
                    <a:cubicBezTo>
                      <a:pt x="55" y="725"/>
                      <a:pt x="62" y="723"/>
                      <a:pt x="69" y="717"/>
                    </a:cubicBezTo>
                    <a:cubicBezTo>
                      <a:pt x="324" y="515"/>
                      <a:pt x="563" y="293"/>
                      <a:pt x="783" y="54"/>
                    </a:cubicBezTo>
                    <a:cubicBezTo>
                      <a:pt x="803" y="32"/>
                      <a:pt x="778" y="0"/>
                      <a:pt x="7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g3a4575b4c13_0_60"/>
              <p:cNvSpPr/>
              <p:nvPr/>
            </p:nvSpPr>
            <p:spPr>
              <a:xfrm>
                <a:off x="7021075" y="1927925"/>
                <a:ext cx="17950" cy="17450"/>
              </a:xfrm>
              <a:custGeom>
                <a:rect b="b" l="l" r="r" t="t"/>
                <a:pathLst>
                  <a:path extrusionOk="0" h="698" w="718">
                    <a:moveTo>
                      <a:pt x="670" y="1"/>
                    </a:moveTo>
                    <a:cubicBezTo>
                      <a:pt x="663" y="1"/>
                      <a:pt x="655" y="3"/>
                      <a:pt x="648" y="9"/>
                    </a:cubicBezTo>
                    <a:cubicBezTo>
                      <a:pt x="412" y="194"/>
                      <a:pt x="202" y="408"/>
                      <a:pt x="19" y="647"/>
                    </a:cubicBezTo>
                    <a:cubicBezTo>
                      <a:pt x="0" y="671"/>
                      <a:pt x="24" y="697"/>
                      <a:pt x="48" y="697"/>
                    </a:cubicBezTo>
                    <a:cubicBezTo>
                      <a:pt x="57" y="697"/>
                      <a:pt x="66" y="694"/>
                      <a:pt x="73" y="685"/>
                    </a:cubicBezTo>
                    <a:cubicBezTo>
                      <a:pt x="258" y="455"/>
                      <a:pt x="465" y="247"/>
                      <a:pt x="690" y="60"/>
                    </a:cubicBezTo>
                    <a:cubicBezTo>
                      <a:pt x="718" y="37"/>
                      <a:pt x="696" y="1"/>
                      <a:pt x="6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Classify the </a:t>
            </a:r>
            <a:r>
              <a:rPr lang="en">
                <a:highlight>
                  <a:schemeClr val="dk2"/>
                </a:highlight>
              </a:rPr>
              <a:t>advantages</a:t>
            </a:r>
            <a:endParaRPr>
              <a:highlight>
                <a:schemeClr val="dk2"/>
              </a:highlight>
            </a:endParaRPr>
          </a:p>
        </p:txBody>
      </p:sp>
      <p:graphicFrame>
        <p:nvGraphicFramePr>
          <p:cNvPr id="1051" name="Google Shape;1051;p23"/>
          <p:cNvGraphicFramePr/>
          <p:nvPr/>
        </p:nvGraphicFramePr>
        <p:xfrm>
          <a:off x="878000" y="1368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{34130326-C682-4D9A-B6A2-7CE5849FB3E5}</a:tableStyleId>
              </a:tblPr>
              <a:tblGrid>
                <a:gridCol w="1472025"/>
                <a:gridCol w="2937625"/>
                <a:gridCol w="3136350"/>
              </a:tblGrid>
              <a:tr h="368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Feature</a:t>
                      </a:r>
                      <a:endParaRPr u="none" cap="none" strike="noStrike">
                        <a:solidFill>
                          <a:schemeClr val="dk1"/>
                        </a:solidFill>
                        <a:latin typeface="Dela Gothic One"/>
                        <a:ea typeface="Dela Gothic One"/>
                        <a:cs typeface="Dela Gothic One"/>
                        <a:sym typeface="Dela Gothic On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k6 (by Grafana Labs)</a:t>
                      </a:r>
                      <a:endParaRPr u="none" cap="none" strike="noStrike">
                        <a:solidFill>
                          <a:schemeClr val="dk1"/>
                        </a:solidFill>
                        <a:latin typeface="Dela Gothic One"/>
                        <a:ea typeface="Dela Gothic One"/>
                        <a:cs typeface="Dela Gothic One"/>
                        <a:sym typeface="Dela Gothic On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Apache JMeter</a:t>
                      </a:r>
                      <a:endParaRPr>
                        <a:solidFill>
                          <a:schemeClr val="dk1"/>
                        </a:solidFill>
                        <a:latin typeface="Dela Gothic One"/>
                        <a:ea typeface="Dela Gothic One"/>
                        <a:cs typeface="Dela Gothic One"/>
                        <a:sym typeface="Dela Gothic On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0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Scripting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JavaScript (Code-centric)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GUI (Visual test plan)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27000">
                <a:tc>
                  <a:txBody>
                    <a:bodyPr/>
                    <a:lstStyle/>
                    <a:p>
                      <a:pPr indent="0" lvl="0" marL="230399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Primary Use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30399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APIs, Microservices, Web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30399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Web, Complex Workflows, Various Protocols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3775">
                <a:tc>
                  <a:txBody>
                    <a:bodyPr/>
                    <a:lstStyle/>
                    <a:p>
                      <a:pPr indent="0" lvl="0" marL="230399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Performance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30399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Very High (Written in Go)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30399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Good (Written in Java)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27000">
                <a:tc>
                  <a:txBody>
                    <a:bodyPr/>
                    <a:lstStyle/>
                    <a:p>
                      <a:pPr indent="0" lvl="0" marL="230399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Ease of Use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30399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Easy for devs, harder for non-coders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30399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Easy for non-coders (GUI), can get complex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27000">
                <a:tc>
                  <a:txBody>
                    <a:bodyPr/>
                    <a:lstStyle/>
                    <a:p>
                      <a:pPr indent="0" lvl="0" marL="230399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Ecosystem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30399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Modern, CI/CD friendly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30399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Mature, large community, many plugins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3a3da59d902_0_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100">
                <a:highlight>
                  <a:schemeClr val="dk2"/>
                </a:highlight>
              </a:rPr>
              <a:t>JMeter</a:t>
            </a:r>
            <a:r>
              <a:rPr lang="en" sz="2100"/>
              <a:t> Configuration &amp; Setup</a:t>
            </a:r>
            <a:endParaRPr sz="1200"/>
          </a:p>
        </p:txBody>
      </p:sp>
      <p:graphicFrame>
        <p:nvGraphicFramePr>
          <p:cNvPr id="1057" name="Google Shape;1057;g3a3da59d902_0_4"/>
          <p:cNvGraphicFramePr/>
          <p:nvPr/>
        </p:nvGraphicFramePr>
        <p:xfrm>
          <a:off x="796200" y="122220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{34130326-C682-4D9A-B6A2-7CE5849FB3E5}</a:tableStyleId>
              </a:tblPr>
              <a:tblGrid>
                <a:gridCol w="2213375"/>
                <a:gridCol w="2359300"/>
                <a:gridCol w="2326875"/>
              </a:tblGrid>
              <a:tr h="488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dk2"/>
                          </a:highlight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Prerequisites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dk2"/>
                        </a:highlight>
                        <a:latin typeface="Dela Gothic One"/>
                        <a:ea typeface="Dela Gothic One"/>
                        <a:cs typeface="Dela Gothic One"/>
                        <a:sym typeface="Dela Gothic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dk2"/>
                          </a:highlight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Resource Tuning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dk2"/>
                        </a:highlight>
                        <a:latin typeface="Dela Gothic One"/>
                        <a:ea typeface="Dela Gothic One"/>
                        <a:cs typeface="Dela Gothic One"/>
                        <a:sym typeface="Dela Gothic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dk2"/>
                          </a:highlight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Execution Mode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dk2"/>
                        </a:highlight>
                        <a:latin typeface="Dela Gothic One"/>
                        <a:ea typeface="Dela Gothic One"/>
                        <a:cs typeface="Dela Gothic One"/>
                        <a:sym typeface="Dela Gothic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Requires Java (JDK 8+) installed.</a:t>
                      </a:r>
                      <a:endParaRPr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 installation wizard; simply unzip the archive to run.</a:t>
                      </a:r>
                      <a:endParaRPr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Critical: Must manually increase JVM Heap Size (in </a:t>
                      </a:r>
                      <a:r>
                        <a:rPr b="1" lang="en">
                          <a:solidFill>
                            <a:schemeClr val="dk1"/>
                          </a:solidFill>
                          <a:highlight>
                            <a:schemeClr val="dk2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jmeter.bat</a:t>
                      </a: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or </a:t>
                      </a:r>
                      <a:r>
                        <a:rPr b="1" lang="en">
                          <a:solidFill>
                            <a:schemeClr val="dk1"/>
                          </a:solidFill>
                          <a:highlight>
                            <a:schemeClr val="dk2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.sh</a:t>
                      </a: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) to handle high loads (e.g., </a:t>
                      </a:r>
                      <a:r>
                        <a:rPr b="1" lang="en">
                          <a:solidFill>
                            <a:schemeClr val="dk1"/>
                          </a:solidFill>
                          <a:highlight>
                            <a:schemeClr val="dk2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-Xmx4g</a:t>
                      </a: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).</a:t>
                      </a:r>
                      <a:endParaRPr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Disable "View Results Tree" listeners during actual tests to save memory.</a:t>
                      </a:r>
                      <a:endParaRPr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GUI Mode:</a:t>
                      </a: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Use only for test design and debugging.</a:t>
                      </a:r>
                      <a:endParaRPr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CLI (Non-GUI) Mode:</a:t>
                      </a: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Mandatory for actual load testing to ensure performance (</a:t>
                      </a:r>
                      <a:r>
                        <a:rPr b="1" lang="en">
                          <a:solidFill>
                            <a:schemeClr val="dk1"/>
                          </a:solidFill>
                          <a:highlight>
                            <a:schemeClr val="dk2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jmeter -n -t test.jmx</a:t>
                      </a: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).</a:t>
                      </a:r>
                      <a:endParaRPr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058" name="Google Shape;1058;g3a3da59d902_0_4"/>
          <p:cNvGrpSpPr/>
          <p:nvPr/>
        </p:nvGrpSpPr>
        <p:grpSpPr>
          <a:xfrm rot="1540512">
            <a:off x="8284066" y="666127"/>
            <a:ext cx="588546" cy="847809"/>
            <a:chOff x="138053" y="131870"/>
            <a:chExt cx="640700" cy="922938"/>
          </a:xfrm>
        </p:grpSpPr>
        <p:grpSp>
          <p:nvGrpSpPr>
            <p:cNvPr id="1059" name="Google Shape;1059;g3a3da59d902_0_4"/>
            <p:cNvGrpSpPr/>
            <p:nvPr/>
          </p:nvGrpSpPr>
          <p:grpSpPr>
            <a:xfrm rot="-1029449">
              <a:off x="214817" y="176419"/>
              <a:ext cx="389401" cy="579177"/>
              <a:chOff x="214950" y="878975"/>
              <a:chExt cx="389400" cy="579175"/>
            </a:xfrm>
          </p:grpSpPr>
          <p:sp>
            <p:nvSpPr>
              <p:cNvPr id="1060" name="Google Shape;1060;g3a3da59d902_0_4"/>
              <p:cNvSpPr/>
              <p:nvPr/>
            </p:nvSpPr>
            <p:spPr>
              <a:xfrm>
                <a:off x="253500" y="878975"/>
                <a:ext cx="312300" cy="16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" name="Google Shape;1061;g3a3da59d902_0_4"/>
              <p:cNvSpPr/>
              <p:nvPr/>
            </p:nvSpPr>
            <p:spPr>
              <a:xfrm>
                <a:off x="214950" y="1215750"/>
                <a:ext cx="389400" cy="242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g3a3da59d902_0_4"/>
              <p:cNvSpPr/>
              <p:nvPr/>
            </p:nvSpPr>
            <p:spPr>
              <a:xfrm rot="10800000">
                <a:off x="276475" y="961650"/>
                <a:ext cx="266350" cy="387900"/>
              </a:xfrm>
              <a:prstGeom prst="flowChartManualOperation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63" name="Google Shape;1063;g3a3da59d902_0_4"/>
            <p:cNvGrpSpPr/>
            <p:nvPr/>
          </p:nvGrpSpPr>
          <p:grpSpPr>
            <a:xfrm rot="-875067">
              <a:off x="322439" y="197805"/>
              <a:ext cx="358190" cy="825201"/>
              <a:chOff x="6934150" y="1702750"/>
              <a:chExt cx="213125" cy="491000"/>
            </a:xfrm>
          </p:grpSpPr>
          <p:sp>
            <p:nvSpPr>
              <p:cNvPr id="1064" name="Google Shape;1064;g3a3da59d902_0_4"/>
              <p:cNvSpPr/>
              <p:nvPr/>
            </p:nvSpPr>
            <p:spPr>
              <a:xfrm>
                <a:off x="6934150" y="1702750"/>
                <a:ext cx="213125" cy="491000"/>
              </a:xfrm>
              <a:custGeom>
                <a:rect b="b" l="l" r="r" t="t"/>
                <a:pathLst>
                  <a:path extrusionOk="0" h="19640" w="8525">
                    <a:moveTo>
                      <a:pt x="3168" y="286"/>
                    </a:moveTo>
                    <a:cubicBezTo>
                      <a:pt x="3469" y="286"/>
                      <a:pt x="3773" y="305"/>
                      <a:pt x="4066" y="320"/>
                    </a:cubicBezTo>
                    <a:cubicBezTo>
                      <a:pt x="4973" y="367"/>
                      <a:pt x="5812" y="480"/>
                      <a:pt x="6578" y="1012"/>
                    </a:cubicBezTo>
                    <a:cubicBezTo>
                      <a:pt x="6553" y="1892"/>
                      <a:pt x="5563" y="2244"/>
                      <a:pt x="4455" y="2244"/>
                    </a:cubicBezTo>
                    <a:cubicBezTo>
                      <a:pt x="2953" y="2244"/>
                      <a:pt x="1236" y="1596"/>
                      <a:pt x="1422" y="741"/>
                    </a:cubicBezTo>
                    <a:lnTo>
                      <a:pt x="1422" y="740"/>
                    </a:lnTo>
                    <a:cubicBezTo>
                      <a:pt x="1725" y="478"/>
                      <a:pt x="2471" y="328"/>
                      <a:pt x="2630" y="312"/>
                    </a:cubicBezTo>
                    <a:cubicBezTo>
                      <a:pt x="2806" y="293"/>
                      <a:pt x="2986" y="286"/>
                      <a:pt x="3168" y="286"/>
                    </a:cubicBezTo>
                    <a:close/>
                    <a:moveTo>
                      <a:pt x="1239" y="1355"/>
                    </a:moveTo>
                    <a:lnTo>
                      <a:pt x="1239" y="1355"/>
                    </a:lnTo>
                    <a:cubicBezTo>
                      <a:pt x="1585" y="2005"/>
                      <a:pt x="3086" y="2341"/>
                      <a:pt x="3595" y="2392"/>
                    </a:cubicBezTo>
                    <a:cubicBezTo>
                      <a:pt x="3777" y="2411"/>
                      <a:pt x="4022" y="2425"/>
                      <a:pt x="4297" y="2425"/>
                    </a:cubicBezTo>
                    <a:cubicBezTo>
                      <a:pt x="5122" y="2425"/>
                      <a:pt x="6209" y="2295"/>
                      <a:pt x="6640" y="1755"/>
                    </a:cubicBezTo>
                    <a:lnTo>
                      <a:pt x="6640" y="1755"/>
                    </a:lnTo>
                    <a:cubicBezTo>
                      <a:pt x="6581" y="2333"/>
                      <a:pt x="6298" y="2663"/>
                      <a:pt x="5781" y="2733"/>
                    </a:cubicBezTo>
                    <a:lnTo>
                      <a:pt x="5781" y="2732"/>
                    </a:lnTo>
                    <a:cubicBezTo>
                      <a:pt x="5560" y="2804"/>
                      <a:pt x="5333" y="2853"/>
                      <a:pt x="5104" y="2882"/>
                    </a:cubicBezTo>
                    <a:cubicBezTo>
                      <a:pt x="4827" y="2922"/>
                      <a:pt x="4548" y="2942"/>
                      <a:pt x="4269" y="2942"/>
                    </a:cubicBezTo>
                    <a:cubicBezTo>
                      <a:pt x="4127" y="2942"/>
                      <a:pt x="3985" y="2936"/>
                      <a:pt x="3843" y="2926"/>
                    </a:cubicBezTo>
                    <a:cubicBezTo>
                      <a:pt x="2998" y="2869"/>
                      <a:pt x="1172" y="2577"/>
                      <a:pt x="1239" y="1355"/>
                    </a:cubicBezTo>
                    <a:close/>
                    <a:moveTo>
                      <a:pt x="6129" y="8701"/>
                    </a:moveTo>
                    <a:cubicBezTo>
                      <a:pt x="6148" y="8801"/>
                      <a:pt x="6164" y="8903"/>
                      <a:pt x="6183" y="9005"/>
                    </a:cubicBezTo>
                    <a:lnTo>
                      <a:pt x="6183" y="9007"/>
                    </a:lnTo>
                    <a:cubicBezTo>
                      <a:pt x="5958" y="9177"/>
                      <a:pt x="5713" y="9322"/>
                      <a:pt x="5455" y="9437"/>
                    </a:cubicBezTo>
                    <a:cubicBezTo>
                      <a:pt x="5686" y="9196"/>
                      <a:pt x="5912" y="8951"/>
                      <a:pt x="6129" y="8701"/>
                    </a:cubicBezTo>
                    <a:close/>
                    <a:moveTo>
                      <a:pt x="2737" y="2953"/>
                    </a:moveTo>
                    <a:cubicBezTo>
                      <a:pt x="3305" y="3099"/>
                      <a:pt x="3897" y="3155"/>
                      <a:pt x="4308" y="3155"/>
                    </a:cubicBezTo>
                    <a:cubicBezTo>
                      <a:pt x="4341" y="3155"/>
                      <a:pt x="4373" y="3155"/>
                      <a:pt x="4404" y="3154"/>
                    </a:cubicBezTo>
                    <a:cubicBezTo>
                      <a:pt x="4713" y="3149"/>
                      <a:pt x="5021" y="3125"/>
                      <a:pt x="5327" y="3084"/>
                    </a:cubicBezTo>
                    <a:cubicBezTo>
                      <a:pt x="5539" y="4912"/>
                      <a:pt x="5780" y="6758"/>
                      <a:pt x="6108" y="8571"/>
                    </a:cubicBezTo>
                    <a:cubicBezTo>
                      <a:pt x="5808" y="8877"/>
                      <a:pt x="5526" y="9198"/>
                      <a:pt x="5249" y="9523"/>
                    </a:cubicBezTo>
                    <a:cubicBezTo>
                      <a:pt x="4996" y="9620"/>
                      <a:pt x="4731" y="9690"/>
                      <a:pt x="4463" y="9729"/>
                    </a:cubicBezTo>
                    <a:cubicBezTo>
                      <a:pt x="4651" y="9531"/>
                      <a:pt x="4846" y="9340"/>
                      <a:pt x="5048" y="9153"/>
                    </a:cubicBezTo>
                    <a:cubicBezTo>
                      <a:pt x="5077" y="9127"/>
                      <a:pt x="5053" y="9083"/>
                      <a:pt x="5021" y="9083"/>
                    </a:cubicBezTo>
                    <a:cubicBezTo>
                      <a:pt x="5013" y="9083"/>
                      <a:pt x="5004" y="9086"/>
                      <a:pt x="4996" y="9093"/>
                    </a:cubicBezTo>
                    <a:cubicBezTo>
                      <a:pt x="4758" y="9292"/>
                      <a:pt x="4537" y="9510"/>
                      <a:pt x="4331" y="9743"/>
                    </a:cubicBezTo>
                    <a:cubicBezTo>
                      <a:pt x="4226" y="9754"/>
                      <a:pt x="4121" y="9759"/>
                      <a:pt x="4016" y="9759"/>
                    </a:cubicBezTo>
                    <a:cubicBezTo>
                      <a:pt x="3404" y="9759"/>
                      <a:pt x="2811" y="9570"/>
                      <a:pt x="2347" y="9128"/>
                    </a:cubicBezTo>
                    <a:cubicBezTo>
                      <a:pt x="2348" y="9126"/>
                      <a:pt x="2350" y="9126"/>
                      <a:pt x="2351" y="9125"/>
                    </a:cubicBezTo>
                    <a:cubicBezTo>
                      <a:pt x="2547" y="8830"/>
                      <a:pt x="2798" y="8583"/>
                      <a:pt x="3085" y="8374"/>
                    </a:cubicBezTo>
                    <a:cubicBezTo>
                      <a:pt x="3113" y="8352"/>
                      <a:pt x="3090" y="8315"/>
                      <a:pt x="3060" y="8315"/>
                    </a:cubicBezTo>
                    <a:cubicBezTo>
                      <a:pt x="3054" y="8315"/>
                      <a:pt x="3047" y="8317"/>
                      <a:pt x="3040" y="8321"/>
                    </a:cubicBezTo>
                    <a:cubicBezTo>
                      <a:pt x="2736" y="8516"/>
                      <a:pt x="2492" y="8775"/>
                      <a:pt x="2296" y="9078"/>
                    </a:cubicBezTo>
                    <a:cubicBezTo>
                      <a:pt x="2195" y="8978"/>
                      <a:pt x="2104" y="8870"/>
                      <a:pt x="2025" y="8753"/>
                    </a:cubicBezTo>
                    <a:cubicBezTo>
                      <a:pt x="2023" y="8752"/>
                      <a:pt x="2020" y="8752"/>
                      <a:pt x="2018" y="8750"/>
                    </a:cubicBezTo>
                    <a:cubicBezTo>
                      <a:pt x="2039" y="8610"/>
                      <a:pt x="2055" y="8469"/>
                      <a:pt x="2074" y="8329"/>
                    </a:cubicBezTo>
                    <a:cubicBezTo>
                      <a:pt x="2377" y="8014"/>
                      <a:pt x="2683" y="7701"/>
                      <a:pt x="2970" y="7373"/>
                    </a:cubicBezTo>
                    <a:cubicBezTo>
                      <a:pt x="2988" y="7351"/>
                      <a:pt x="2965" y="7320"/>
                      <a:pt x="2941" y="7320"/>
                    </a:cubicBezTo>
                    <a:cubicBezTo>
                      <a:pt x="2935" y="7320"/>
                      <a:pt x="2928" y="7323"/>
                      <a:pt x="2922" y="7328"/>
                    </a:cubicBezTo>
                    <a:cubicBezTo>
                      <a:pt x="2635" y="7606"/>
                      <a:pt x="2366" y="7897"/>
                      <a:pt x="2093" y="8189"/>
                    </a:cubicBezTo>
                    <a:cubicBezTo>
                      <a:pt x="2131" y="7916"/>
                      <a:pt x="2170" y="7644"/>
                      <a:pt x="2205" y="7370"/>
                    </a:cubicBezTo>
                    <a:cubicBezTo>
                      <a:pt x="2441" y="7143"/>
                      <a:pt x="2677" y="6914"/>
                      <a:pt x="2901" y="6673"/>
                    </a:cubicBezTo>
                    <a:cubicBezTo>
                      <a:pt x="2926" y="6646"/>
                      <a:pt x="2905" y="6604"/>
                      <a:pt x="2876" y="6604"/>
                    </a:cubicBezTo>
                    <a:cubicBezTo>
                      <a:pt x="2868" y="6604"/>
                      <a:pt x="2860" y="6607"/>
                      <a:pt x="2852" y="6614"/>
                    </a:cubicBezTo>
                    <a:cubicBezTo>
                      <a:pt x="2635" y="6815"/>
                      <a:pt x="2428" y="7025"/>
                      <a:pt x="2221" y="7239"/>
                    </a:cubicBezTo>
                    <a:cubicBezTo>
                      <a:pt x="2251" y="7006"/>
                      <a:pt x="2281" y="6774"/>
                      <a:pt x="2308" y="6541"/>
                    </a:cubicBezTo>
                    <a:cubicBezTo>
                      <a:pt x="2527" y="6292"/>
                      <a:pt x="2745" y="6045"/>
                      <a:pt x="2952" y="5787"/>
                    </a:cubicBezTo>
                    <a:cubicBezTo>
                      <a:pt x="2973" y="5762"/>
                      <a:pt x="2949" y="5735"/>
                      <a:pt x="2923" y="5735"/>
                    </a:cubicBezTo>
                    <a:cubicBezTo>
                      <a:pt x="2914" y="5735"/>
                      <a:pt x="2904" y="5739"/>
                      <a:pt x="2896" y="5747"/>
                    </a:cubicBezTo>
                    <a:cubicBezTo>
                      <a:pt x="2700" y="5959"/>
                      <a:pt x="2514" y="6179"/>
                      <a:pt x="2326" y="6398"/>
                    </a:cubicBezTo>
                    <a:cubicBezTo>
                      <a:pt x="2363" y="6103"/>
                      <a:pt x="2398" y="5808"/>
                      <a:pt x="2433" y="5511"/>
                    </a:cubicBezTo>
                    <a:cubicBezTo>
                      <a:pt x="2637" y="5312"/>
                      <a:pt x="2839" y="5110"/>
                      <a:pt x="3035" y="4904"/>
                    </a:cubicBezTo>
                    <a:cubicBezTo>
                      <a:pt x="3059" y="4879"/>
                      <a:pt x="3039" y="4842"/>
                      <a:pt x="3013" y="4842"/>
                    </a:cubicBezTo>
                    <a:cubicBezTo>
                      <a:pt x="3006" y="4842"/>
                      <a:pt x="2998" y="4845"/>
                      <a:pt x="2991" y="4852"/>
                    </a:cubicBezTo>
                    <a:cubicBezTo>
                      <a:pt x="2806" y="5032"/>
                      <a:pt x="2626" y="5215"/>
                      <a:pt x="2445" y="5401"/>
                    </a:cubicBezTo>
                    <a:cubicBezTo>
                      <a:pt x="2474" y="5161"/>
                      <a:pt x="2504" y="4920"/>
                      <a:pt x="2532" y="4679"/>
                    </a:cubicBezTo>
                    <a:cubicBezTo>
                      <a:pt x="2787" y="4447"/>
                      <a:pt x="3034" y="4206"/>
                      <a:pt x="3269" y="3954"/>
                    </a:cubicBezTo>
                    <a:cubicBezTo>
                      <a:pt x="3293" y="3928"/>
                      <a:pt x="3273" y="3888"/>
                      <a:pt x="3245" y="3888"/>
                    </a:cubicBezTo>
                    <a:cubicBezTo>
                      <a:pt x="3238" y="3888"/>
                      <a:pt x="3230" y="3891"/>
                      <a:pt x="3222" y="3898"/>
                    </a:cubicBezTo>
                    <a:cubicBezTo>
                      <a:pt x="2989" y="4109"/>
                      <a:pt x="2764" y="4330"/>
                      <a:pt x="2546" y="4558"/>
                    </a:cubicBezTo>
                    <a:cubicBezTo>
                      <a:pt x="2565" y="4396"/>
                      <a:pt x="2584" y="4233"/>
                      <a:pt x="2603" y="4071"/>
                    </a:cubicBezTo>
                    <a:cubicBezTo>
                      <a:pt x="2845" y="3733"/>
                      <a:pt x="3145" y="3439"/>
                      <a:pt x="3488" y="3205"/>
                    </a:cubicBezTo>
                    <a:cubicBezTo>
                      <a:pt x="3522" y="3182"/>
                      <a:pt x="3495" y="3127"/>
                      <a:pt x="3460" y="3127"/>
                    </a:cubicBezTo>
                    <a:cubicBezTo>
                      <a:pt x="3454" y="3127"/>
                      <a:pt x="3448" y="3128"/>
                      <a:pt x="3442" y="3132"/>
                    </a:cubicBezTo>
                    <a:cubicBezTo>
                      <a:pt x="3112" y="3317"/>
                      <a:pt x="2831" y="3578"/>
                      <a:pt x="2624" y="3894"/>
                    </a:cubicBezTo>
                    <a:cubicBezTo>
                      <a:pt x="2662" y="3580"/>
                      <a:pt x="2697" y="3266"/>
                      <a:pt x="2737" y="2953"/>
                    </a:cubicBezTo>
                    <a:close/>
                    <a:moveTo>
                      <a:pt x="1868" y="7564"/>
                    </a:moveTo>
                    <a:lnTo>
                      <a:pt x="1868" y="7564"/>
                    </a:lnTo>
                    <a:cubicBezTo>
                      <a:pt x="1830" y="7993"/>
                      <a:pt x="1800" y="8420"/>
                      <a:pt x="1782" y="8847"/>
                    </a:cubicBezTo>
                    <a:cubicBezTo>
                      <a:pt x="1777" y="8914"/>
                      <a:pt x="1832" y="8964"/>
                      <a:pt x="1892" y="8964"/>
                    </a:cubicBezTo>
                    <a:cubicBezTo>
                      <a:pt x="1909" y="8964"/>
                      <a:pt x="1925" y="8961"/>
                      <a:pt x="1942" y="8952"/>
                    </a:cubicBezTo>
                    <a:cubicBezTo>
                      <a:pt x="2368" y="9719"/>
                      <a:pt x="3189" y="10044"/>
                      <a:pt x="4044" y="10044"/>
                    </a:cubicBezTo>
                    <a:cubicBezTo>
                      <a:pt x="4898" y="10044"/>
                      <a:pt x="5786" y="9720"/>
                      <a:pt x="6349" y="9191"/>
                    </a:cubicBezTo>
                    <a:cubicBezTo>
                      <a:pt x="6401" y="9176"/>
                      <a:pt x="6435" y="9125"/>
                      <a:pt x="6428" y="9069"/>
                    </a:cubicBezTo>
                    <a:cubicBezTo>
                      <a:pt x="6381" y="8634"/>
                      <a:pt x="6326" y="8199"/>
                      <a:pt x="6269" y="7762"/>
                    </a:cubicBezTo>
                    <a:lnTo>
                      <a:pt x="6269" y="7762"/>
                    </a:lnTo>
                    <a:cubicBezTo>
                      <a:pt x="7364" y="7939"/>
                      <a:pt x="7662" y="8658"/>
                      <a:pt x="7162" y="9917"/>
                    </a:cubicBezTo>
                    <a:cubicBezTo>
                      <a:pt x="6873" y="10334"/>
                      <a:pt x="6462" y="10651"/>
                      <a:pt x="5985" y="10827"/>
                    </a:cubicBezTo>
                    <a:cubicBezTo>
                      <a:pt x="5453" y="11048"/>
                      <a:pt x="4830" y="11120"/>
                      <a:pt x="4261" y="11165"/>
                    </a:cubicBezTo>
                    <a:cubicBezTo>
                      <a:pt x="4008" y="11185"/>
                      <a:pt x="3744" y="11201"/>
                      <a:pt x="3480" y="11201"/>
                    </a:cubicBezTo>
                    <a:cubicBezTo>
                      <a:pt x="3209" y="11201"/>
                      <a:pt x="2939" y="11184"/>
                      <a:pt x="2680" y="11137"/>
                    </a:cubicBezTo>
                    <a:cubicBezTo>
                      <a:pt x="777" y="10798"/>
                      <a:pt x="1" y="8528"/>
                      <a:pt x="1868" y="7564"/>
                    </a:cubicBezTo>
                    <a:close/>
                    <a:moveTo>
                      <a:pt x="7708" y="9292"/>
                    </a:moveTo>
                    <a:cubicBezTo>
                      <a:pt x="8178" y="11311"/>
                      <a:pt x="5423" y="11977"/>
                      <a:pt x="3886" y="11985"/>
                    </a:cubicBezTo>
                    <a:cubicBezTo>
                      <a:pt x="3875" y="11985"/>
                      <a:pt x="3863" y="11985"/>
                      <a:pt x="3851" y="11985"/>
                    </a:cubicBezTo>
                    <a:cubicBezTo>
                      <a:pt x="2355" y="11985"/>
                      <a:pt x="1179" y="11478"/>
                      <a:pt x="694" y="10204"/>
                    </a:cubicBezTo>
                    <a:lnTo>
                      <a:pt x="694" y="10204"/>
                    </a:lnTo>
                    <a:cubicBezTo>
                      <a:pt x="1268" y="11217"/>
                      <a:pt x="2494" y="11468"/>
                      <a:pt x="3612" y="11468"/>
                    </a:cubicBezTo>
                    <a:cubicBezTo>
                      <a:pt x="3851" y="11468"/>
                      <a:pt x="4085" y="11457"/>
                      <a:pt x="4307" y="11439"/>
                    </a:cubicBezTo>
                    <a:cubicBezTo>
                      <a:pt x="5622" y="11330"/>
                      <a:pt x="7428" y="10895"/>
                      <a:pt x="7703" y="9335"/>
                    </a:cubicBezTo>
                    <a:cubicBezTo>
                      <a:pt x="7707" y="9321"/>
                      <a:pt x="7707" y="9306"/>
                      <a:pt x="7708" y="9292"/>
                    </a:cubicBezTo>
                    <a:close/>
                    <a:moveTo>
                      <a:pt x="5019" y="12164"/>
                    </a:moveTo>
                    <a:cubicBezTo>
                      <a:pt x="4914" y="13035"/>
                      <a:pt x="4331" y="18973"/>
                      <a:pt x="4262" y="18973"/>
                    </a:cubicBezTo>
                    <a:cubicBezTo>
                      <a:pt x="4262" y="18973"/>
                      <a:pt x="4262" y="18973"/>
                      <a:pt x="4262" y="18973"/>
                    </a:cubicBezTo>
                    <a:lnTo>
                      <a:pt x="4262" y="18974"/>
                    </a:lnTo>
                    <a:cubicBezTo>
                      <a:pt x="4183" y="18971"/>
                      <a:pt x="3265" y="13428"/>
                      <a:pt x="3027" y="12201"/>
                    </a:cubicBezTo>
                    <a:lnTo>
                      <a:pt x="3027" y="12201"/>
                    </a:lnTo>
                    <a:cubicBezTo>
                      <a:pt x="3313" y="12247"/>
                      <a:pt x="3607" y="12270"/>
                      <a:pt x="3904" y="12270"/>
                    </a:cubicBezTo>
                    <a:cubicBezTo>
                      <a:pt x="4277" y="12270"/>
                      <a:pt x="4654" y="12234"/>
                      <a:pt x="5019" y="12164"/>
                    </a:cubicBezTo>
                    <a:close/>
                    <a:moveTo>
                      <a:pt x="3768" y="0"/>
                    </a:moveTo>
                    <a:cubicBezTo>
                      <a:pt x="3297" y="0"/>
                      <a:pt x="2840" y="39"/>
                      <a:pt x="2437" y="97"/>
                    </a:cubicBezTo>
                    <a:cubicBezTo>
                      <a:pt x="2149" y="139"/>
                      <a:pt x="968" y="612"/>
                      <a:pt x="1135" y="1042"/>
                    </a:cubicBezTo>
                    <a:cubicBezTo>
                      <a:pt x="754" y="2050"/>
                      <a:pt x="1582" y="2614"/>
                      <a:pt x="2549" y="2901"/>
                    </a:cubicBezTo>
                    <a:cubicBezTo>
                      <a:pt x="2269" y="4367"/>
                      <a:pt x="2023" y="5881"/>
                      <a:pt x="1883" y="7384"/>
                    </a:cubicBezTo>
                    <a:cubicBezTo>
                      <a:pt x="995" y="7650"/>
                      <a:pt x="394" y="8411"/>
                      <a:pt x="423" y="9282"/>
                    </a:cubicBezTo>
                    <a:cubicBezTo>
                      <a:pt x="420" y="9286"/>
                      <a:pt x="418" y="9290"/>
                      <a:pt x="418" y="9295"/>
                    </a:cubicBezTo>
                    <a:cubicBezTo>
                      <a:pt x="329" y="10988"/>
                      <a:pt x="1454" y="11885"/>
                      <a:pt x="2858" y="12167"/>
                    </a:cubicBezTo>
                    <a:cubicBezTo>
                      <a:pt x="3239" y="14633"/>
                      <a:pt x="3735" y="17082"/>
                      <a:pt x="4154" y="19542"/>
                    </a:cubicBezTo>
                    <a:cubicBezTo>
                      <a:pt x="4165" y="19608"/>
                      <a:pt x="4217" y="19640"/>
                      <a:pt x="4271" y="19640"/>
                    </a:cubicBezTo>
                    <a:cubicBezTo>
                      <a:pt x="4328" y="19640"/>
                      <a:pt x="4386" y="19604"/>
                      <a:pt x="4395" y="19534"/>
                    </a:cubicBezTo>
                    <a:cubicBezTo>
                      <a:pt x="4725" y="17076"/>
                      <a:pt x="5080" y="14599"/>
                      <a:pt x="5238" y="12124"/>
                    </a:cubicBezTo>
                    <a:cubicBezTo>
                      <a:pt x="5238" y="12121"/>
                      <a:pt x="5238" y="12118"/>
                      <a:pt x="5238" y="12115"/>
                    </a:cubicBezTo>
                    <a:cubicBezTo>
                      <a:pt x="7059" y="11697"/>
                      <a:pt x="8524" y="10447"/>
                      <a:pt x="7732" y="8729"/>
                    </a:cubicBezTo>
                    <a:cubicBezTo>
                      <a:pt x="7724" y="8710"/>
                      <a:pt x="7708" y="8694"/>
                      <a:pt x="7691" y="8685"/>
                    </a:cubicBezTo>
                    <a:cubicBezTo>
                      <a:pt x="7542" y="8009"/>
                      <a:pt x="6972" y="7507"/>
                      <a:pt x="6232" y="7485"/>
                    </a:cubicBezTo>
                    <a:cubicBezTo>
                      <a:pt x="6030" y="6002"/>
                      <a:pt x="5773" y="4520"/>
                      <a:pt x="5506" y="3054"/>
                    </a:cubicBezTo>
                    <a:cubicBezTo>
                      <a:pt x="6092" y="2949"/>
                      <a:pt x="6675" y="2735"/>
                      <a:pt x="6964" y="2293"/>
                    </a:cubicBezTo>
                    <a:cubicBezTo>
                      <a:pt x="7230" y="1887"/>
                      <a:pt x="7149" y="1452"/>
                      <a:pt x="6827" y="1143"/>
                    </a:cubicBezTo>
                    <a:cubicBezTo>
                      <a:pt x="6820" y="1057"/>
                      <a:pt x="6806" y="971"/>
                      <a:pt x="6784" y="888"/>
                    </a:cubicBezTo>
                    <a:cubicBezTo>
                      <a:pt x="6776" y="840"/>
                      <a:pt x="6734" y="806"/>
                      <a:pt x="6688" y="806"/>
                    </a:cubicBezTo>
                    <a:cubicBezTo>
                      <a:pt x="6679" y="806"/>
                      <a:pt x="6670" y="807"/>
                      <a:pt x="6661" y="810"/>
                    </a:cubicBezTo>
                    <a:cubicBezTo>
                      <a:pt x="5929" y="194"/>
                      <a:pt x="4815" y="0"/>
                      <a:pt x="37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" name="Google Shape;1065;g3a3da59d902_0_4"/>
              <p:cNvSpPr/>
              <p:nvPr/>
            </p:nvSpPr>
            <p:spPr>
              <a:xfrm>
                <a:off x="7003275" y="1920900"/>
                <a:ext cx="20100" cy="18150"/>
              </a:xfrm>
              <a:custGeom>
                <a:rect b="b" l="l" r="r" t="t"/>
                <a:pathLst>
                  <a:path extrusionOk="0" h="726" w="804">
                    <a:moveTo>
                      <a:pt x="753" y="0"/>
                    </a:moveTo>
                    <a:cubicBezTo>
                      <a:pt x="746" y="0"/>
                      <a:pt x="740" y="3"/>
                      <a:pt x="734" y="8"/>
                    </a:cubicBezTo>
                    <a:cubicBezTo>
                      <a:pt x="508" y="236"/>
                      <a:pt x="272" y="456"/>
                      <a:pt x="26" y="665"/>
                    </a:cubicBezTo>
                    <a:cubicBezTo>
                      <a:pt x="1" y="689"/>
                      <a:pt x="21" y="725"/>
                      <a:pt x="48" y="725"/>
                    </a:cubicBezTo>
                    <a:cubicBezTo>
                      <a:pt x="55" y="725"/>
                      <a:pt x="62" y="723"/>
                      <a:pt x="69" y="717"/>
                    </a:cubicBezTo>
                    <a:cubicBezTo>
                      <a:pt x="324" y="515"/>
                      <a:pt x="563" y="293"/>
                      <a:pt x="783" y="54"/>
                    </a:cubicBezTo>
                    <a:cubicBezTo>
                      <a:pt x="803" y="32"/>
                      <a:pt x="778" y="0"/>
                      <a:pt x="7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g3a3da59d902_0_4"/>
              <p:cNvSpPr/>
              <p:nvPr/>
            </p:nvSpPr>
            <p:spPr>
              <a:xfrm>
                <a:off x="7021075" y="1927925"/>
                <a:ext cx="17950" cy="17450"/>
              </a:xfrm>
              <a:custGeom>
                <a:rect b="b" l="l" r="r" t="t"/>
                <a:pathLst>
                  <a:path extrusionOk="0" h="698" w="718">
                    <a:moveTo>
                      <a:pt x="670" y="1"/>
                    </a:moveTo>
                    <a:cubicBezTo>
                      <a:pt x="663" y="1"/>
                      <a:pt x="655" y="3"/>
                      <a:pt x="648" y="9"/>
                    </a:cubicBezTo>
                    <a:cubicBezTo>
                      <a:pt x="412" y="194"/>
                      <a:pt x="202" y="408"/>
                      <a:pt x="19" y="647"/>
                    </a:cubicBezTo>
                    <a:cubicBezTo>
                      <a:pt x="0" y="671"/>
                      <a:pt x="24" y="697"/>
                      <a:pt x="48" y="697"/>
                    </a:cubicBezTo>
                    <a:cubicBezTo>
                      <a:pt x="57" y="697"/>
                      <a:pt x="66" y="694"/>
                      <a:pt x="73" y="685"/>
                    </a:cubicBezTo>
                    <a:cubicBezTo>
                      <a:pt x="258" y="455"/>
                      <a:pt x="465" y="247"/>
                      <a:pt x="690" y="60"/>
                    </a:cubicBezTo>
                    <a:cubicBezTo>
                      <a:pt x="718" y="37"/>
                      <a:pt x="696" y="1"/>
                      <a:pt x="6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3865ffe1af3_0_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000"/>
              <a:t>JMeter: Global Configuration</a:t>
            </a:r>
            <a:endParaRPr sz="2000">
              <a:highlight>
                <a:schemeClr val="dk2"/>
              </a:highlight>
            </a:endParaRPr>
          </a:p>
        </p:txBody>
      </p:sp>
      <p:sp>
        <p:nvSpPr>
          <p:cNvPr id="1072" name="Google Shape;1072;g3865ffe1af3_0_0"/>
          <p:cNvSpPr txBox="1"/>
          <p:nvPr>
            <p:ph idx="2" type="subTitle"/>
          </p:nvPr>
        </p:nvSpPr>
        <p:spPr>
          <a:xfrm>
            <a:off x="314325" y="1372225"/>
            <a:ext cx="2820000" cy="30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200">
                <a:solidFill>
                  <a:srgbClr val="000000"/>
                </a:solidFill>
              </a:rPr>
              <a:t>HTTP Request Defaults:</a:t>
            </a:r>
            <a:r>
              <a:rPr lang="en" sz="1200">
                <a:solidFill>
                  <a:srgbClr val="000000"/>
                </a:solidFill>
              </a:rPr>
              <a:t> Defines the Server Name (</a:t>
            </a:r>
            <a:r>
              <a:rPr lang="en" sz="1200">
                <a:solidFill>
                  <a:srgbClr val="188038"/>
                </a:solidFill>
              </a:rPr>
              <a:t>api-with-bugs...</a:t>
            </a:r>
            <a:r>
              <a:rPr lang="en" sz="1200">
                <a:solidFill>
                  <a:srgbClr val="000000"/>
                </a:solidFill>
              </a:rPr>
              <a:t>) and Protocol (</a:t>
            </a:r>
            <a:r>
              <a:rPr lang="en" sz="1200">
                <a:solidFill>
                  <a:srgbClr val="188038"/>
                </a:solidFill>
              </a:rPr>
              <a:t>https</a:t>
            </a:r>
            <a:r>
              <a:rPr lang="en" sz="1200">
                <a:solidFill>
                  <a:srgbClr val="000000"/>
                </a:solidFill>
              </a:rPr>
              <a:t>) centrally to avoid repetition.</a:t>
            </a:r>
            <a:endParaRPr sz="12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200">
                <a:solidFill>
                  <a:srgbClr val="000000"/>
                </a:solidFill>
              </a:rPr>
              <a:t>HTTP Header Manager:</a:t>
            </a:r>
            <a:r>
              <a:rPr lang="en" sz="1200">
                <a:solidFill>
                  <a:srgbClr val="000000"/>
                </a:solidFill>
              </a:rPr>
              <a:t> Sets </a:t>
            </a:r>
            <a:r>
              <a:rPr lang="en" sz="1200">
                <a:solidFill>
                  <a:srgbClr val="188038"/>
                </a:solidFill>
              </a:rPr>
              <a:t>Content-Type: application/json</a:t>
            </a:r>
            <a:r>
              <a:rPr lang="en" sz="1200">
                <a:solidFill>
                  <a:srgbClr val="000000"/>
                </a:solidFill>
              </a:rPr>
              <a:t> for all requests to ensure correct API communication.</a:t>
            </a:r>
            <a:endParaRPr sz="12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200">
                <a:solidFill>
                  <a:srgbClr val="000000"/>
                </a:solidFill>
              </a:rPr>
              <a:t>CSV Data Set Config:</a:t>
            </a:r>
            <a:r>
              <a:rPr lang="en" sz="1200">
                <a:solidFill>
                  <a:srgbClr val="000000"/>
                </a:solidFill>
              </a:rPr>
              <a:t> Loads external data (</a:t>
            </a:r>
            <a:r>
              <a:rPr lang="en" sz="1200">
                <a:solidFill>
                  <a:srgbClr val="188038"/>
                </a:solidFill>
              </a:rPr>
              <a:t>users.csv</a:t>
            </a:r>
            <a:r>
              <a:rPr lang="en" sz="1200">
                <a:solidFill>
                  <a:srgbClr val="000000"/>
                </a:solidFill>
              </a:rPr>
              <a:t>) to variables (</a:t>
            </a:r>
            <a:r>
              <a:rPr lang="en" sz="1200">
                <a:solidFill>
                  <a:srgbClr val="188038"/>
                </a:solidFill>
              </a:rPr>
              <a:t>email</a:t>
            </a:r>
            <a:r>
              <a:rPr lang="en" sz="1200">
                <a:solidFill>
                  <a:srgbClr val="000000"/>
                </a:solidFill>
              </a:rPr>
              <a:t>, </a:t>
            </a:r>
            <a:r>
              <a:rPr lang="en" sz="1200">
                <a:solidFill>
                  <a:srgbClr val="188038"/>
                </a:solidFill>
              </a:rPr>
              <a:t>password</a:t>
            </a:r>
            <a:r>
              <a:rPr lang="en" sz="1200">
                <a:solidFill>
                  <a:srgbClr val="000000"/>
                </a:solidFill>
              </a:rPr>
              <a:t>) for realistic user simulation.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073" name="Google Shape;1073;g3865ffe1af3_0_0"/>
          <p:cNvSpPr/>
          <p:nvPr/>
        </p:nvSpPr>
        <p:spPr>
          <a:xfrm>
            <a:off x="8430775" y="-92925"/>
            <a:ext cx="314505" cy="772588"/>
          </a:xfrm>
          <a:custGeom>
            <a:rect b="b" l="l" r="r" t="t"/>
            <a:pathLst>
              <a:path extrusionOk="0" h="15368" w="6256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4" name="Google Shape;1074;g3865ffe1af3_0_0"/>
          <p:cNvGrpSpPr/>
          <p:nvPr/>
        </p:nvGrpSpPr>
        <p:grpSpPr>
          <a:xfrm>
            <a:off x="5106475" y="1762918"/>
            <a:ext cx="296295" cy="630582"/>
            <a:chOff x="3650050" y="3013043"/>
            <a:chExt cx="296295" cy="630582"/>
          </a:xfrm>
        </p:grpSpPr>
        <p:sp>
          <p:nvSpPr>
            <p:cNvPr id="1075" name="Google Shape;1075;g3865ffe1af3_0_0"/>
            <p:cNvSpPr/>
            <p:nvPr/>
          </p:nvSpPr>
          <p:spPr>
            <a:xfrm>
              <a:off x="3650050" y="3120075"/>
              <a:ext cx="105625" cy="404150"/>
            </a:xfrm>
            <a:custGeom>
              <a:rect b="b" l="l" r="r" t="t"/>
              <a:pathLst>
                <a:path extrusionOk="0" h="16166" w="4225">
                  <a:moveTo>
                    <a:pt x="0" y="0"/>
                  </a:moveTo>
                  <a:cubicBezTo>
                    <a:pt x="3194" y="4563"/>
                    <a:pt x="1361" y="11389"/>
                    <a:pt x="4225" y="1616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g3865ffe1af3_0_0"/>
            <p:cNvSpPr/>
            <p:nvPr/>
          </p:nvSpPr>
          <p:spPr>
            <a:xfrm>
              <a:off x="3797000" y="3597700"/>
              <a:ext cx="27550" cy="45925"/>
            </a:xfrm>
            <a:custGeom>
              <a:rect b="b" l="l" r="r" t="t"/>
              <a:pathLst>
                <a:path extrusionOk="0" h="1837" w="1102">
                  <a:moveTo>
                    <a:pt x="0" y="0"/>
                  </a:moveTo>
                  <a:cubicBezTo>
                    <a:pt x="505" y="505"/>
                    <a:pt x="876" y="1160"/>
                    <a:pt x="1102" y="1837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g3865ffe1af3_0_0"/>
            <p:cNvSpPr/>
            <p:nvPr/>
          </p:nvSpPr>
          <p:spPr>
            <a:xfrm rot="750535">
              <a:off x="3798200" y="3019685"/>
              <a:ext cx="105629" cy="404166"/>
            </a:xfrm>
            <a:custGeom>
              <a:rect b="b" l="l" r="r" t="t"/>
              <a:pathLst>
                <a:path extrusionOk="0" h="16166" w="4225">
                  <a:moveTo>
                    <a:pt x="0" y="0"/>
                  </a:moveTo>
                  <a:cubicBezTo>
                    <a:pt x="3194" y="4563"/>
                    <a:pt x="1361" y="11389"/>
                    <a:pt x="4225" y="1616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g3865ffe1af3_0_0"/>
            <p:cNvSpPr/>
            <p:nvPr/>
          </p:nvSpPr>
          <p:spPr>
            <a:xfrm rot="750535">
              <a:off x="3877918" y="3513598"/>
              <a:ext cx="27551" cy="45927"/>
            </a:xfrm>
            <a:custGeom>
              <a:rect b="b" l="l" r="r" t="t"/>
              <a:pathLst>
                <a:path extrusionOk="0" h="1837" w="1102">
                  <a:moveTo>
                    <a:pt x="0" y="0"/>
                  </a:moveTo>
                  <a:cubicBezTo>
                    <a:pt x="505" y="505"/>
                    <a:pt x="876" y="1160"/>
                    <a:pt x="1102" y="1837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9" name="Google Shape;1079;g3865ffe1af3_0_0"/>
          <p:cNvGrpSpPr/>
          <p:nvPr/>
        </p:nvGrpSpPr>
        <p:grpSpPr>
          <a:xfrm rot="10800000">
            <a:off x="-228867" y="359228"/>
            <a:ext cx="1153088" cy="1153077"/>
            <a:chOff x="7142934" y="1369624"/>
            <a:chExt cx="1501026" cy="1501011"/>
          </a:xfrm>
        </p:grpSpPr>
        <p:sp>
          <p:nvSpPr>
            <p:cNvPr id="1080" name="Google Shape;1080;g3865ffe1af3_0_0"/>
            <p:cNvSpPr/>
            <p:nvPr/>
          </p:nvSpPr>
          <p:spPr>
            <a:xfrm rot="-1727443">
              <a:off x="7432993" y="1702004"/>
              <a:ext cx="1050224" cy="85715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81" name="Google Shape;1081;g3865ffe1af3_0_0"/>
            <p:cNvGrpSpPr/>
            <p:nvPr/>
          </p:nvGrpSpPr>
          <p:grpSpPr>
            <a:xfrm rot="-8099849">
              <a:off x="7422585" y="1529612"/>
              <a:ext cx="941724" cy="1181037"/>
              <a:chOff x="6671100" y="3786900"/>
              <a:chExt cx="586825" cy="735950"/>
            </a:xfrm>
          </p:grpSpPr>
          <p:sp>
            <p:nvSpPr>
              <p:cNvPr id="1082" name="Google Shape;1082;g3865ffe1af3_0_0"/>
              <p:cNvSpPr/>
              <p:nvPr/>
            </p:nvSpPr>
            <p:spPr>
              <a:xfrm>
                <a:off x="6671100" y="3786900"/>
                <a:ext cx="586825" cy="735950"/>
              </a:xfrm>
              <a:custGeom>
                <a:rect b="b" l="l" r="r" t="t"/>
                <a:pathLst>
                  <a:path extrusionOk="0" h="29438" w="23473">
                    <a:moveTo>
                      <a:pt x="8387" y="307"/>
                    </a:moveTo>
                    <a:cubicBezTo>
                      <a:pt x="8261" y="835"/>
                      <a:pt x="8125" y="1359"/>
                      <a:pt x="7987" y="1883"/>
                    </a:cubicBezTo>
                    <a:cubicBezTo>
                      <a:pt x="7974" y="1875"/>
                      <a:pt x="7960" y="1869"/>
                      <a:pt x="7947" y="1866"/>
                    </a:cubicBezTo>
                    <a:cubicBezTo>
                      <a:pt x="7798" y="1834"/>
                      <a:pt x="7648" y="1818"/>
                      <a:pt x="7499" y="1818"/>
                    </a:cubicBezTo>
                    <a:cubicBezTo>
                      <a:pt x="6977" y="1818"/>
                      <a:pt x="6473" y="2012"/>
                      <a:pt x="6095" y="2368"/>
                    </a:cubicBezTo>
                    <a:cubicBezTo>
                      <a:pt x="6250" y="1730"/>
                      <a:pt x="6463" y="1102"/>
                      <a:pt x="6862" y="725"/>
                    </a:cubicBezTo>
                    <a:lnTo>
                      <a:pt x="6862" y="726"/>
                    </a:lnTo>
                    <a:cubicBezTo>
                      <a:pt x="7316" y="465"/>
                      <a:pt x="7834" y="337"/>
                      <a:pt x="8387" y="307"/>
                    </a:cubicBezTo>
                    <a:close/>
                    <a:moveTo>
                      <a:pt x="7487" y="2035"/>
                    </a:moveTo>
                    <a:cubicBezTo>
                      <a:pt x="7620" y="2035"/>
                      <a:pt x="7754" y="2048"/>
                      <a:pt x="7890" y="2075"/>
                    </a:cubicBezTo>
                    <a:cubicBezTo>
                      <a:pt x="7897" y="2075"/>
                      <a:pt x="7904" y="2076"/>
                      <a:pt x="7912" y="2076"/>
                    </a:cubicBezTo>
                    <a:cubicBezTo>
                      <a:pt x="7919" y="2076"/>
                      <a:pt x="7927" y="2075"/>
                      <a:pt x="7934" y="2075"/>
                    </a:cubicBezTo>
                    <a:lnTo>
                      <a:pt x="7934" y="2075"/>
                    </a:lnTo>
                    <a:cubicBezTo>
                      <a:pt x="7608" y="3286"/>
                      <a:pt x="7252" y="4492"/>
                      <a:pt x="6890" y="5697"/>
                    </a:cubicBezTo>
                    <a:cubicBezTo>
                      <a:pt x="6871" y="5681"/>
                      <a:pt x="6847" y="5672"/>
                      <a:pt x="6823" y="5670"/>
                    </a:cubicBezTo>
                    <a:cubicBezTo>
                      <a:pt x="6787" y="5669"/>
                      <a:pt x="6751" y="5668"/>
                      <a:pt x="6714" y="5668"/>
                    </a:cubicBezTo>
                    <a:cubicBezTo>
                      <a:pt x="6198" y="5668"/>
                      <a:pt x="5669" y="5795"/>
                      <a:pt x="5214" y="6046"/>
                    </a:cubicBezTo>
                    <a:lnTo>
                      <a:pt x="5802" y="3729"/>
                    </a:lnTo>
                    <a:cubicBezTo>
                      <a:pt x="5881" y="3413"/>
                      <a:pt x="5950" y="3026"/>
                      <a:pt x="6036" y="2631"/>
                    </a:cubicBezTo>
                    <a:cubicBezTo>
                      <a:pt x="6436" y="2253"/>
                      <a:pt x="6943" y="2035"/>
                      <a:pt x="7487" y="2035"/>
                    </a:cubicBezTo>
                    <a:close/>
                    <a:moveTo>
                      <a:pt x="6833" y="5885"/>
                    </a:moveTo>
                    <a:cubicBezTo>
                      <a:pt x="6304" y="7642"/>
                      <a:pt x="5762" y="9395"/>
                      <a:pt x="5277" y="11158"/>
                    </a:cubicBezTo>
                    <a:cubicBezTo>
                      <a:pt x="4281" y="14780"/>
                      <a:pt x="3290" y="18414"/>
                      <a:pt x="2420" y="22070"/>
                    </a:cubicBezTo>
                    <a:cubicBezTo>
                      <a:pt x="1779" y="22152"/>
                      <a:pt x="1226" y="22397"/>
                      <a:pt x="915" y="22939"/>
                    </a:cubicBezTo>
                    <a:cubicBezTo>
                      <a:pt x="982" y="22700"/>
                      <a:pt x="1044" y="22456"/>
                      <a:pt x="1111" y="22215"/>
                    </a:cubicBezTo>
                    <a:cubicBezTo>
                      <a:pt x="1419" y="21916"/>
                      <a:pt x="1728" y="21618"/>
                      <a:pt x="2028" y="21310"/>
                    </a:cubicBezTo>
                    <a:cubicBezTo>
                      <a:pt x="2060" y="21277"/>
                      <a:pt x="2028" y="21231"/>
                      <a:pt x="1992" y="21231"/>
                    </a:cubicBezTo>
                    <a:cubicBezTo>
                      <a:pt x="1982" y="21231"/>
                      <a:pt x="1971" y="21235"/>
                      <a:pt x="1961" y="21245"/>
                    </a:cubicBezTo>
                    <a:cubicBezTo>
                      <a:pt x="1687" y="21511"/>
                      <a:pt x="1420" y="21785"/>
                      <a:pt x="1153" y="22058"/>
                    </a:cubicBezTo>
                    <a:cubicBezTo>
                      <a:pt x="1258" y="21672"/>
                      <a:pt x="1357" y="21283"/>
                      <a:pt x="1460" y="20896"/>
                    </a:cubicBezTo>
                    <a:cubicBezTo>
                      <a:pt x="1725" y="20558"/>
                      <a:pt x="2016" y="20241"/>
                      <a:pt x="2330" y="19947"/>
                    </a:cubicBezTo>
                    <a:cubicBezTo>
                      <a:pt x="2369" y="19911"/>
                      <a:pt x="2333" y="19859"/>
                      <a:pt x="2292" y="19859"/>
                    </a:cubicBezTo>
                    <a:cubicBezTo>
                      <a:pt x="2280" y="19859"/>
                      <a:pt x="2268" y="19863"/>
                      <a:pt x="2257" y="19873"/>
                    </a:cubicBezTo>
                    <a:cubicBezTo>
                      <a:pt x="1986" y="20100"/>
                      <a:pt x="1741" y="20359"/>
                      <a:pt x="1527" y="20641"/>
                    </a:cubicBezTo>
                    <a:cubicBezTo>
                      <a:pt x="1634" y="20231"/>
                      <a:pt x="1739" y="19822"/>
                      <a:pt x="1844" y="19412"/>
                    </a:cubicBezTo>
                    <a:cubicBezTo>
                      <a:pt x="2174" y="19044"/>
                      <a:pt x="2526" y="18696"/>
                      <a:pt x="2899" y="18373"/>
                    </a:cubicBezTo>
                    <a:cubicBezTo>
                      <a:pt x="2931" y="18345"/>
                      <a:pt x="2902" y="18295"/>
                      <a:pt x="2868" y="18295"/>
                    </a:cubicBezTo>
                    <a:cubicBezTo>
                      <a:pt x="2861" y="18295"/>
                      <a:pt x="2854" y="18297"/>
                      <a:pt x="2847" y="18303"/>
                    </a:cubicBezTo>
                    <a:cubicBezTo>
                      <a:pt x="2501" y="18567"/>
                      <a:pt x="2184" y="18867"/>
                      <a:pt x="1900" y="19197"/>
                    </a:cubicBezTo>
                    <a:cubicBezTo>
                      <a:pt x="2010" y="18770"/>
                      <a:pt x="2115" y="18341"/>
                      <a:pt x="2222" y="17912"/>
                    </a:cubicBezTo>
                    <a:cubicBezTo>
                      <a:pt x="2547" y="17560"/>
                      <a:pt x="2872" y="17214"/>
                      <a:pt x="3234" y="16895"/>
                    </a:cubicBezTo>
                    <a:cubicBezTo>
                      <a:pt x="3273" y="16863"/>
                      <a:pt x="3237" y="16814"/>
                      <a:pt x="3196" y="16814"/>
                    </a:cubicBezTo>
                    <a:cubicBezTo>
                      <a:pt x="3186" y="16814"/>
                      <a:pt x="3174" y="16817"/>
                      <a:pt x="3164" y="16825"/>
                    </a:cubicBezTo>
                    <a:cubicBezTo>
                      <a:pt x="2844" y="17083"/>
                      <a:pt x="2547" y="17370"/>
                      <a:pt x="2281" y="17683"/>
                    </a:cubicBezTo>
                    <a:cubicBezTo>
                      <a:pt x="2383" y="17273"/>
                      <a:pt x="2485" y="16863"/>
                      <a:pt x="2587" y="16454"/>
                    </a:cubicBezTo>
                    <a:cubicBezTo>
                      <a:pt x="2949" y="16127"/>
                      <a:pt x="3304" y="15796"/>
                      <a:pt x="3656" y="15458"/>
                    </a:cubicBezTo>
                    <a:cubicBezTo>
                      <a:pt x="3687" y="15428"/>
                      <a:pt x="3659" y="15387"/>
                      <a:pt x="3626" y="15387"/>
                    </a:cubicBezTo>
                    <a:cubicBezTo>
                      <a:pt x="3616" y="15387"/>
                      <a:pt x="3606" y="15391"/>
                      <a:pt x="3598" y="15399"/>
                    </a:cubicBezTo>
                    <a:cubicBezTo>
                      <a:pt x="3268" y="15697"/>
                      <a:pt x="2944" y="16001"/>
                      <a:pt x="2624" y="16309"/>
                    </a:cubicBezTo>
                    <a:cubicBezTo>
                      <a:pt x="2723" y="15914"/>
                      <a:pt x="2820" y="15520"/>
                      <a:pt x="2920" y="15126"/>
                    </a:cubicBezTo>
                    <a:cubicBezTo>
                      <a:pt x="3280" y="14764"/>
                      <a:pt x="3641" y="14401"/>
                      <a:pt x="3991" y="14030"/>
                    </a:cubicBezTo>
                    <a:cubicBezTo>
                      <a:pt x="4018" y="14002"/>
                      <a:pt x="3993" y="13963"/>
                      <a:pt x="3963" y="13963"/>
                    </a:cubicBezTo>
                    <a:cubicBezTo>
                      <a:pt x="3954" y="13963"/>
                      <a:pt x="3945" y="13967"/>
                      <a:pt x="3937" y="13976"/>
                    </a:cubicBezTo>
                    <a:cubicBezTo>
                      <a:pt x="3604" y="14305"/>
                      <a:pt x="3279" y="14643"/>
                      <a:pt x="2955" y="14983"/>
                    </a:cubicBezTo>
                    <a:cubicBezTo>
                      <a:pt x="3038" y="14654"/>
                      <a:pt x="3119" y="14326"/>
                      <a:pt x="3202" y="13999"/>
                    </a:cubicBezTo>
                    <a:cubicBezTo>
                      <a:pt x="3206" y="14019"/>
                      <a:pt x="3223" y="14031"/>
                      <a:pt x="3241" y="14031"/>
                    </a:cubicBezTo>
                    <a:cubicBezTo>
                      <a:pt x="3253" y="14031"/>
                      <a:pt x="3266" y="14025"/>
                      <a:pt x="3274" y="14014"/>
                    </a:cubicBezTo>
                    <a:cubicBezTo>
                      <a:pt x="3615" y="13526"/>
                      <a:pt x="4013" y="13081"/>
                      <a:pt x="4463" y="12691"/>
                    </a:cubicBezTo>
                    <a:cubicBezTo>
                      <a:pt x="4494" y="12663"/>
                      <a:pt x="4466" y="12623"/>
                      <a:pt x="4433" y="12623"/>
                    </a:cubicBezTo>
                    <a:cubicBezTo>
                      <a:pt x="4424" y="12623"/>
                      <a:pt x="4414" y="12626"/>
                      <a:pt x="4406" y="12634"/>
                    </a:cubicBezTo>
                    <a:cubicBezTo>
                      <a:pt x="3942" y="13016"/>
                      <a:pt x="3539" y="13467"/>
                      <a:pt x="3209" y="13971"/>
                    </a:cubicBezTo>
                    <a:cubicBezTo>
                      <a:pt x="3328" y="13489"/>
                      <a:pt x="3449" y="13010"/>
                      <a:pt x="3570" y="12530"/>
                    </a:cubicBezTo>
                    <a:cubicBezTo>
                      <a:pt x="3574" y="12527"/>
                      <a:pt x="3578" y="12527"/>
                      <a:pt x="3580" y="12522"/>
                    </a:cubicBezTo>
                    <a:cubicBezTo>
                      <a:pt x="3897" y="12022"/>
                      <a:pt x="4276" y="11591"/>
                      <a:pt x="4747" y="11231"/>
                    </a:cubicBezTo>
                    <a:cubicBezTo>
                      <a:pt x="4788" y="11199"/>
                      <a:pt x="4764" y="11136"/>
                      <a:pt x="4724" y="11136"/>
                    </a:cubicBezTo>
                    <a:cubicBezTo>
                      <a:pt x="4716" y="11136"/>
                      <a:pt x="4707" y="11139"/>
                      <a:pt x="4697" y="11145"/>
                    </a:cubicBezTo>
                    <a:cubicBezTo>
                      <a:pt x="4262" y="11440"/>
                      <a:pt x="3899" y="11829"/>
                      <a:pt x="3633" y="12281"/>
                    </a:cubicBezTo>
                    <a:cubicBezTo>
                      <a:pt x="3653" y="12198"/>
                      <a:pt x="3672" y="12117"/>
                      <a:pt x="3695" y="12034"/>
                    </a:cubicBezTo>
                    <a:cubicBezTo>
                      <a:pt x="3802" y="11612"/>
                      <a:pt x="3908" y="11190"/>
                      <a:pt x="4017" y="10767"/>
                    </a:cubicBezTo>
                    <a:cubicBezTo>
                      <a:pt x="4409" y="10464"/>
                      <a:pt x="4767" y="10119"/>
                      <a:pt x="5085" y="9738"/>
                    </a:cubicBezTo>
                    <a:cubicBezTo>
                      <a:pt x="5113" y="9703"/>
                      <a:pt x="5083" y="9657"/>
                      <a:pt x="5050" y="9657"/>
                    </a:cubicBezTo>
                    <a:cubicBezTo>
                      <a:pt x="5039" y="9657"/>
                      <a:pt x="5029" y="9662"/>
                      <a:pt x="5019" y="9672"/>
                    </a:cubicBezTo>
                    <a:cubicBezTo>
                      <a:pt x="4718" y="10002"/>
                      <a:pt x="4396" y="10313"/>
                      <a:pt x="4058" y="10603"/>
                    </a:cubicBezTo>
                    <a:cubicBezTo>
                      <a:pt x="4162" y="10193"/>
                      <a:pt x="4265" y="9784"/>
                      <a:pt x="4369" y="9376"/>
                    </a:cubicBezTo>
                    <a:cubicBezTo>
                      <a:pt x="4755" y="9008"/>
                      <a:pt x="5139" y="8639"/>
                      <a:pt x="5521" y="8270"/>
                    </a:cubicBezTo>
                    <a:cubicBezTo>
                      <a:pt x="5555" y="8237"/>
                      <a:pt x="5523" y="8192"/>
                      <a:pt x="5487" y="8192"/>
                    </a:cubicBezTo>
                    <a:cubicBezTo>
                      <a:pt x="5476" y="8192"/>
                      <a:pt x="5466" y="8196"/>
                      <a:pt x="5456" y="8204"/>
                    </a:cubicBezTo>
                    <a:cubicBezTo>
                      <a:pt x="5100" y="8523"/>
                      <a:pt x="4756" y="8853"/>
                      <a:pt x="4417" y="9188"/>
                    </a:cubicBezTo>
                    <a:cubicBezTo>
                      <a:pt x="4525" y="8762"/>
                      <a:pt x="4632" y="8335"/>
                      <a:pt x="4740" y="7910"/>
                    </a:cubicBezTo>
                    <a:cubicBezTo>
                      <a:pt x="4920" y="7745"/>
                      <a:pt x="5175" y="7564"/>
                      <a:pt x="5241" y="7506"/>
                    </a:cubicBezTo>
                    <a:cubicBezTo>
                      <a:pt x="5478" y="7301"/>
                      <a:pt x="5711" y="7092"/>
                      <a:pt x="5940" y="6877"/>
                    </a:cubicBezTo>
                    <a:cubicBezTo>
                      <a:pt x="5972" y="6847"/>
                      <a:pt x="5942" y="6805"/>
                      <a:pt x="5908" y="6805"/>
                    </a:cubicBezTo>
                    <a:cubicBezTo>
                      <a:pt x="5898" y="6805"/>
                      <a:pt x="5888" y="6808"/>
                      <a:pt x="5878" y="6816"/>
                    </a:cubicBezTo>
                    <a:cubicBezTo>
                      <a:pt x="5540" y="7093"/>
                      <a:pt x="5214" y="7382"/>
                      <a:pt x="4892" y="7675"/>
                    </a:cubicBezTo>
                    <a:cubicBezTo>
                      <a:pt x="4863" y="7701"/>
                      <a:pt x="4822" y="7731"/>
                      <a:pt x="4779" y="7764"/>
                    </a:cubicBezTo>
                    <a:cubicBezTo>
                      <a:pt x="4863" y="7427"/>
                      <a:pt x="4949" y="7090"/>
                      <a:pt x="5034" y="6754"/>
                    </a:cubicBezTo>
                    <a:cubicBezTo>
                      <a:pt x="5137" y="6677"/>
                      <a:pt x="5245" y="6609"/>
                      <a:pt x="5357" y="6548"/>
                    </a:cubicBezTo>
                    <a:cubicBezTo>
                      <a:pt x="5393" y="6529"/>
                      <a:pt x="5370" y="6482"/>
                      <a:pt x="5338" y="6482"/>
                    </a:cubicBezTo>
                    <a:cubicBezTo>
                      <a:pt x="5333" y="6482"/>
                      <a:pt x="5327" y="6484"/>
                      <a:pt x="5322" y="6486"/>
                    </a:cubicBezTo>
                    <a:cubicBezTo>
                      <a:pt x="5233" y="6529"/>
                      <a:pt x="5147" y="6577"/>
                      <a:pt x="5065" y="6633"/>
                    </a:cubicBezTo>
                    <a:cubicBezTo>
                      <a:pt x="5077" y="6588"/>
                      <a:pt x="5088" y="6542"/>
                      <a:pt x="5099" y="6497"/>
                    </a:cubicBezTo>
                    <a:lnTo>
                      <a:pt x="5156" y="6274"/>
                    </a:lnTo>
                    <a:cubicBezTo>
                      <a:pt x="5693" y="6030"/>
                      <a:pt x="6215" y="5893"/>
                      <a:pt x="6823" y="5887"/>
                    </a:cubicBezTo>
                    <a:cubicBezTo>
                      <a:pt x="6827" y="5887"/>
                      <a:pt x="6830" y="5885"/>
                      <a:pt x="6833" y="5885"/>
                    </a:cubicBezTo>
                    <a:close/>
                    <a:moveTo>
                      <a:pt x="8670" y="300"/>
                    </a:moveTo>
                    <a:cubicBezTo>
                      <a:pt x="10621" y="300"/>
                      <a:pt x="12949" y="1355"/>
                      <a:pt x="14509" y="1855"/>
                    </a:cubicBezTo>
                    <a:cubicBezTo>
                      <a:pt x="16740" y="2569"/>
                      <a:pt x="18976" y="3240"/>
                      <a:pt x="21317" y="3468"/>
                    </a:cubicBezTo>
                    <a:cubicBezTo>
                      <a:pt x="19406" y="10447"/>
                      <a:pt x="17660" y="17613"/>
                      <a:pt x="16775" y="24804"/>
                    </a:cubicBezTo>
                    <a:cubicBezTo>
                      <a:pt x="13079" y="24015"/>
                      <a:pt x="9383" y="23228"/>
                      <a:pt x="5685" y="22443"/>
                    </a:cubicBezTo>
                    <a:cubicBezTo>
                      <a:pt x="4958" y="22290"/>
                      <a:pt x="3919" y="22039"/>
                      <a:pt x="2972" y="22039"/>
                    </a:cubicBezTo>
                    <a:cubicBezTo>
                      <a:pt x="2848" y="22039"/>
                      <a:pt x="2725" y="22043"/>
                      <a:pt x="2605" y="22053"/>
                    </a:cubicBezTo>
                    <a:cubicBezTo>
                      <a:pt x="3609" y="18453"/>
                      <a:pt x="4500" y="14822"/>
                      <a:pt x="5493" y="11217"/>
                    </a:cubicBezTo>
                    <a:cubicBezTo>
                      <a:pt x="6495" y="7586"/>
                      <a:pt x="7759" y="3997"/>
                      <a:pt x="8600" y="326"/>
                    </a:cubicBezTo>
                    <a:cubicBezTo>
                      <a:pt x="8602" y="317"/>
                      <a:pt x="8602" y="309"/>
                      <a:pt x="8600" y="301"/>
                    </a:cubicBezTo>
                    <a:cubicBezTo>
                      <a:pt x="8623" y="300"/>
                      <a:pt x="8646" y="300"/>
                      <a:pt x="8670" y="300"/>
                    </a:cubicBezTo>
                    <a:close/>
                    <a:moveTo>
                      <a:pt x="20948" y="5943"/>
                    </a:moveTo>
                    <a:cubicBezTo>
                      <a:pt x="21074" y="6979"/>
                      <a:pt x="21872" y="7820"/>
                      <a:pt x="22938" y="8018"/>
                    </a:cubicBezTo>
                    <a:cubicBezTo>
                      <a:pt x="21303" y="15067"/>
                      <a:pt x="19524" y="22101"/>
                      <a:pt x="18063" y="29188"/>
                    </a:cubicBezTo>
                    <a:cubicBezTo>
                      <a:pt x="17919" y="29174"/>
                      <a:pt x="17774" y="29158"/>
                      <a:pt x="17631" y="29142"/>
                    </a:cubicBezTo>
                    <a:cubicBezTo>
                      <a:pt x="17631" y="29128"/>
                      <a:pt x="17621" y="29115"/>
                      <a:pt x="17609" y="29112"/>
                    </a:cubicBezTo>
                    <a:cubicBezTo>
                      <a:pt x="14657" y="28570"/>
                      <a:pt x="11692" y="28167"/>
                      <a:pt x="8757" y="27532"/>
                    </a:cubicBezTo>
                    <a:cubicBezTo>
                      <a:pt x="6737" y="27096"/>
                      <a:pt x="1017" y="26579"/>
                      <a:pt x="807" y="23801"/>
                    </a:cubicBezTo>
                    <a:cubicBezTo>
                      <a:pt x="1046" y="22659"/>
                      <a:pt x="2078" y="22290"/>
                      <a:pt x="3364" y="22290"/>
                    </a:cubicBezTo>
                    <a:cubicBezTo>
                      <a:pt x="5390" y="22290"/>
                      <a:pt x="8049" y="23206"/>
                      <a:pt x="9243" y="23459"/>
                    </a:cubicBezTo>
                    <a:cubicBezTo>
                      <a:pt x="11751" y="23988"/>
                      <a:pt x="14262" y="24517"/>
                      <a:pt x="16770" y="25044"/>
                    </a:cubicBezTo>
                    <a:cubicBezTo>
                      <a:pt x="16780" y="25047"/>
                      <a:pt x="16789" y="25047"/>
                      <a:pt x="16798" y="25047"/>
                    </a:cubicBezTo>
                    <a:cubicBezTo>
                      <a:pt x="16886" y="25047"/>
                      <a:pt x="16934" y="24953"/>
                      <a:pt x="16911" y="24885"/>
                    </a:cubicBezTo>
                    <a:cubicBezTo>
                      <a:pt x="16923" y="24877"/>
                      <a:pt x="16933" y="24864"/>
                      <a:pt x="16936" y="24848"/>
                    </a:cubicBezTo>
                    <a:cubicBezTo>
                      <a:pt x="18168" y="18505"/>
                      <a:pt x="19349" y="12197"/>
                      <a:pt x="20948" y="5943"/>
                    </a:cubicBezTo>
                    <a:close/>
                    <a:moveTo>
                      <a:pt x="8554" y="0"/>
                    </a:moveTo>
                    <a:cubicBezTo>
                      <a:pt x="7907" y="0"/>
                      <a:pt x="7300" y="143"/>
                      <a:pt x="6803" y="529"/>
                    </a:cubicBezTo>
                    <a:cubicBezTo>
                      <a:pt x="6791" y="525"/>
                      <a:pt x="6779" y="523"/>
                      <a:pt x="6767" y="523"/>
                    </a:cubicBezTo>
                    <a:cubicBezTo>
                      <a:pt x="6739" y="523"/>
                      <a:pt x="6711" y="534"/>
                      <a:pt x="6689" y="554"/>
                    </a:cubicBezTo>
                    <a:cubicBezTo>
                      <a:pt x="5725" y="1432"/>
                      <a:pt x="5654" y="3302"/>
                      <a:pt x="5351" y="4496"/>
                    </a:cubicBezTo>
                    <a:cubicBezTo>
                      <a:pt x="5204" y="5082"/>
                      <a:pt x="5056" y="5667"/>
                      <a:pt x="4908" y="6254"/>
                    </a:cubicBezTo>
                    <a:cubicBezTo>
                      <a:pt x="4898" y="6266"/>
                      <a:pt x="4893" y="6282"/>
                      <a:pt x="4896" y="6298"/>
                    </a:cubicBezTo>
                    <a:lnTo>
                      <a:pt x="4080" y="9526"/>
                    </a:lnTo>
                    <a:cubicBezTo>
                      <a:pt x="4039" y="9570"/>
                      <a:pt x="3994" y="9612"/>
                      <a:pt x="3951" y="9655"/>
                    </a:cubicBezTo>
                    <a:cubicBezTo>
                      <a:pt x="3920" y="9688"/>
                      <a:pt x="3949" y="9732"/>
                      <a:pt x="3983" y="9732"/>
                    </a:cubicBezTo>
                    <a:cubicBezTo>
                      <a:pt x="3993" y="9732"/>
                      <a:pt x="4004" y="9728"/>
                      <a:pt x="4013" y="9718"/>
                    </a:cubicBezTo>
                    <a:cubicBezTo>
                      <a:pt x="4021" y="9710"/>
                      <a:pt x="4029" y="9703"/>
                      <a:pt x="4037" y="9695"/>
                    </a:cubicBezTo>
                    <a:lnTo>
                      <a:pt x="4037" y="9695"/>
                    </a:lnTo>
                    <a:cubicBezTo>
                      <a:pt x="3940" y="10085"/>
                      <a:pt x="3841" y="10476"/>
                      <a:pt x="3743" y="10864"/>
                    </a:cubicBezTo>
                    <a:cubicBezTo>
                      <a:pt x="3743" y="10866"/>
                      <a:pt x="3743" y="10868"/>
                      <a:pt x="3741" y="10869"/>
                    </a:cubicBezTo>
                    <a:lnTo>
                      <a:pt x="3738" y="10872"/>
                    </a:lnTo>
                    <a:cubicBezTo>
                      <a:pt x="3727" y="10882"/>
                      <a:pt x="3723" y="10899"/>
                      <a:pt x="3730" y="10914"/>
                    </a:cubicBezTo>
                    <a:cubicBezTo>
                      <a:pt x="3244" y="12836"/>
                      <a:pt x="2737" y="14756"/>
                      <a:pt x="2241" y="16679"/>
                    </a:cubicBezTo>
                    <a:lnTo>
                      <a:pt x="2224" y="16696"/>
                    </a:lnTo>
                    <a:cubicBezTo>
                      <a:pt x="2209" y="16707"/>
                      <a:pt x="2211" y="16730"/>
                      <a:pt x="2225" y="16742"/>
                    </a:cubicBezTo>
                    <a:cubicBezTo>
                      <a:pt x="1663" y="18919"/>
                      <a:pt x="1114" y="21101"/>
                      <a:pt x="627" y="23294"/>
                    </a:cubicBezTo>
                    <a:cubicBezTo>
                      <a:pt x="620" y="23304"/>
                      <a:pt x="614" y="23314"/>
                      <a:pt x="611" y="23325"/>
                    </a:cubicBezTo>
                    <a:cubicBezTo>
                      <a:pt x="0" y="26122"/>
                      <a:pt x="4189" y="26761"/>
                      <a:pt x="6022" y="27198"/>
                    </a:cubicBezTo>
                    <a:cubicBezTo>
                      <a:pt x="9381" y="27999"/>
                      <a:pt x="12845" y="28733"/>
                      <a:pt x="16300" y="29069"/>
                    </a:cubicBezTo>
                    <a:cubicBezTo>
                      <a:pt x="16912" y="29247"/>
                      <a:pt x="17523" y="29378"/>
                      <a:pt x="18163" y="29437"/>
                    </a:cubicBezTo>
                    <a:cubicBezTo>
                      <a:pt x="18168" y="29437"/>
                      <a:pt x="18172" y="29438"/>
                      <a:pt x="18177" y="29438"/>
                    </a:cubicBezTo>
                    <a:cubicBezTo>
                      <a:pt x="18281" y="29438"/>
                      <a:pt x="18303" y="29311"/>
                      <a:pt x="18246" y="29243"/>
                    </a:cubicBezTo>
                    <a:cubicBezTo>
                      <a:pt x="20055" y="22225"/>
                      <a:pt x="21555" y="15113"/>
                      <a:pt x="23192" y="8053"/>
                    </a:cubicBezTo>
                    <a:cubicBezTo>
                      <a:pt x="23232" y="8056"/>
                      <a:pt x="23270" y="8061"/>
                      <a:pt x="23310" y="8063"/>
                    </a:cubicBezTo>
                    <a:cubicBezTo>
                      <a:pt x="23312" y="8063"/>
                      <a:pt x="23314" y="8063"/>
                      <a:pt x="23316" y="8063"/>
                    </a:cubicBezTo>
                    <a:cubicBezTo>
                      <a:pt x="23472" y="8063"/>
                      <a:pt x="23469" y="7820"/>
                      <a:pt x="23310" y="7809"/>
                    </a:cubicBezTo>
                    <a:cubicBezTo>
                      <a:pt x="21926" y="7726"/>
                      <a:pt x="21027" y="6591"/>
                      <a:pt x="21129" y="5254"/>
                    </a:cubicBezTo>
                    <a:cubicBezTo>
                      <a:pt x="21279" y="4682"/>
                      <a:pt x="21426" y="4110"/>
                      <a:pt x="21582" y="3541"/>
                    </a:cubicBezTo>
                    <a:cubicBezTo>
                      <a:pt x="21604" y="3458"/>
                      <a:pt x="21553" y="3399"/>
                      <a:pt x="21489" y="3380"/>
                    </a:cubicBezTo>
                    <a:cubicBezTo>
                      <a:pt x="21504" y="3303"/>
                      <a:pt x="21462" y="3209"/>
                      <a:pt x="21362" y="3200"/>
                    </a:cubicBezTo>
                    <a:cubicBezTo>
                      <a:pt x="18267" y="2881"/>
                      <a:pt x="15379" y="1800"/>
                      <a:pt x="12419" y="910"/>
                    </a:cubicBezTo>
                    <a:cubicBezTo>
                      <a:pt x="11349" y="587"/>
                      <a:pt x="9868" y="0"/>
                      <a:pt x="85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g3865ffe1af3_0_0"/>
              <p:cNvSpPr/>
              <p:nvPr/>
            </p:nvSpPr>
            <p:spPr>
              <a:xfrm>
                <a:off x="7073925" y="4418275"/>
                <a:ext cx="34900" cy="87600"/>
              </a:xfrm>
              <a:custGeom>
                <a:rect b="b" l="l" r="r" t="t"/>
                <a:pathLst>
                  <a:path extrusionOk="0" h="3504" w="1396">
                    <a:moveTo>
                      <a:pt x="618" y="0"/>
                    </a:moveTo>
                    <a:cubicBezTo>
                      <a:pt x="600" y="0"/>
                      <a:pt x="581" y="9"/>
                      <a:pt x="571" y="29"/>
                    </a:cubicBezTo>
                    <a:cubicBezTo>
                      <a:pt x="1" y="1112"/>
                      <a:pt x="260" y="2674"/>
                      <a:pt x="1209" y="3476"/>
                    </a:cubicBezTo>
                    <a:cubicBezTo>
                      <a:pt x="1228" y="3495"/>
                      <a:pt x="1249" y="3503"/>
                      <a:pt x="1270" y="3503"/>
                    </a:cubicBezTo>
                    <a:cubicBezTo>
                      <a:pt x="1338" y="3503"/>
                      <a:pt x="1395" y="3415"/>
                      <a:pt x="1333" y="3352"/>
                    </a:cubicBezTo>
                    <a:cubicBezTo>
                      <a:pt x="496" y="2355"/>
                      <a:pt x="267" y="1318"/>
                      <a:pt x="678" y="75"/>
                    </a:cubicBezTo>
                    <a:cubicBezTo>
                      <a:pt x="693" y="33"/>
                      <a:pt x="654" y="0"/>
                      <a:pt x="6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g3865ffe1af3_0_0"/>
              <p:cNvSpPr/>
              <p:nvPr/>
            </p:nvSpPr>
            <p:spPr>
              <a:xfrm>
                <a:off x="6809750" y="4188075"/>
                <a:ext cx="262200" cy="162650"/>
              </a:xfrm>
              <a:custGeom>
                <a:rect b="b" l="l" r="r" t="t"/>
                <a:pathLst>
                  <a:path extrusionOk="0" h="6506" w="10488">
                    <a:moveTo>
                      <a:pt x="1292" y="152"/>
                    </a:moveTo>
                    <a:cubicBezTo>
                      <a:pt x="4251" y="1051"/>
                      <a:pt x="7281" y="1795"/>
                      <a:pt x="10290" y="2514"/>
                    </a:cubicBezTo>
                    <a:cubicBezTo>
                      <a:pt x="10289" y="2517"/>
                      <a:pt x="10287" y="2520"/>
                      <a:pt x="10286" y="2523"/>
                    </a:cubicBezTo>
                    <a:cubicBezTo>
                      <a:pt x="9938" y="3779"/>
                      <a:pt x="9626" y="5056"/>
                      <a:pt x="9404" y="6341"/>
                    </a:cubicBezTo>
                    <a:cubicBezTo>
                      <a:pt x="9403" y="6355"/>
                      <a:pt x="9406" y="6371"/>
                      <a:pt x="9412" y="6384"/>
                    </a:cubicBezTo>
                    <a:cubicBezTo>
                      <a:pt x="9406" y="6377"/>
                      <a:pt x="9401" y="6369"/>
                      <a:pt x="9390" y="6366"/>
                    </a:cubicBezTo>
                    <a:cubicBezTo>
                      <a:pt x="6288" y="5630"/>
                      <a:pt x="3223" y="4744"/>
                      <a:pt x="122" y="4009"/>
                    </a:cubicBezTo>
                    <a:cubicBezTo>
                      <a:pt x="127" y="4002"/>
                      <a:pt x="133" y="3999"/>
                      <a:pt x="136" y="3991"/>
                    </a:cubicBezTo>
                    <a:cubicBezTo>
                      <a:pt x="581" y="2737"/>
                      <a:pt x="924" y="1432"/>
                      <a:pt x="1292" y="152"/>
                    </a:cubicBezTo>
                    <a:close/>
                    <a:moveTo>
                      <a:pt x="1221" y="0"/>
                    </a:moveTo>
                    <a:cubicBezTo>
                      <a:pt x="1193" y="0"/>
                      <a:pt x="1168" y="19"/>
                      <a:pt x="1159" y="48"/>
                    </a:cubicBezTo>
                    <a:cubicBezTo>
                      <a:pt x="1139" y="58"/>
                      <a:pt x="1123" y="77"/>
                      <a:pt x="1118" y="101"/>
                    </a:cubicBezTo>
                    <a:cubicBezTo>
                      <a:pt x="734" y="1378"/>
                      <a:pt x="316" y="2661"/>
                      <a:pt x="10" y="3956"/>
                    </a:cubicBezTo>
                    <a:cubicBezTo>
                      <a:pt x="1" y="3990"/>
                      <a:pt x="20" y="4023"/>
                      <a:pt x="52" y="4033"/>
                    </a:cubicBezTo>
                    <a:cubicBezTo>
                      <a:pt x="39" y="4058"/>
                      <a:pt x="52" y="4089"/>
                      <a:pt x="80" y="4097"/>
                    </a:cubicBezTo>
                    <a:cubicBezTo>
                      <a:pt x="3125" y="5058"/>
                      <a:pt x="6248" y="5762"/>
                      <a:pt x="9353" y="6503"/>
                    </a:cubicBezTo>
                    <a:cubicBezTo>
                      <a:pt x="9359" y="6505"/>
                      <a:pt x="9365" y="6505"/>
                      <a:pt x="9371" y="6505"/>
                    </a:cubicBezTo>
                    <a:cubicBezTo>
                      <a:pt x="9419" y="6505"/>
                      <a:pt x="9445" y="6455"/>
                      <a:pt x="9436" y="6416"/>
                    </a:cubicBezTo>
                    <a:lnTo>
                      <a:pt x="9436" y="6416"/>
                    </a:lnTo>
                    <a:cubicBezTo>
                      <a:pt x="9452" y="6428"/>
                      <a:pt x="9472" y="6435"/>
                      <a:pt x="9491" y="6435"/>
                    </a:cubicBezTo>
                    <a:cubicBezTo>
                      <a:pt x="9519" y="6435"/>
                      <a:pt x="9545" y="6420"/>
                      <a:pt x="9554" y="6382"/>
                    </a:cubicBezTo>
                    <a:cubicBezTo>
                      <a:pt x="9860" y="5112"/>
                      <a:pt x="10148" y="3840"/>
                      <a:pt x="10474" y="2574"/>
                    </a:cubicBezTo>
                    <a:cubicBezTo>
                      <a:pt x="10488" y="2522"/>
                      <a:pt x="10454" y="2468"/>
                      <a:pt x="10402" y="2458"/>
                    </a:cubicBezTo>
                    <a:cubicBezTo>
                      <a:pt x="10405" y="2429"/>
                      <a:pt x="10386" y="2402"/>
                      <a:pt x="10359" y="2396"/>
                    </a:cubicBezTo>
                    <a:cubicBezTo>
                      <a:pt x="7345" y="1532"/>
                      <a:pt x="4298" y="679"/>
                      <a:pt x="1236" y="2"/>
                    </a:cubicBezTo>
                    <a:cubicBezTo>
                      <a:pt x="1231" y="1"/>
                      <a:pt x="1226" y="0"/>
                      <a:pt x="12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g3865ffe1af3_0_0"/>
              <p:cNvSpPr/>
              <p:nvPr/>
            </p:nvSpPr>
            <p:spPr>
              <a:xfrm>
                <a:off x="6866525" y="4239800"/>
                <a:ext cx="154075" cy="40250"/>
              </a:xfrm>
              <a:custGeom>
                <a:rect b="b" l="l" r="r" t="t"/>
                <a:pathLst>
                  <a:path extrusionOk="0" h="1610" w="6163">
                    <a:moveTo>
                      <a:pt x="47" y="1"/>
                    </a:moveTo>
                    <a:cubicBezTo>
                      <a:pt x="13" y="1"/>
                      <a:pt x="1" y="55"/>
                      <a:pt x="38" y="66"/>
                    </a:cubicBezTo>
                    <a:cubicBezTo>
                      <a:pt x="2051" y="611"/>
                      <a:pt x="4075" y="1162"/>
                      <a:pt x="6108" y="1608"/>
                    </a:cubicBezTo>
                    <a:cubicBezTo>
                      <a:pt x="6111" y="1609"/>
                      <a:pt x="6114" y="1609"/>
                      <a:pt x="6117" y="1609"/>
                    </a:cubicBezTo>
                    <a:cubicBezTo>
                      <a:pt x="6152" y="1609"/>
                      <a:pt x="6163" y="1558"/>
                      <a:pt x="6126" y="1546"/>
                    </a:cubicBezTo>
                    <a:cubicBezTo>
                      <a:pt x="4124" y="968"/>
                      <a:pt x="2082" y="483"/>
                      <a:pt x="55" y="2"/>
                    </a:cubicBezTo>
                    <a:cubicBezTo>
                      <a:pt x="52" y="1"/>
                      <a:pt x="50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g3865ffe1af3_0_0"/>
              <p:cNvSpPr/>
              <p:nvPr/>
            </p:nvSpPr>
            <p:spPr>
              <a:xfrm>
                <a:off x="6854675" y="4275400"/>
                <a:ext cx="149050" cy="35425"/>
              </a:xfrm>
              <a:custGeom>
                <a:rect b="b" l="l" r="r" t="t"/>
                <a:pathLst>
                  <a:path extrusionOk="0" h="1417" w="5962">
                    <a:moveTo>
                      <a:pt x="48" y="0"/>
                    </a:moveTo>
                    <a:cubicBezTo>
                      <a:pt x="14" y="0"/>
                      <a:pt x="1" y="53"/>
                      <a:pt x="38" y="63"/>
                    </a:cubicBezTo>
                    <a:cubicBezTo>
                      <a:pt x="1973" y="535"/>
                      <a:pt x="3917" y="965"/>
                      <a:pt x="5857" y="1415"/>
                    </a:cubicBezTo>
                    <a:cubicBezTo>
                      <a:pt x="5863" y="1416"/>
                      <a:pt x="5868" y="1417"/>
                      <a:pt x="5873" y="1417"/>
                    </a:cubicBezTo>
                    <a:cubicBezTo>
                      <a:pt x="5939" y="1417"/>
                      <a:pt x="5962" y="1313"/>
                      <a:pt x="5891" y="1295"/>
                    </a:cubicBezTo>
                    <a:cubicBezTo>
                      <a:pt x="3956" y="822"/>
                      <a:pt x="2013" y="369"/>
                      <a:pt x="56" y="1"/>
                    </a:cubicBezTo>
                    <a:cubicBezTo>
                      <a:pt x="53" y="1"/>
                      <a:pt x="51" y="0"/>
                      <a:pt x="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87" name="Google Shape;1087;g3865ffe1af3_0_0"/>
          <p:cNvGrpSpPr/>
          <p:nvPr/>
        </p:nvGrpSpPr>
        <p:grpSpPr>
          <a:xfrm>
            <a:off x="434782" y="4345505"/>
            <a:ext cx="792000" cy="798000"/>
            <a:chOff x="1761582" y="4189805"/>
            <a:chExt cx="792000" cy="798000"/>
          </a:xfrm>
        </p:grpSpPr>
        <p:sp>
          <p:nvSpPr>
            <p:cNvPr id="1088" name="Google Shape;1088;g3865ffe1af3_0_0"/>
            <p:cNvSpPr/>
            <p:nvPr/>
          </p:nvSpPr>
          <p:spPr>
            <a:xfrm rot="-2546090">
              <a:off x="1899264" y="4284406"/>
              <a:ext cx="516635" cy="608798"/>
            </a:xfrm>
            <a:prstGeom prst="trapezoid">
              <a:avLst>
                <a:gd fmla="val 21101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89" name="Google Shape;1089;g3865ffe1af3_0_0"/>
            <p:cNvGrpSpPr/>
            <p:nvPr/>
          </p:nvGrpSpPr>
          <p:grpSpPr>
            <a:xfrm>
              <a:off x="1761623" y="4322223"/>
              <a:ext cx="646313" cy="572700"/>
              <a:chOff x="1589575" y="3072925"/>
              <a:chExt cx="421875" cy="373825"/>
            </a:xfrm>
          </p:grpSpPr>
          <p:sp>
            <p:nvSpPr>
              <p:cNvPr id="1090" name="Google Shape;1090;g3865ffe1af3_0_0"/>
              <p:cNvSpPr/>
              <p:nvPr/>
            </p:nvSpPr>
            <p:spPr>
              <a:xfrm>
                <a:off x="1589575" y="3072925"/>
                <a:ext cx="421875" cy="373825"/>
              </a:xfrm>
              <a:custGeom>
                <a:rect b="b" l="l" r="r" t="t"/>
                <a:pathLst>
                  <a:path extrusionOk="0" h="14953" w="16875">
                    <a:moveTo>
                      <a:pt x="4600" y="1696"/>
                    </a:moveTo>
                    <a:cubicBezTo>
                      <a:pt x="6158" y="1696"/>
                      <a:pt x="8594" y="3800"/>
                      <a:pt x="9439" y="4349"/>
                    </a:cubicBezTo>
                    <a:cubicBezTo>
                      <a:pt x="10974" y="5343"/>
                      <a:pt x="12493" y="6365"/>
                      <a:pt x="14052" y="7319"/>
                    </a:cubicBezTo>
                    <a:cubicBezTo>
                      <a:pt x="13300" y="7804"/>
                      <a:pt x="12559" y="8304"/>
                      <a:pt x="11814" y="8803"/>
                    </a:cubicBezTo>
                    <a:cubicBezTo>
                      <a:pt x="10679" y="8006"/>
                      <a:pt x="3297" y="3729"/>
                      <a:pt x="3821" y="1952"/>
                    </a:cubicBezTo>
                    <a:cubicBezTo>
                      <a:pt x="4037" y="1773"/>
                      <a:pt x="4303" y="1696"/>
                      <a:pt x="4600" y="1696"/>
                    </a:cubicBezTo>
                    <a:close/>
                    <a:moveTo>
                      <a:pt x="310" y="4306"/>
                    </a:moveTo>
                    <a:cubicBezTo>
                      <a:pt x="1424" y="5189"/>
                      <a:pt x="2581" y="6024"/>
                      <a:pt x="3764" y="6829"/>
                    </a:cubicBezTo>
                    <a:cubicBezTo>
                      <a:pt x="3657" y="7617"/>
                      <a:pt x="3563" y="8434"/>
                      <a:pt x="3538" y="9230"/>
                    </a:cubicBezTo>
                    <a:cubicBezTo>
                      <a:pt x="3256" y="9014"/>
                      <a:pt x="2970" y="8806"/>
                      <a:pt x="2687" y="8596"/>
                    </a:cubicBezTo>
                    <a:cubicBezTo>
                      <a:pt x="2688" y="8595"/>
                      <a:pt x="2690" y="8595"/>
                      <a:pt x="2692" y="8595"/>
                    </a:cubicBezTo>
                    <a:cubicBezTo>
                      <a:pt x="2693" y="8595"/>
                      <a:pt x="2695" y="8595"/>
                      <a:pt x="2698" y="8594"/>
                    </a:cubicBezTo>
                    <a:cubicBezTo>
                      <a:pt x="2894" y="8453"/>
                      <a:pt x="3099" y="8319"/>
                      <a:pt x="3283" y="8159"/>
                    </a:cubicBezTo>
                    <a:cubicBezTo>
                      <a:pt x="3326" y="8122"/>
                      <a:pt x="3286" y="8055"/>
                      <a:pt x="3238" y="8055"/>
                    </a:cubicBezTo>
                    <a:cubicBezTo>
                      <a:pt x="3229" y="8055"/>
                      <a:pt x="3219" y="8058"/>
                      <a:pt x="3209" y="8064"/>
                    </a:cubicBezTo>
                    <a:cubicBezTo>
                      <a:pt x="3005" y="8196"/>
                      <a:pt x="2819" y="8357"/>
                      <a:pt x="2629" y="8507"/>
                    </a:cubicBezTo>
                    <a:cubicBezTo>
                      <a:pt x="2618" y="8515"/>
                      <a:pt x="2612" y="8528"/>
                      <a:pt x="2612" y="8540"/>
                    </a:cubicBezTo>
                    <a:cubicBezTo>
                      <a:pt x="2470" y="8437"/>
                      <a:pt x="2330" y="8328"/>
                      <a:pt x="2188" y="8225"/>
                    </a:cubicBezTo>
                    <a:cubicBezTo>
                      <a:pt x="2462" y="8075"/>
                      <a:pt x="2714" y="7888"/>
                      <a:pt x="2938" y="7673"/>
                    </a:cubicBezTo>
                    <a:cubicBezTo>
                      <a:pt x="2965" y="7647"/>
                      <a:pt x="2940" y="7601"/>
                      <a:pt x="2909" y="7601"/>
                    </a:cubicBezTo>
                    <a:cubicBezTo>
                      <a:pt x="2902" y="7601"/>
                      <a:pt x="2896" y="7603"/>
                      <a:pt x="2889" y="7608"/>
                    </a:cubicBezTo>
                    <a:cubicBezTo>
                      <a:pt x="2628" y="7788"/>
                      <a:pt x="2371" y="7981"/>
                      <a:pt x="2121" y="8177"/>
                    </a:cubicBezTo>
                    <a:cubicBezTo>
                      <a:pt x="1799" y="7944"/>
                      <a:pt x="1478" y="7713"/>
                      <a:pt x="1156" y="7487"/>
                    </a:cubicBezTo>
                    <a:cubicBezTo>
                      <a:pt x="1427" y="7331"/>
                      <a:pt x="1676" y="7139"/>
                      <a:pt x="1894" y="6915"/>
                    </a:cubicBezTo>
                    <a:cubicBezTo>
                      <a:pt x="1930" y="6879"/>
                      <a:pt x="1897" y="6829"/>
                      <a:pt x="1858" y="6829"/>
                    </a:cubicBezTo>
                    <a:cubicBezTo>
                      <a:pt x="1847" y="6829"/>
                      <a:pt x="1835" y="6833"/>
                      <a:pt x="1824" y="6843"/>
                    </a:cubicBezTo>
                    <a:cubicBezTo>
                      <a:pt x="1588" y="7052"/>
                      <a:pt x="1338" y="7243"/>
                      <a:pt x="1075" y="7413"/>
                    </a:cubicBezTo>
                    <a:cubicBezTo>
                      <a:pt x="1070" y="7417"/>
                      <a:pt x="1070" y="7421"/>
                      <a:pt x="1067" y="7425"/>
                    </a:cubicBezTo>
                    <a:cubicBezTo>
                      <a:pt x="940" y="7335"/>
                      <a:pt x="812" y="7241"/>
                      <a:pt x="683" y="7152"/>
                    </a:cubicBezTo>
                    <a:cubicBezTo>
                      <a:pt x="964" y="6951"/>
                      <a:pt x="1243" y="6747"/>
                      <a:pt x="1507" y="6526"/>
                    </a:cubicBezTo>
                    <a:cubicBezTo>
                      <a:pt x="1543" y="6495"/>
                      <a:pt x="1510" y="6438"/>
                      <a:pt x="1471" y="6438"/>
                    </a:cubicBezTo>
                    <a:cubicBezTo>
                      <a:pt x="1463" y="6438"/>
                      <a:pt x="1455" y="6440"/>
                      <a:pt x="1447" y="6446"/>
                    </a:cubicBezTo>
                    <a:cubicBezTo>
                      <a:pt x="1158" y="6652"/>
                      <a:pt x="881" y="6875"/>
                      <a:pt x="610" y="7101"/>
                    </a:cubicBezTo>
                    <a:cubicBezTo>
                      <a:pt x="511" y="7034"/>
                      <a:pt x="414" y="6966"/>
                      <a:pt x="315" y="6899"/>
                    </a:cubicBezTo>
                    <a:cubicBezTo>
                      <a:pt x="321" y="6886"/>
                      <a:pt x="325" y="6872"/>
                      <a:pt x="325" y="6857"/>
                    </a:cubicBezTo>
                    <a:cubicBezTo>
                      <a:pt x="331" y="6406"/>
                      <a:pt x="329" y="5957"/>
                      <a:pt x="328" y="5506"/>
                    </a:cubicBezTo>
                    <a:cubicBezTo>
                      <a:pt x="328" y="5487"/>
                      <a:pt x="326" y="5463"/>
                      <a:pt x="325" y="5440"/>
                    </a:cubicBezTo>
                    <a:lnTo>
                      <a:pt x="325" y="5440"/>
                    </a:lnTo>
                    <a:cubicBezTo>
                      <a:pt x="329" y="5443"/>
                      <a:pt x="335" y="5444"/>
                      <a:pt x="340" y="5444"/>
                    </a:cubicBezTo>
                    <a:cubicBezTo>
                      <a:pt x="349" y="5444"/>
                      <a:pt x="359" y="5440"/>
                      <a:pt x="366" y="5432"/>
                    </a:cubicBezTo>
                    <a:cubicBezTo>
                      <a:pt x="529" y="5283"/>
                      <a:pt x="704" y="5144"/>
                      <a:pt x="887" y="5018"/>
                    </a:cubicBezTo>
                    <a:cubicBezTo>
                      <a:pt x="929" y="4990"/>
                      <a:pt x="904" y="4929"/>
                      <a:pt x="863" y="4929"/>
                    </a:cubicBezTo>
                    <a:cubicBezTo>
                      <a:pt x="855" y="4929"/>
                      <a:pt x="846" y="4932"/>
                      <a:pt x="838" y="4937"/>
                    </a:cubicBezTo>
                    <a:cubicBezTo>
                      <a:pt x="645" y="5048"/>
                      <a:pt x="470" y="5189"/>
                      <a:pt x="320" y="5356"/>
                    </a:cubicBezTo>
                    <a:cubicBezTo>
                      <a:pt x="299" y="5050"/>
                      <a:pt x="237" y="4577"/>
                      <a:pt x="310" y="4306"/>
                    </a:cubicBezTo>
                    <a:close/>
                    <a:moveTo>
                      <a:pt x="3898" y="6919"/>
                    </a:moveTo>
                    <a:lnTo>
                      <a:pt x="3898" y="6919"/>
                    </a:lnTo>
                    <a:cubicBezTo>
                      <a:pt x="4027" y="7007"/>
                      <a:pt x="4156" y="7093"/>
                      <a:pt x="4287" y="7179"/>
                    </a:cubicBezTo>
                    <a:cubicBezTo>
                      <a:pt x="4099" y="7968"/>
                      <a:pt x="4095" y="8851"/>
                      <a:pt x="4087" y="9664"/>
                    </a:cubicBezTo>
                    <a:cubicBezTo>
                      <a:pt x="3966" y="9568"/>
                      <a:pt x="3847" y="9471"/>
                      <a:pt x="3726" y="9375"/>
                    </a:cubicBezTo>
                    <a:cubicBezTo>
                      <a:pt x="3872" y="8580"/>
                      <a:pt x="3914" y="7731"/>
                      <a:pt x="3898" y="6919"/>
                    </a:cubicBezTo>
                    <a:close/>
                    <a:moveTo>
                      <a:pt x="4449" y="7288"/>
                    </a:moveTo>
                    <a:cubicBezTo>
                      <a:pt x="4612" y="7398"/>
                      <a:pt x="4774" y="7508"/>
                      <a:pt x="4939" y="7614"/>
                    </a:cubicBezTo>
                    <a:cubicBezTo>
                      <a:pt x="4650" y="8349"/>
                      <a:pt x="4583" y="9286"/>
                      <a:pt x="4596" y="10072"/>
                    </a:cubicBezTo>
                    <a:cubicBezTo>
                      <a:pt x="4470" y="9968"/>
                      <a:pt x="4341" y="9868"/>
                      <a:pt x="4215" y="9766"/>
                    </a:cubicBezTo>
                    <a:lnTo>
                      <a:pt x="4213" y="9766"/>
                    </a:lnTo>
                    <a:cubicBezTo>
                      <a:pt x="4279" y="8947"/>
                      <a:pt x="4427" y="8108"/>
                      <a:pt x="4449" y="7288"/>
                    </a:cubicBezTo>
                    <a:close/>
                    <a:moveTo>
                      <a:pt x="5442" y="227"/>
                    </a:moveTo>
                    <a:cubicBezTo>
                      <a:pt x="9208" y="1695"/>
                      <a:pt x="12785" y="3921"/>
                      <a:pt x="16321" y="5871"/>
                    </a:cubicBezTo>
                    <a:cubicBezTo>
                      <a:pt x="16312" y="5877"/>
                      <a:pt x="16304" y="5885"/>
                      <a:pt x="16298" y="5893"/>
                    </a:cubicBezTo>
                    <a:cubicBezTo>
                      <a:pt x="16231" y="6003"/>
                      <a:pt x="16140" y="6062"/>
                      <a:pt x="16027" y="6118"/>
                    </a:cubicBezTo>
                    <a:cubicBezTo>
                      <a:pt x="16023" y="6118"/>
                      <a:pt x="16023" y="6121"/>
                      <a:pt x="16022" y="6122"/>
                    </a:cubicBezTo>
                    <a:cubicBezTo>
                      <a:pt x="15421" y="6459"/>
                      <a:pt x="14834" y="6821"/>
                      <a:pt x="14253" y="7192"/>
                    </a:cubicBezTo>
                    <a:cubicBezTo>
                      <a:pt x="11715" y="5436"/>
                      <a:pt x="9089" y="3791"/>
                      <a:pt x="6496" y="2120"/>
                    </a:cubicBezTo>
                    <a:cubicBezTo>
                      <a:pt x="5996" y="1798"/>
                      <a:pt x="5187" y="1345"/>
                      <a:pt x="4521" y="1345"/>
                    </a:cubicBezTo>
                    <a:cubicBezTo>
                      <a:pt x="4272" y="1345"/>
                      <a:pt x="4042" y="1409"/>
                      <a:pt x="3856" y="1567"/>
                    </a:cubicBezTo>
                    <a:cubicBezTo>
                      <a:pt x="3841" y="1560"/>
                      <a:pt x="3826" y="1557"/>
                      <a:pt x="3810" y="1557"/>
                    </a:cubicBezTo>
                    <a:cubicBezTo>
                      <a:pt x="3780" y="1557"/>
                      <a:pt x="3750" y="1570"/>
                      <a:pt x="3729" y="1594"/>
                    </a:cubicBezTo>
                    <a:cubicBezTo>
                      <a:pt x="2621" y="2876"/>
                      <a:pt x="4774" y="4071"/>
                      <a:pt x="5627" y="4737"/>
                    </a:cubicBezTo>
                    <a:cubicBezTo>
                      <a:pt x="7548" y="6236"/>
                      <a:pt x="9546" y="7719"/>
                      <a:pt x="11687" y="8889"/>
                    </a:cubicBezTo>
                    <a:cubicBezTo>
                      <a:pt x="10998" y="9352"/>
                      <a:pt x="10306" y="9809"/>
                      <a:pt x="9604" y="10241"/>
                    </a:cubicBezTo>
                    <a:cubicBezTo>
                      <a:pt x="9599" y="10244"/>
                      <a:pt x="9596" y="10247"/>
                      <a:pt x="9592" y="10252"/>
                    </a:cubicBezTo>
                    <a:cubicBezTo>
                      <a:pt x="9586" y="10247"/>
                      <a:pt x="9585" y="10241"/>
                      <a:pt x="9578" y="10238"/>
                    </a:cubicBezTo>
                    <a:cubicBezTo>
                      <a:pt x="6491" y="8284"/>
                      <a:pt x="3530" y="6140"/>
                      <a:pt x="454" y="4176"/>
                    </a:cubicBezTo>
                    <a:cubicBezTo>
                      <a:pt x="2122" y="2929"/>
                      <a:pt x="3689" y="1550"/>
                      <a:pt x="5380" y="324"/>
                    </a:cubicBezTo>
                    <a:cubicBezTo>
                      <a:pt x="5414" y="302"/>
                      <a:pt x="5436" y="267"/>
                      <a:pt x="5442" y="227"/>
                    </a:cubicBezTo>
                    <a:close/>
                    <a:moveTo>
                      <a:pt x="5076" y="7704"/>
                    </a:moveTo>
                    <a:cubicBezTo>
                      <a:pt x="5382" y="7904"/>
                      <a:pt x="5689" y="8104"/>
                      <a:pt x="5997" y="8301"/>
                    </a:cubicBezTo>
                    <a:cubicBezTo>
                      <a:pt x="5989" y="8308"/>
                      <a:pt x="5984" y="8314"/>
                      <a:pt x="5979" y="8324"/>
                    </a:cubicBezTo>
                    <a:cubicBezTo>
                      <a:pt x="5739" y="9144"/>
                      <a:pt x="5700" y="10078"/>
                      <a:pt x="5651" y="10942"/>
                    </a:cubicBezTo>
                    <a:cubicBezTo>
                      <a:pt x="5504" y="10819"/>
                      <a:pt x="5358" y="10698"/>
                      <a:pt x="5211" y="10577"/>
                    </a:cubicBezTo>
                    <a:cubicBezTo>
                      <a:pt x="5321" y="9740"/>
                      <a:pt x="5458" y="8838"/>
                      <a:pt x="5447" y="7998"/>
                    </a:cubicBezTo>
                    <a:cubicBezTo>
                      <a:pt x="5446" y="7953"/>
                      <a:pt x="5406" y="7926"/>
                      <a:pt x="5367" y="7926"/>
                    </a:cubicBezTo>
                    <a:cubicBezTo>
                      <a:pt x="5336" y="7926"/>
                      <a:pt x="5307" y="7942"/>
                      <a:pt x="5299" y="7979"/>
                    </a:cubicBezTo>
                    <a:cubicBezTo>
                      <a:pt x="5122" y="8767"/>
                      <a:pt x="5101" y="9669"/>
                      <a:pt x="5103" y="10488"/>
                    </a:cubicBezTo>
                    <a:cubicBezTo>
                      <a:pt x="4962" y="10372"/>
                      <a:pt x="4824" y="10258"/>
                      <a:pt x="4684" y="10144"/>
                    </a:cubicBezTo>
                    <a:cubicBezTo>
                      <a:pt x="4752" y="9309"/>
                      <a:pt x="4948" y="8521"/>
                      <a:pt x="5076" y="7704"/>
                    </a:cubicBezTo>
                    <a:close/>
                    <a:moveTo>
                      <a:pt x="6099" y="8367"/>
                    </a:moveTo>
                    <a:cubicBezTo>
                      <a:pt x="6220" y="8445"/>
                      <a:pt x="6341" y="8524"/>
                      <a:pt x="6464" y="8602"/>
                    </a:cubicBezTo>
                    <a:cubicBezTo>
                      <a:pt x="6432" y="8610"/>
                      <a:pt x="6410" y="8636"/>
                      <a:pt x="6405" y="8668"/>
                    </a:cubicBezTo>
                    <a:cubicBezTo>
                      <a:pt x="6289" y="9579"/>
                      <a:pt x="6225" y="10496"/>
                      <a:pt x="6214" y="11414"/>
                    </a:cubicBezTo>
                    <a:cubicBezTo>
                      <a:pt x="6067" y="11290"/>
                      <a:pt x="5920" y="11168"/>
                      <a:pt x="5774" y="11044"/>
                    </a:cubicBezTo>
                    <a:cubicBezTo>
                      <a:pt x="5893" y="10163"/>
                      <a:pt x="6089" y="9251"/>
                      <a:pt x="6099" y="8367"/>
                    </a:cubicBezTo>
                    <a:close/>
                    <a:moveTo>
                      <a:pt x="6564" y="8666"/>
                    </a:moveTo>
                    <a:cubicBezTo>
                      <a:pt x="6695" y="8751"/>
                      <a:pt x="6827" y="8837"/>
                      <a:pt x="6960" y="8921"/>
                    </a:cubicBezTo>
                    <a:cubicBezTo>
                      <a:pt x="6827" y="9887"/>
                      <a:pt x="6779" y="10867"/>
                      <a:pt x="6716" y="11839"/>
                    </a:cubicBezTo>
                    <a:cubicBezTo>
                      <a:pt x="6590" y="11729"/>
                      <a:pt x="6459" y="11623"/>
                      <a:pt x="6332" y="11513"/>
                    </a:cubicBezTo>
                    <a:cubicBezTo>
                      <a:pt x="6403" y="10564"/>
                      <a:pt x="6472" y="9616"/>
                      <a:pt x="6564" y="8668"/>
                    </a:cubicBezTo>
                    <a:lnTo>
                      <a:pt x="6564" y="8666"/>
                    </a:lnTo>
                    <a:close/>
                    <a:moveTo>
                      <a:pt x="7087" y="9002"/>
                    </a:moveTo>
                    <a:cubicBezTo>
                      <a:pt x="7860" y="9490"/>
                      <a:pt x="8631" y="9976"/>
                      <a:pt x="9403" y="10456"/>
                    </a:cubicBezTo>
                    <a:cubicBezTo>
                      <a:pt x="9476" y="11522"/>
                      <a:pt x="9471" y="12646"/>
                      <a:pt x="9583" y="13730"/>
                    </a:cubicBezTo>
                    <a:cubicBezTo>
                      <a:pt x="9443" y="13844"/>
                      <a:pt x="9315" y="13974"/>
                      <a:pt x="9186" y="14101"/>
                    </a:cubicBezTo>
                    <a:cubicBezTo>
                      <a:pt x="8996" y="13921"/>
                      <a:pt x="8805" y="13741"/>
                      <a:pt x="8612" y="13562"/>
                    </a:cubicBezTo>
                    <a:cubicBezTo>
                      <a:pt x="8853" y="13484"/>
                      <a:pt x="9090" y="13346"/>
                      <a:pt x="9235" y="13145"/>
                    </a:cubicBezTo>
                    <a:cubicBezTo>
                      <a:pt x="9255" y="13116"/>
                      <a:pt x="9226" y="13079"/>
                      <a:pt x="9196" y="13079"/>
                    </a:cubicBezTo>
                    <a:cubicBezTo>
                      <a:pt x="9190" y="13079"/>
                      <a:pt x="9183" y="13081"/>
                      <a:pt x="9176" y="13086"/>
                    </a:cubicBezTo>
                    <a:cubicBezTo>
                      <a:pt x="8963" y="13242"/>
                      <a:pt x="8767" y="13382"/>
                      <a:pt x="8523" y="13479"/>
                    </a:cubicBezTo>
                    <a:cubicBezTo>
                      <a:pt x="8351" y="13322"/>
                      <a:pt x="8182" y="13162"/>
                      <a:pt x="8008" y="13006"/>
                    </a:cubicBezTo>
                    <a:cubicBezTo>
                      <a:pt x="8254" y="12872"/>
                      <a:pt x="8512" y="12762"/>
                      <a:pt x="8778" y="12679"/>
                    </a:cubicBezTo>
                    <a:cubicBezTo>
                      <a:pt x="8828" y="12663"/>
                      <a:pt x="8813" y="12592"/>
                      <a:pt x="8768" y="12592"/>
                    </a:cubicBezTo>
                    <a:cubicBezTo>
                      <a:pt x="8764" y="12592"/>
                      <a:pt x="8760" y="12592"/>
                      <a:pt x="8756" y="12593"/>
                    </a:cubicBezTo>
                    <a:cubicBezTo>
                      <a:pt x="8469" y="12671"/>
                      <a:pt x="8196" y="12789"/>
                      <a:pt x="7944" y="12947"/>
                    </a:cubicBezTo>
                    <a:cubicBezTo>
                      <a:pt x="7752" y="12772"/>
                      <a:pt x="7562" y="12597"/>
                      <a:pt x="7368" y="12423"/>
                    </a:cubicBezTo>
                    <a:lnTo>
                      <a:pt x="7375" y="12423"/>
                    </a:lnTo>
                    <a:cubicBezTo>
                      <a:pt x="7626" y="12292"/>
                      <a:pt x="7871" y="12147"/>
                      <a:pt x="8090" y="11967"/>
                    </a:cubicBezTo>
                    <a:cubicBezTo>
                      <a:pt x="8128" y="11934"/>
                      <a:pt x="8093" y="11875"/>
                      <a:pt x="8051" y="11875"/>
                    </a:cubicBezTo>
                    <a:cubicBezTo>
                      <a:pt x="8042" y="11875"/>
                      <a:pt x="8034" y="11878"/>
                      <a:pt x="8026" y="11882"/>
                    </a:cubicBezTo>
                    <a:cubicBezTo>
                      <a:pt x="7790" y="12031"/>
                      <a:pt x="7564" y="12192"/>
                      <a:pt x="7326" y="12338"/>
                    </a:cubicBezTo>
                    <a:cubicBezTo>
                      <a:pt x="7315" y="12345"/>
                      <a:pt x="7309" y="12354"/>
                      <a:pt x="7305" y="12367"/>
                    </a:cubicBezTo>
                    <a:cubicBezTo>
                      <a:pt x="7173" y="12249"/>
                      <a:pt x="7044" y="12128"/>
                      <a:pt x="6910" y="12012"/>
                    </a:cubicBezTo>
                    <a:cubicBezTo>
                      <a:pt x="6921" y="11996"/>
                      <a:pt x="6929" y="11977"/>
                      <a:pt x="6931" y="11957"/>
                    </a:cubicBezTo>
                    <a:cubicBezTo>
                      <a:pt x="6950" y="11669"/>
                      <a:pt x="6971" y="11380"/>
                      <a:pt x="6991" y="11092"/>
                    </a:cubicBezTo>
                    <a:cubicBezTo>
                      <a:pt x="6993" y="11092"/>
                      <a:pt x="6995" y="11093"/>
                      <a:pt x="6996" y="11093"/>
                    </a:cubicBezTo>
                    <a:cubicBezTo>
                      <a:pt x="7000" y="11093"/>
                      <a:pt x="7004" y="11091"/>
                      <a:pt x="7009" y="11089"/>
                    </a:cubicBezTo>
                    <a:cubicBezTo>
                      <a:pt x="7219" y="10939"/>
                      <a:pt x="7409" y="10746"/>
                      <a:pt x="7591" y="10563"/>
                    </a:cubicBezTo>
                    <a:cubicBezTo>
                      <a:pt x="7629" y="10524"/>
                      <a:pt x="7593" y="10474"/>
                      <a:pt x="7551" y="10474"/>
                    </a:cubicBezTo>
                    <a:cubicBezTo>
                      <a:pt x="7539" y="10474"/>
                      <a:pt x="7526" y="10478"/>
                      <a:pt x="7514" y="10488"/>
                    </a:cubicBezTo>
                    <a:cubicBezTo>
                      <a:pt x="7337" y="10643"/>
                      <a:pt x="7152" y="10807"/>
                      <a:pt x="6999" y="10985"/>
                    </a:cubicBezTo>
                    <a:cubicBezTo>
                      <a:pt x="7046" y="10325"/>
                      <a:pt x="7085" y="9662"/>
                      <a:pt x="7087" y="9002"/>
                    </a:cubicBezTo>
                    <a:close/>
                    <a:moveTo>
                      <a:pt x="9596" y="13844"/>
                    </a:moveTo>
                    <a:cubicBezTo>
                      <a:pt x="9623" y="14096"/>
                      <a:pt x="9656" y="14348"/>
                      <a:pt x="9701" y="14595"/>
                    </a:cubicBezTo>
                    <a:cubicBezTo>
                      <a:pt x="9549" y="14447"/>
                      <a:pt x="9395" y="14300"/>
                      <a:pt x="9240" y="14152"/>
                    </a:cubicBezTo>
                    <a:cubicBezTo>
                      <a:pt x="9360" y="14052"/>
                      <a:pt x="9481" y="13951"/>
                      <a:pt x="9596" y="13844"/>
                    </a:cubicBezTo>
                    <a:close/>
                    <a:moveTo>
                      <a:pt x="16349" y="6154"/>
                    </a:moveTo>
                    <a:cubicBezTo>
                      <a:pt x="16565" y="7566"/>
                      <a:pt x="16374" y="9009"/>
                      <a:pt x="16510" y="10431"/>
                    </a:cubicBezTo>
                    <a:cubicBezTo>
                      <a:pt x="16510" y="10432"/>
                      <a:pt x="16510" y="10434"/>
                      <a:pt x="16511" y="10435"/>
                    </a:cubicBezTo>
                    <a:cubicBezTo>
                      <a:pt x="16506" y="10437"/>
                      <a:pt x="16502" y="10439"/>
                      <a:pt x="16498" y="10440"/>
                    </a:cubicBezTo>
                    <a:cubicBezTo>
                      <a:pt x="15960" y="10807"/>
                      <a:pt x="15413" y="11162"/>
                      <a:pt x="14860" y="11514"/>
                    </a:cubicBezTo>
                    <a:cubicBezTo>
                      <a:pt x="14924" y="11444"/>
                      <a:pt x="14991" y="11376"/>
                      <a:pt x="15051" y="11304"/>
                    </a:cubicBezTo>
                    <a:cubicBezTo>
                      <a:pt x="15090" y="11259"/>
                      <a:pt x="15052" y="11198"/>
                      <a:pt x="15006" y="11198"/>
                    </a:cubicBezTo>
                    <a:cubicBezTo>
                      <a:pt x="14992" y="11198"/>
                      <a:pt x="14977" y="11203"/>
                      <a:pt x="14964" y="11216"/>
                    </a:cubicBezTo>
                    <a:cubicBezTo>
                      <a:pt x="14764" y="11406"/>
                      <a:pt x="14575" y="11607"/>
                      <a:pt x="14388" y="11812"/>
                    </a:cubicBezTo>
                    <a:cubicBezTo>
                      <a:pt x="14077" y="12008"/>
                      <a:pt x="13767" y="12204"/>
                      <a:pt x="13457" y="12400"/>
                    </a:cubicBezTo>
                    <a:cubicBezTo>
                      <a:pt x="13601" y="12240"/>
                      <a:pt x="13754" y="12087"/>
                      <a:pt x="13908" y="11926"/>
                    </a:cubicBezTo>
                    <a:cubicBezTo>
                      <a:pt x="13947" y="11886"/>
                      <a:pt x="13913" y="11823"/>
                      <a:pt x="13867" y="11823"/>
                    </a:cubicBezTo>
                    <a:cubicBezTo>
                      <a:pt x="13858" y="11823"/>
                      <a:pt x="13848" y="11826"/>
                      <a:pt x="13838" y="11831"/>
                    </a:cubicBezTo>
                    <a:cubicBezTo>
                      <a:pt x="13529" y="12023"/>
                      <a:pt x="13284" y="12322"/>
                      <a:pt x="13088" y="12635"/>
                    </a:cubicBezTo>
                    <a:cubicBezTo>
                      <a:pt x="12794" y="12821"/>
                      <a:pt x="12500" y="13008"/>
                      <a:pt x="12208" y="13197"/>
                    </a:cubicBezTo>
                    <a:cubicBezTo>
                      <a:pt x="12406" y="12977"/>
                      <a:pt x="12610" y="12762"/>
                      <a:pt x="12818" y="12549"/>
                    </a:cubicBezTo>
                    <a:cubicBezTo>
                      <a:pt x="12863" y="12503"/>
                      <a:pt x="12821" y="12442"/>
                      <a:pt x="12771" y="12442"/>
                    </a:cubicBezTo>
                    <a:cubicBezTo>
                      <a:pt x="12757" y="12442"/>
                      <a:pt x="12741" y="12447"/>
                      <a:pt x="12727" y="12459"/>
                    </a:cubicBezTo>
                    <a:cubicBezTo>
                      <a:pt x="12382" y="12767"/>
                      <a:pt x="12064" y="13108"/>
                      <a:pt x="11782" y="13476"/>
                    </a:cubicBezTo>
                    <a:cubicBezTo>
                      <a:pt x="11371" y="13749"/>
                      <a:pt x="10963" y="14025"/>
                      <a:pt x="10565" y="14310"/>
                    </a:cubicBezTo>
                    <a:cubicBezTo>
                      <a:pt x="10936" y="13916"/>
                      <a:pt x="11306" y="13519"/>
                      <a:pt x="11663" y="13110"/>
                    </a:cubicBezTo>
                    <a:cubicBezTo>
                      <a:pt x="11701" y="13066"/>
                      <a:pt x="11663" y="13008"/>
                      <a:pt x="11619" y="13008"/>
                    </a:cubicBezTo>
                    <a:cubicBezTo>
                      <a:pt x="11605" y="13008"/>
                      <a:pt x="11591" y="13014"/>
                      <a:pt x="11578" y="13027"/>
                    </a:cubicBezTo>
                    <a:cubicBezTo>
                      <a:pt x="11059" y="13554"/>
                      <a:pt x="10562" y="14104"/>
                      <a:pt x="10063" y="14654"/>
                    </a:cubicBezTo>
                    <a:cubicBezTo>
                      <a:pt x="10056" y="14664"/>
                      <a:pt x="10051" y="14675"/>
                      <a:pt x="10051" y="14686"/>
                    </a:cubicBezTo>
                    <a:cubicBezTo>
                      <a:pt x="9999" y="14726"/>
                      <a:pt x="9946" y="14763"/>
                      <a:pt x="9894" y="14802"/>
                    </a:cubicBezTo>
                    <a:cubicBezTo>
                      <a:pt x="9924" y="14503"/>
                      <a:pt x="9935" y="14197"/>
                      <a:pt x="9935" y="13889"/>
                    </a:cubicBezTo>
                    <a:cubicBezTo>
                      <a:pt x="9947" y="13898"/>
                      <a:pt x="9961" y="13903"/>
                      <a:pt x="9974" y="13903"/>
                    </a:cubicBezTo>
                    <a:cubicBezTo>
                      <a:pt x="9994" y="13903"/>
                      <a:pt x="10013" y="13894"/>
                      <a:pt x="10026" y="13878"/>
                    </a:cubicBezTo>
                    <a:cubicBezTo>
                      <a:pt x="10283" y="13542"/>
                      <a:pt x="10562" y="13224"/>
                      <a:pt x="10848" y="12914"/>
                    </a:cubicBezTo>
                    <a:cubicBezTo>
                      <a:pt x="10886" y="12870"/>
                      <a:pt x="10847" y="12814"/>
                      <a:pt x="10802" y="12814"/>
                    </a:cubicBezTo>
                    <a:cubicBezTo>
                      <a:pt x="10790" y="12814"/>
                      <a:pt x="10776" y="12819"/>
                      <a:pt x="10764" y="12829"/>
                    </a:cubicBezTo>
                    <a:cubicBezTo>
                      <a:pt x="10447" y="13118"/>
                      <a:pt x="10176" y="13444"/>
                      <a:pt x="9935" y="13798"/>
                    </a:cubicBezTo>
                    <a:cubicBezTo>
                      <a:pt x="9932" y="13499"/>
                      <a:pt x="9919" y="13197"/>
                      <a:pt x="9900" y="12895"/>
                    </a:cubicBezTo>
                    <a:cubicBezTo>
                      <a:pt x="10209" y="12624"/>
                      <a:pt x="10512" y="12348"/>
                      <a:pt x="10801" y="12056"/>
                    </a:cubicBezTo>
                    <a:cubicBezTo>
                      <a:pt x="10837" y="12019"/>
                      <a:pt x="10803" y="11970"/>
                      <a:pt x="10763" y="11970"/>
                    </a:cubicBezTo>
                    <a:cubicBezTo>
                      <a:pt x="10751" y="11970"/>
                      <a:pt x="10740" y="11974"/>
                      <a:pt x="10729" y="11983"/>
                    </a:cubicBezTo>
                    <a:cubicBezTo>
                      <a:pt x="10439" y="12228"/>
                      <a:pt x="10165" y="12488"/>
                      <a:pt x="9892" y="12751"/>
                    </a:cubicBezTo>
                    <a:cubicBezTo>
                      <a:pt x="9875" y="12523"/>
                      <a:pt x="9855" y="12295"/>
                      <a:pt x="9835" y="12067"/>
                    </a:cubicBezTo>
                    <a:cubicBezTo>
                      <a:pt x="9988" y="11911"/>
                      <a:pt x="10139" y="11753"/>
                      <a:pt x="10281" y="11586"/>
                    </a:cubicBezTo>
                    <a:cubicBezTo>
                      <a:pt x="10318" y="11544"/>
                      <a:pt x="10282" y="11490"/>
                      <a:pt x="10240" y="11490"/>
                    </a:cubicBezTo>
                    <a:cubicBezTo>
                      <a:pt x="10227" y="11490"/>
                      <a:pt x="10213" y="11495"/>
                      <a:pt x="10201" y="11506"/>
                    </a:cubicBezTo>
                    <a:cubicBezTo>
                      <a:pt x="10069" y="11637"/>
                      <a:pt x="9943" y="11776"/>
                      <a:pt x="9819" y="11914"/>
                    </a:cubicBezTo>
                    <a:cubicBezTo>
                      <a:pt x="9803" y="11736"/>
                      <a:pt x="9785" y="11559"/>
                      <a:pt x="9768" y="11384"/>
                    </a:cubicBezTo>
                    <a:cubicBezTo>
                      <a:pt x="9891" y="11213"/>
                      <a:pt x="10032" y="11060"/>
                      <a:pt x="10190" y="10923"/>
                    </a:cubicBezTo>
                    <a:cubicBezTo>
                      <a:pt x="10225" y="10894"/>
                      <a:pt x="10192" y="10839"/>
                      <a:pt x="10153" y="10839"/>
                    </a:cubicBezTo>
                    <a:cubicBezTo>
                      <a:pt x="10145" y="10839"/>
                      <a:pt x="10137" y="10841"/>
                      <a:pt x="10130" y="10847"/>
                    </a:cubicBezTo>
                    <a:cubicBezTo>
                      <a:pt x="9985" y="10947"/>
                      <a:pt x="9857" y="11068"/>
                      <a:pt x="9750" y="11208"/>
                    </a:cubicBezTo>
                    <a:cubicBezTo>
                      <a:pt x="9725" y="10953"/>
                      <a:pt x="9701" y="10700"/>
                      <a:pt x="9682" y="10450"/>
                    </a:cubicBezTo>
                    <a:cubicBezTo>
                      <a:pt x="9694" y="10448"/>
                      <a:pt x="9706" y="10445"/>
                      <a:pt x="9718" y="10439"/>
                    </a:cubicBezTo>
                    <a:cubicBezTo>
                      <a:pt x="11947" y="9305"/>
                      <a:pt x="14207" y="7817"/>
                      <a:pt x="16197" y="6304"/>
                    </a:cubicBezTo>
                    <a:cubicBezTo>
                      <a:pt x="16227" y="6282"/>
                      <a:pt x="16247" y="6245"/>
                      <a:pt x="16248" y="6207"/>
                    </a:cubicBezTo>
                    <a:cubicBezTo>
                      <a:pt x="16283" y="6193"/>
                      <a:pt x="16317" y="6175"/>
                      <a:pt x="16349" y="6154"/>
                    </a:cubicBezTo>
                    <a:close/>
                    <a:moveTo>
                      <a:pt x="5348" y="1"/>
                    </a:moveTo>
                    <a:cubicBezTo>
                      <a:pt x="5314" y="1"/>
                      <a:pt x="5281" y="23"/>
                      <a:pt x="5270" y="58"/>
                    </a:cubicBezTo>
                    <a:cubicBezTo>
                      <a:pt x="5257" y="61"/>
                      <a:pt x="5246" y="68"/>
                      <a:pt x="5235" y="74"/>
                    </a:cubicBezTo>
                    <a:cubicBezTo>
                      <a:pt x="3514" y="1335"/>
                      <a:pt x="1706" y="2621"/>
                      <a:pt x="202" y="4138"/>
                    </a:cubicBezTo>
                    <a:cubicBezTo>
                      <a:pt x="192" y="4148"/>
                      <a:pt x="186" y="4159"/>
                      <a:pt x="183" y="4172"/>
                    </a:cubicBezTo>
                    <a:cubicBezTo>
                      <a:pt x="1" y="4361"/>
                      <a:pt x="76" y="4745"/>
                      <a:pt x="74" y="4986"/>
                    </a:cubicBezTo>
                    <a:cubicBezTo>
                      <a:pt x="68" y="5609"/>
                      <a:pt x="68" y="6234"/>
                      <a:pt x="76" y="6857"/>
                    </a:cubicBezTo>
                    <a:cubicBezTo>
                      <a:pt x="76" y="6860"/>
                      <a:pt x="77" y="6862"/>
                      <a:pt x="77" y="6865"/>
                    </a:cubicBezTo>
                    <a:cubicBezTo>
                      <a:pt x="62" y="6897"/>
                      <a:pt x="68" y="6935"/>
                      <a:pt x="95" y="6959"/>
                    </a:cubicBezTo>
                    <a:cubicBezTo>
                      <a:pt x="3224" y="9621"/>
                      <a:pt x="6419" y="12247"/>
                      <a:pt x="9588" y="14860"/>
                    </a:cubicBezTo>
                    <a:cubicBezTo>
                      <a:pt x="9614" y="14882"/>
                      <a:pt x="9646" y="14893"/>
                      <a:pt x="9678" y="14893"/>
                    </a:cubicBezTo>
                    <a:cubicBezTo>
                      <a:pt x="9708" y="14893"/>
                      <a:pt x="9738" y="14883"/>
                      <a:pt x="9763" y="14863"/>
                    </a:cubicBezTo>
                    <a:cubicBezTo>
                      <a:pt x="9777" y="14876"/>
                      <a:pt x="9795" y="14883"/>
                      <a:pt x="9813" y="14883"/>
                    </a:cubicBezTo>
                    <a:cubicBezTo>
                      <a:pt x="9828" y="14883"/>
                      <a:pt x="9843" y="14879"/>
                      <a:pt x="9855" y="14869"/>
                    </a:cubicBezTo>
                    <a:lnTo>
                      <a:pt x="9855" y="14869"/>
                    </a:lnTo>
                    <a:cubicBezTo>
                      <a:pt x="9851" y="14916"/>
                      <a:pt x="9889" y="14953"/>
                      <a:pt x="9930" y="14953"/>
                    </a:cubicBezTo>
                    <a:cubicBezTo>
                      <a:pt x="9943" y="14953"/>
                      <a:pt x="9955" y="14949"/>
                      <a:pt x="9967" y="14943"/>
                    </a:cubicBezTo>
                    <a:cubicBezTo>
                      <a:pt x="12319" y="13844"/>
                      <a:pt x="14533" y="12193"/>
                      <a:pt x="16653" y="10705"/>
                    </a:cubicBezTo>
                    <a:cubicBezTo>
                      <a:pt x="16752" y="10635"/>
                      <a:pt x="16733" y="10505"/>
                      <a:pt x="16663" y="10445"/>
                    </a:cubicBezTo>
                    <a:cubicBezTo>
                      <a:pt x="16664" y="10440"/>
                      <a:pt x="16669" y="10437"/>
                      <a:pt x="16669" y="10431"/>
                    </a:cubicBezTo>
                    <a:cubicBezTo>
                      <a:pt x="16814" y="8975"/>
                      <a:pt x="16875" y="7305"/>
                      <a:pt x="16586" y="5866"/>
                    </a:cubicBezTo>
                    <a:cubicBezTo>
                      <a:pt x="16583" y="5858"/>
                      <a:pt x="16580" y="5850"/>
                      <a:pt x="16576" y="5842"/>
                    </a:cubicBezTo>
                    <a:cubicBezTo>
                      <a:pt x="16591" y="5796"/>
                      <a:pt x="16569" y="5745"/>
                      <a:pt x="16525" y="5722"/>
                    </a:cubicBezTo>
                    <a:cubicBezTo>
                      <a:pt x="14586" y="4613"/>
                      <a:pt x="12627" y="3537"/>
                      <a:pt x="10651" y="2493"/>
                    </a:cubicBezTo>
                    <a:cubicBezTo>
                      <a:pt x="8968" y="1606"/>
                      <a:pt x="7235" y="472"/>
                      <a:pt x="5375" y="5"/>
                    </a:cubicBezTo>
                    <a:cubicBezTo>
                      <a:pt x="5366" y="2"/>
                      <a:pt x="5357" y="1"/>
                      <a:pt x="5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g3865ffe1af3_0_0"/>
              <p:cNvSpPr/>
              <p:nvPr/>
            </p:nvSpPr>
            <p:spPr>
              <a:xfrm>
                <a:off x="1780375" y="3182325"/>
                <a:ext cx="49350" cy="38600"/>
              </a:xfrm>
              <a:custGeom>
                <a:rect b="b" l="l" r="r" t="t"/>
                <a:pathLst>
                  <a:path extrusionOk="0" h="1544" w="1974">
                    <a:moveTo>
                      <a:pt x="925" y="244"/>
                    </a:moveTo>
                    <a:cubicBezTo>
                      <a:pt x="1059" y="244"/>
                      <a:pt x="1194" y="299"/>
                      <a:pt x="1323" y="419"/>
                    </a:cubicBezTo>
                    <a:cubicBezTo>
                      <a:pt x="1595" y="669"/>
                      <a:pt x="1712" y="1170"/>
                      <a:pt x="1256" y="1280"/>
                    </a:cubicBezTo>
                    <a:cubicBezTo>
                      <a:pt x="1201" y="1293"/>
                      <a:pt x="1143" y="1300"/>
                      <a:pt x="1084" y="1300"/>
                    </a:cubicBezTo>
                    <a:cubicBezTo>
                      <a:pt x="869" y="1300"/>
                      <a:pt x="644" y="1212"/>
                      <a:pt x="493" y="1068"/>
                    </a:cubicBezTo>
                    <a:cubicBezTo>
                      <a:pt x="328" y="913"/>
                      <a:pt x="273" y="667"/>
                      <a:pt x="352" y="483"/>
                    </a:cubicBezTo>
                    <a:lnTo>
                      <a:pt x="352" y="483"/>
                    </a:lnTo>
                    <a:cubicBezTo>
                      <a:pt x="366" y="488"/>
                      <a:pt x="380" y="491"/>
                      <a:pt x="395" y="491"/>
                    </a:cubicBezTo>
                    <a:cubicBezTo>
                      <a:pt x="421" y="491"/>
                      <a:pt x="447" y="482"/>
                      <a:pt x="467" y="463"/>
                    </a:cubicBezTo>
                    <a:cubicBezTo>
                      <a:pt x="608" y="322"/>
                      <a:pt x="765" y="244"/>
                      <a:pt x="925" y="244"/>
                    </a:cubicBezTo>
                    <a:close/>
                    <a:moveTo>
                      <a:pt x="868" y="0"/>
                    </a:moveTo>
                    <a:cubicBezTo>
                      <a:pt x="697" y="0"/>
                      <a:pt x="534" y="54"/>
                      <a:pt x="414" y="178"/>
                    </a:cubicBezTo>
                    <a:cubicBezTo>
                      <a:pt x="99" y="317"/>
                      <a:pt x="0" y="755"/>
                      <a:pt x="187" y="1061"/>
                    </a:cubicBezTo>
                    <a:cubicBezTo>
                      <a:pt x="367" y="1359"/>
                      <a:pt x="733" y="1544"/>
                      <a:pt x="1088" y="1544"/>
                    </a:cubicBezTo>
                    <a:cubicBezTo>
                      <a:pt x="1214" y="1544"/>
                      <a:pt x="1338" y="1520"/>
                      <a:pt x="1452" y="1471"/>
                    </a:cubicBezTo>
                    <a:cubicBezTo>
                      <a:pt x="1973" y="1244"/>
                      <a:pt x="1866" y="618"/>
                      <a:pt x="1525" y="274"/>
                    </a:cubicBezTo>
                    <a:cubicBezTo>
                      <a:pt x="1360" y="106"/>
                      <a:pt x="1107" y="0"/>
                      <a:pt x="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g3865ffe1af3_0_0"/>
              <p:cNvSpPr/>
              <p:nvPr/>
            </p:nvSpPr>
            <p:spPr>
              <a:xfrm>
                <a:off x="1795300" y="3191675"/>
                <a:ext cx="19625" cy="18525"/>
              </a:xfrm>
              <a:custGeom>
                <a:rect b="b" l="l" r="r" t="t"/>
                <a:pathLst>
                  <a:path extrusionOk="0" h="741" w="785">
                    <a:moveTo>
                      <a:pt x="302" y="1"/>
                    </a:moveTo>
                    <a:cubicBezTo>
                      <a:pt x="273" y="1"/>
                      <a:pt x="246" y="20"/>
                      <a:pt x="243" y="59"/>
                    </a:cubicBezTo>
                    <a:cubicBezTo>
                      <a:pt x="238" y="144"/>
                      <a:pt x="245" y="228"/>
                      <a:pt x="259" y="309"/>
                    </a:cubicBezTo>
                    <a:cubicBezTo>
                      <a:pt x="190" y="309"/>
                      <a:pt x="122" y="319"/>
                      <a:pt x="55" y="337"/>
                    </a:cubicBezTo>
                    <a:cubicBezTo>
                      <a:pt x="1" y="354"/>
                      <a:pt x="1" y="431"/>
                      <a:pt x="55" y="448"/>
                    </a:cubicBezTo>
                    <a:cubicBezTo>
                      <a:pt x="127" y="467"/>
                      <a:pt x="200" y="475"/>
                      <a:pt x="272" y="475"/>
                    </a:cubicBezTo>
                    <a:cubicBezTo>
                      <a:pt x="278" y="475"/>
                      <a:pt x="284" y="475"/>
                      <a:pt x="291" y="475"/>
                    </a:cubicBezTo>
                    <a:cubicBezTo>
                      <a:pt x="308" y="550"/>
                      <a:pt x="326" y="625"/>
                      <a:pt x="340" y="695"/>
                    </a:cubicBezTo>
                    <a:cubicBezTo>
                      <a:pt x="347" y="726"/>
                      <a:pt x="375" y="741"/>
                      <a:pt x="403" y="741"/>
                    </a:cubicBezTo>
                    <a:cubicBezTo>
                      <a:pt x="439" y="741"/>
                      <a:pt x="475" y="718"/>
                      <a:pt x="469" y="678"/>
                    </a:cubicBezTo>
                    <a:cubicBezTo>
                      <a:pt x="461" y="614"/>
                      <a:pt x="457" y="547"/>
                      <a:pt x="450" y="480"/>
                    </a:cubicBezTo>
                    <a:lnTo>
                      <a:pt x="450" y="480"/>
                    </a:lnTo>
                    <a:cubicBezTo>
                      <a:pt x="485" y="481"/>
                      <a:pt x="519" y="483"/>
                      <a:pt x="554" y="483"/>
                    </a:cubicBezTo>
                    <a:cubicBezTo>
                      <a:pt x="607" y="483"/>
                      <a:pt x="659" y="479"/>
                      <a:pt x="712" y="466"/>
                    </a:cubicBezTo>
                    <a:cubicBezTo>
                      <a:pt x="785" y="450"/>
                      <a:pt x="785" y="337"/>
                      <a:pt x="712" y="317"/>
                    </a:cubicBezTo>
                    <a:cubicBezTo>
                      <a:pt x="658" y="305"/>
                      <a:pt x="605" y="301"/>
                      <a:pt x="551" y="301"/>
                    </a:cubicBezTo>
                    <a:cubicBezTo>
                      <a:pt x="510" y="301"/>
                      <a:pt x="469" y="303"/>
                      <a:pt x="428" y="305"/>
                    </a:cubicBezTo>
                    <a:cubicBezTo>
                      <a:pt x="417" y="215"/>
                      <a:pt x="396" y="128"/>
                      <a:pt x="363" y="43"/>
                    </a:cubicBezTo>
                    <a:cubicBezTo>
                      <a:pt x="351" y="15"/>
                      <a:pt x="326" y="1"/>
                      <a:pt x="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3" name="Google Shape;1093;g3865ffe1af3_0_0"/>
              <p:cNvSpPr/>
              <p:nvPr/>
            </p:nvSpPr>
            <p:spPr>
              <a:xfrm>
                <a:off x="1887225" y="3282000"/>
                <a:ext cx="88250" cy="83850"/>
              </a:xfrm>
              <a:custGeom>
                <a:rect b="b" l="l" r="r" t="t"/>
                <a:pathLst>
                  <a:path extrusionOk="0" h="3354" w="3530">
                    <a:moveTo>
                      <a:pt x="2152" y="339"/>
                    </a:moveTo>
                    <a:cubicBezTo>
                      <a:pt x="2990" y="339"/>
                      <a:pt x="3415" y="1347"/>
                      <a:pt x="2997" y="2117"/>
                    </a:cubicBezTo>
                    <a:cubicBezTo>
                      <a:pt x="2728" y="2612"/>
                      <a:pt x="2010" y="3064"/>
                      <a:pt x="1450" y="3064"/>
                    </a:cubicBezTo>
                    <a:cubicBezTo>
                      <a:pt x="1442" y="3064"/>
                      <a:pt x="1435" y="3064"/>
                      <a:pt x="1427" y="3064"/>
                    </a:cubicBezTo>
                    <a:cubicBezTo>
                      <a:pt x="477" y="3043"/>
                      <a:pt x="123" y="1993"/>
                      <a:pt x="573" y="1277"/>
                    </a:cubicBezTo>
                    <a:cubicBezTo>
                      <a:pt x="839" y="851"/>
                      <a:pt x="1263" y="581"/>
                      <a:pt x="1711" y="369"/>
                    </a:cubicBezTo>
                    <a:cubicBezTo>
                      <a:pt x="1730" y="387"/>
                      <a:pt x="1755" y="396"/>
                      <a:pt x="1781" y="396"/>
                    </a:cubicBezTo>
                    <a:cubicBezTo>
                      <a:pt x="1792" y="396"/>
                      <a:pt x="1802" y="394"/>
                      <a:pt x="1813" y="391"/>
                    </a:cubicBezTo>
                    <a:cubicBezTo>
                      <a:pt x="1932" y="356"/>
                      <a:pt x="2046" y="339"/>
                      <a:pt x="2152" y="339"/>
                    </a:cubicBezTo>
                    <a:close/>
                    <a:moveTo>
                      <a:pt x="2252" y="1"/>
                    </a:moveTo>
                    <a:cubicBezTo>
                      <a:pt x="2117" y="1"/>
                      <a:pt x="1977" y="35"/>
                      <a:pt x="1837" y="110"/>
                    </a:cubicBezTo>
                    <a:cubicBezTo>
                      <a:pt x="1022" y="308"/>
                      <a:pt x="186" y="942"/>
                      <a:pt x="92" y="1809"/>
                    </a:cubicBezTo>
                    <a:cubicBezTo>
                      <a:pt x="1" y="2634"/>
                      <a:pt x="661" y="3353"/>
                      <a:pt x="1469" y="3353"/>
                    </a:cubicBezTo>
                    <a:cubicBezTo>
                      <a:pt x="1528" y="3353"/>
                      <a:pt x="1589" y="3349"/>
                      <a:pt x="1650" y="3341"/>
                    </a:cubicBezTo>
                    <a:cubicBezTo>
                      <a:pt x="2621" y="3212"/>
                      <a:pt x="3529" y="2351"/>
                      <a:pt x="3450" y="1341"/>
                    </a:cubicBezTo>
                    <a:cubicBezTo>
                      <a:pt x="3400" y="715"/>
                      <a:pt x="2875" y="1"/>
                      <a:pt x="2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g3865ffe1af3_0_0"/>
              <p:cNvSpPr/>
              <p:nvPr/>
            </p:nvSpPr>
            <p:spPr>
              <a:xfrm>
                <a:off x="1597675" y="3206900"/>
                <a:ext cx="17225" cy="13900"/>
              </a:xfrm>
              <a:custGeom>
                <a:rect b="b" l="l" r="r" t="t"/>
                <a:pathLst>
                  <a:path extrusionOk="0" h="556" w="689">
                    <a:moveTo>
                      <a:pt x="631" y="0"/>
                    </a:moveTo>
                    <a:cubicBezTo>
                      <a:pt x="624" y="0"/>
                      <a:pt x="616" y="2"/>
                      <a:pt x="609" y="8"/>
                    </a:cubicBezTo>
                    <a:cubicBezTo>
                      <a:pt x="407" y="158"/>
                      <a:pt x="220" y="327"/>
                      <a:pt x="31" y="493"/>
                    </a:cubicBezTo>
                    <a:cubicBezTo>
                      <a:pt x="1" y="519"/>
                      <a:pt x="29" y="556"/>
                      <a:pt x="61" y="556"/>
                    </a:cubicBezTo>
                    <a:cubicBezTo>
                      <a:pt x="69" y="556"/>
                      <a:pt x="78" y="553"/>
                      <a:pt x="87" y="547"/>
                    </a:cubicBezTo>
                    <a:cubicBezTo>
                      <a:pt x="281" y="394"/>
                      <a:pt x="479" y="242"/>
                      <a:pt x="660" y="73"/>
                    </a:cubicBezTo>
                    <a:cubicBezTo>
                      <a:pt x="689" y="47"/>
                      <a:pt x="662" y="0"/>
                      <a:pt x="6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g3865ffe1af3_0_0"/>
              <p:cNvSpPr/>
              <p:nvPr/>
            </p:nvSpPr>
            <p:spPr>
              <a:xfrm>
                <a:off x="1597300" y="3218650"/>
                <a:ext cx="27425" cy="20400"/>
              </a:xfrm>
              <a:custGeom>
                <a:rect b="b" l="l" r="r" t="t"/>
                <a:pathLst>
                  <a:path extrusionOk="0" h="816" w="1097">
                    <a:moveTo>
                      <a:pt x="1028" y="0"/>
                    </a:moveTo>
                    <a:cubicBezTo>
                      <a:pt x="1020" y="0"/>
                      <a:pt x="1011" y="3"/>
                      <a:pt x="1002" y="8"/>
                    </a:cubicBezTo>
                    <a:cubicBezTo>
                      <a:pt x="643" y="195"/>
                      <a:pt x="318" y="439"/>
                      <a:pt x="38" y="729"/>
                    </a:cubicBezTo>
                    <a:cubicBezTo>
                      <a:pt x="1" y="767"/>
                      <a:pt x="35" y="816"/>
                      <a:pt x="75" y="816"/>
                    </a:cubicBezTo>
                    <a:cubicBezTo>
                      <a:pt x="87" y="816"/>
                      <a:pt x="100" y="812"/>
                      <a:pt x="111" y="802"/>
                    </a:cubicBezTo>
                    <a:cubicBezTo>
                      <a:pt x="412" y="549"/>
                      <a:pt x="728" y="317"/>
                      <a:pt x="1050" y="91"/>
                    </a:cubicBezTo>
                    <a:cubicBezTo>
                      <a:pt x="1097" y="64"/>
                      <a:pt x="1071" y="0"/>
                      <a:pt x="10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Google Shape;1096;g3865ffe1af3_0_0"/>
              <p:cNvSpPr/>
              <p:nvPr/>
            </p:nvSpPr>
            <p:spPr>
              <a:xfrm>
                <a:off x="1629775" y="3252950"/>
                <a:ext cx="23125" cy="15825"/>
              </a:xfrm>
              <a:custGeom>
                <a:rect b="b" l="l" r="r" t="t"/>
                <a:pathLst>
                  <a:path extrusionOk="0" h="633" w="925">
                    <a:moveTo>
                      <a:pt x="864" y="1"/>
                    </a:moveTo>
                    <a:cubicBezTo>
                      <a:pt x="856" y="1"/>
                      <a:pt x="848" y="3"/>
                      <a:pt x="839" y="8"/>
                    </a:cubicBezTo>
                    <a:cubicBezTo>
                      <a:pt x="564" y="174"/>
                      <a:pt x="304" y="362"/>
                      <a:pt x="39" y="547"/>
                    </a:cubicBezTo>
                    <a:cubicBezTo>
                      <a:pt x="1" y="575"/>
                      <a:pt x="24" y="633"/>
                      <a:pt x="62" y="633"/>
                    </a:cubicBezTo>
                    <a:cubicBezTo>
                      <a:pt x="69" y="633"/>
                      <a:pt x="77" y="631"/>
                      <a:pt x="86" y="625"/>
                    </a:cubicBezTo>
                    <a:cubicBezTo>
                      <a:pt x="357" y="452"/>
                      <a:pt x="627" y="279"/>
                      <a:pt x="886" y="87"/>
                    </a:cubicBezTo>
                    <a:cubicBezTo>
                      <a:pt x="924" y="59"/>
                      <a:pt x="902" y="1"/>
                      <a:pt x="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7" name="Google Shape;1097;g3865ffe1af3_0_0"/>
              <p:cNvSpPr/>
              <p:nvPr/>
            </p:nvSpPr>
            <p:spPr>
              <a:xfrm>
                <a:off x="1762575" y="3358225"/>
                <a:ext cx="19000" cy="14150"/>
              </a:xfrm>
              <a:custGeom>
                <a:rect b="b" l="l" r="r" t="t"/>
                <a:pathLst>
                  <a:path extrusionOk="0" h="566" w="760">
                    <a:moveTo>
                      <a:pt x="702" y="1"/>
                    </a:moveTo>
                    <a:cubicBezTo>
                      <a:pt x="693" y="1"/>
                      <a:pt x="684" y="4"/>
                      <a:pt x="675" y="11"/>
                    </a:cubicBezTo>
                    <a:cubicBezTo>
                      <a:pt x="468" y="187"/>
                      <a:pt x="253" y="351"/>
                      <a:pt x="28" y="502"/>
                    </a:cubicBezTo>
                    <a:cubicBezTo>
                      <a:pt x="1" y="525"/>
                      <a:pt x="20" y="566"/>
                      <a:pt x="51" y="566"/>
                    </a:cubicBezTo>
                    <a:cubicBezTo>
                      <a:pt x="55" y="566"/>
                      <a:pt x="60" y="565"/>
                      <a:pt x="65" y="563"/>
                    </a:cubicBezTo>
                    <a:cubicBezTo>
                      <a:pt x="310" y="434"/>
                      <a:pt x="537" y="266"/>
                      <a:pt x="731" y="67"/>
                    </a:cubicBezTo>
                    <a:cubicBezTo>
                      <a:pt x="760" y="39"/>
                      <a:pt x="733" y="1"/>
                      <a:pt x="7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g3865ffe1af3_0_0"/>
              <p:cNvSpPr/>
              <p:nvPr/>
            </p:nvSpPr>
            <p:spPr>
              <a:xfrm>
                <a:off x="1766650" y="3316475"/>
                <a:ext cx="15325" cy="14350"/>
              </a:xfrm>
              <a:custGeom>
                <a:rect b="b" l="l" r="r" t="t"/>
                <a:pathLst>
                  <a:path extrusionOk="0" h="574" w="613">
                    <a:moveTo>
                      <a:pt x="545" y="0"/>
                    </a:moveTo>
                    <a:cubicBezTo>
                      <a:pt x="534" y="0"/>
                      <a:pt x="523" y="4"/>
                      <a:pt x="512" y="14"/>
                    </a:cubicBezTo>
                    <a:cubicBezTo>
                      <a:pt x="348" y="169"/>
                      <a:pt x="190" y="328"/>
                      <a:pt x="34" y="489"/>
                    </a:cubicBezTo>
                    <a:cubicBezTo>
                      <a:pt x="1" y="525"/>
                      <a:pt x="34" y="573"/>
                      <a:pt x="71" y="573"/>
                    </a:cubicBezTo>
                    <a:cubicBezTo>
                      <a:pt x="82" y="573"/>
                      <a:pt x="93" y="569"/>
                      <a:pt x="103" y="559"/>
                    </a:cubicBezTo>
                    <a:cubicBezTo>
                      <a:pt x="265" y="402"/>
                      <a:pt x="423" y="244"/>
                      <a:pt x="578" y="81"/>
                    </a:cubicBezTo>
                    <a:cubicBezTo>
                      <a:pt x="612" y="47"/>
                      <a:pt x="581" y="0"/>
                      <a:pt x="5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99" name="Google Shape;1099;g3865ffe1af3_0_0"/>
          <p:cNvGrpSpPr/>
          <p:nvPr/>
        </p:nvGrpSpPr>
        <p:grpSpPr>
          <a:xfrm>
            <a:off x="8369307" y="881252"/>
            <a:ext cx="437440" cy="572742"/>
            <a:chOff x="5704463" y="1649022"/>
            <a:chExt cx="474087" cy="620724"/>
          </a:xfrm>
        </p:grpSpPr>
        <p:grpSp>
          <p:nvGrpSpPr>
            <p:cNvPr id="1100" name="Google Shape;1100;g3865ffe1af3_0_0"/>
            <p:cNvGrpSpPr/>
            <p:nvPr/>
          </p:nvGrpSpPr>
          <p:grpSpPr>
            <a:xfrm>
              <a:off x="5709506" y="1649022"/>
              <a:ext cx="463878" cy="620710"/>
              <a:chOff x="5709506" y="1649022"/>
              <a:chExt cx="463878" cy="620710"/>
            </a:xfrm>
          </p:grpSpPr>
          <p:sp>
            <p:nvSpPr>
              <p:cNvPr id="1101" name="Google Shape;1101;g3865ffe1af3_0_0"/>
              <p:cNvSpPr/>
              <p:nvPr/>
            </p:nvSpPr>
            <p:spPr>
              <a:xfrm rot="445884">
                <a:off x="5745486" y="1669982"/>
                <a:ext cx="361839" cy="578780"/>
              </a:xfrm>
              <a:prstGeom prst="blockArc">
                <a:avLst>
                  <a:gd fmla="val 11459164" name="adj1"/>
                  <a:gd fmla="val 5499000" name="adj2"/>
                  <a:gd fmla="val 36453" name="adj3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g3865ffe1af3_0_0"/>
              <p:cNvSpPr/>
              <p:nvPr/>
            </p:nvSpPr>
            <p:spPr>
              <a:xfrm rot="-372145">
                <a:off x="5809335" y="2122211"/>
                <a:ext cx="358197" cy="12854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03" name="Google Shape;1103;g3865ffe1af3_0_0"/>
            <p:cNvSpPr/>
            <p:nvPr/>
          </p:nvSpPr>
          <p:spPr>
            <a:xfrm>
              <a:off x="5704463" y="1697050"/>
              <a:ext cx="474087" cy="572696"/>
            </a:xfrm>
            <a:custGeom>
              <a:rect b="b" l="l" r="r" t="t"/>
              <a:pathLst>
                <a:path extrusionOk="0" h="11389" w="9428">
                  <a:moveTo>
                    <a:pt x="4657" y="261"/>
                  </a:moveTo>
                  <a:cubicBezTo>
                    <a:pt x="5325" y="261"/>
                    <a:pt x="6021" y="566"/>
                    <a:pt x="6654" y="1299"/>
                  </a:cubicBezTo>
                  <a:cubicBezTo>
                    <a:pt x="8455" y="3382"/>
                    <a:pt x="6372" y="6954"/>
                    <a:pt x="5166" y="8862"/>
                  </a:cubicBezTo>
                  <a:cubicBezTo>
                    <a:pt x="5085" y="8991"/>
                    <a:pt x="5194" y="9133"/>
                    <a:pt x="5305" y="9133"/>
                  </a:cubicBezTo>
                  <a:cubicBezTo>
                    <a:pt x="5334" y="9133"/>
                    <a:pt x="5363" y="9123"/>
                    <a:pt x="5389" y="9101"/>
                  </a:cubicBezTo>
                  <a:cubicBezTo>
                    <a:pt x="6127" y="9047"/>
                    <a:pt x="6885" y="8843"/>
                    <a:pt x="7572" y="8561"/>
                  </a:cubicBezTo>
                  <a:cubicBezTo>
                    <a:pt x="7577" y="8561"/>
                    <a:pt x="7582" y="8562"/>
                    <a:pt x="7586" y="8562"/>
                  </a:cubicBezTo>
                  <a:cubicBezTo>
                    <a:pt x="7604" y="8562"/>
                    <a:pt x="7622" y="8557"/>
                    <a:pt x="7638" y="8548"/>
                  </a:cubicBezTo>
                  <a:lnTo>
                    <a:pt x="7760" y="8482"/>
                  </a:lnTo>
                  <a:cubicBezTo>
                    <a:pt x="7772" y="8476"/>
                    <a:pt x="7781" y="8467"/>
                    <a:pt x="7791" y="8459"/>
                  </a:cubicBezTo>
                  <a:cubicBezTo>
                    <a:pt x="7898" y="8712"/>
                    <a:pt x="8009" y="8964"/>
                    <a:pt x="8117" y="9217"/>
                  </a:cubicBezTo>
                  <a:cubicBezTo>
                    <a:pt x="8211" y="9445"/>
                    <a:pt x="8285" y="9700"/>
                    <a:pt x="8398" y="9925"/>
                  </a:cubicBezTo>
                  <a:cubicBezTo>
                    <a:pt x="6393" y="10301"/>
                    <a:pt x="4399" y="10754"/>
                    <a:pt x="2393" y="11128"/>
                  </a:cubicBezTo>
                  <a:cubicBezTo>
                    <a:pt x="2405" y="11018"/>
                    <a:pt x="2407" y="10907"/>
                    <a:pt x="2399" y="10795"/>
                  </a:cubicBezTo>
                  <a:cubicBezTo>
                    <a:pt x="3170" y="10687"/>
                    <a:pt x="3937" y="10518"/>
                    <a:pt x="4689" y="10314"/>
                  </a:cubicBezTo>
                  <a:cubicBezTo>
                    <a:pt x="4752" y="10296"/>
                    <a:pt x="4729" y="10194"/>
                    <a:pt x="4671" y="10194"/>
                  </a:cubicBezTo>
                  <a:cubicBezTo>
                    <a:pt x="4667" y="10194"/>
                    <a:pt x="4663" y="10195"/>
                    <a:pt x="4659" y="10196"/>
                  </a:cubicBezTo>
                  <a:cubicBezTo>
                    <a:pt x="3907" y="10384"/>
                    <a:pt x="3150" y="10540"/>
                    <a:pt x="2389" y="10687"/>
                  </a:cubicBezTo>
                  <a:cubicBezTo>
                    <a:pt x="2375" y="10556"/>
                    <a:pt x="2353" y="10425"/>
                    <a:pt x="2329" y="10296"/>
                  </a:cubicBezTo>
                  <a:cubicBezTo>
                    <a:pt x="2880" y="10137"/>
                    <a:pt x="3441" y="10014"/>
                    <a:pt x="4010" y="9931"/>
                  </a:cubicBezTo>
                  <a:cubicBezTo>
                    <a:pt x="4085" y="9921"/>
                    <a:pt x="4074" y="9808"/>
                    <a:pt x="4004" y="9808"/>
                  </a:cubicBezTo>
                  <a:cubicBezTo>
                    <a:pt x="4001" y="9808"/>
                    <a:pt x="3998" y="9808"/>
                    <a:pt x="3994" y="9809"/>
                  </a:cubicBezTo>
                  <a:cubicBezTo>
                    <a:pt x="3424" y="9896"/>
                    <a:pt x="2860" y="10022"/>
                    <a:pt x="2306" y="10188"/>
                  </a:cubicBezTo>
                  <a:cubicBezTo>
                    <a:pt x="2292" y="10108"/>
                    <a:pt x="2276" y="10028"/>
                    <a:pt x="2263" y="9950"/>
                  </a:cubicBezTo>
                  <a:cubicBezTo>
                    <a:pt x="2254" y="9901"/>
                    <a:pt x="2243" y="9852"/>
                    <a:pt x="2233" y="9801"/>
                  </a:cubicBezTo>
                  <a:lnTo>
                    <a:pt x="2233" y="9801"/>
                  </a:lnTo>
                  <a:cubicBezTo>
                    <a:pt x="2258" y="9803"/>
                    <a:pt x="2284" y="9803"/>
                    <a:pt x="2309" y="9803"/>
                  </a:cubicBezTo>
                  <a:cubicBezTo>
                    <a:pt x="2529" y="9803"/>
                    <a:pt x="2760" y="9735"/>
                    <a:pt x="2973" y="9694"/>
                  </a:cubicBezTo>
                  <a:cubicBezTo>
                    <a:pt x="3253" y="9640"/>
                    <a:pt x="3534" y="9582"/>
                    <a:pt x="3813" y="9520"/>
                  </a:cubicBezTo>
                  <a:cubicBezTo>
                    <a:pt x="3864" y="9508"/>
                    <a:pt x="3859" y="9430"/>
                    <a:pt x="3810" y="9430"/>
                  </a:cubicBezTo>
                  <a:cubicBezTo>
                    <a:pt x="3807" y="9430"/>
                    <a:pt x="3804" y="9430"/>
                    <a:pt x="3801" y="9431"/>
                  </a:cubicBezTo>
                  <a:cubicBezTo>
                    <a:pt x="3519" y="9479"/>
                    <a:pt x="3239" y="9531"/>
                    <a:pt x="2958" y="9585"/>
                  </a:cubicBezTo>
                  <a:cubicBezTo>
                    <a:pt x="2719" y="9633"/>
                    <a:pt x="2445" y="9656"/>
                    <a:pt x="2227" y="9767"/>
                  </a:cubicBezTo>
                  <a:cubicBezTo>
                    <a:pt x="2196" y="9611"/>
                    <a:pt x="2168" y="9455"/>
                    <a:pt x="2133" y="9300"/>
                  </a:cubicBezTo>
                  <a:cubicBezTo>
                    <a:pt x="2684" y="9209"/>
                    <a:pt x="3234" y="9110"/>
                    <a:pt x="3781" y="8993"/>
                  </a:cubicBezTo>
                  <a:cubicBezTo>
                    <a:pt x="3830" y="8982"/>
                    <a:pt x="3826" y="8907"/>
                    <a:pt x="3778" y="8907"/>
                  </a:cubicBezTo>
                  <a:cubicBezTo>
                    <a:pt x="3775" y="8907"/>
                    <a:pt x="3773" y="8908"/>
                    <a:pt x="3770" y="8908"/>
                  </a:cubicBezTo>
                  <a:cubicBezTo>
                    <a:pt x="3213" y="8996"/>
                    <a:pt x="2660" y="9101"/>
                    <a:pt x="2109" y="9216"/>
                  </a:cubicBezTo>
                  <a:cubicBezTo>
                    <a:pt x="2083" y="9110"/>
                    <a:pt x="2059" y="9004"/>
                    <a:pt x="2026" y="8900"/>
                  </a:cubicBezTo>
                  <a:lnTo>
                    <a:pt x="2085" y="8860"/>
                  </a:lnTo>
                  <a:cubicBezTo>
                    <a:pt x="2676" y="8773"/>
                    <a:pt x="3258" y="8629"/>
                    <a:pt x="3821" y="8431"/>
                  </a:cubicBezTo>
                  <a:cubicBezTo>
                    <a:pt x="3865" y="8416"/>
                    <a:pt x="3845" y="8353"/>
                    <a:pt x="3804" y="8353"/>
                  </a:cubicBezTo>
                  <a:cubicBezTo>
                    <a:pt x="3800" y="8353"/>
                    <a:pt x="3795" y="8353"/>
                    <a:pt x="3790" y="8355"/>
                  </a:cubicBezTo>
                  <a:cubicBezTo>
                    <a:pt x="3290" y="8506"/>
                    <a:pt x="2783" y="8634"/>
                    <a:pt x="2271" y="8733"/>
                  </a:cubicBezTo>
                  <a:cubicBezTo>
                    <a:pt x="2526" y="8561"/>
                    <a:pt x="2789" y="8384"/>
                    <a:pt x="3057" y="8196"/>
                  </a:cubicBezTo>
                  <a:cubicBezTo>
                    <a:pt x="3502" y="8090"/>
                    <a:pt x="3943" y="7972"/>
                    <a:pt x="4378" y="7832"/>
                  </a:cubicBezTo>
                  <a:cubicBezTo>
                    <a:pt x="4424" y="7818"/>
                    <a:pt x="4402" y="7757"/>
                    <a:pt x="4361" y="7757"/>
                  </a:cubicBezTo>
                  <a:cubicBezTo>
                    <a:pt x="4357" y="7757"/>
                    <a:pt x="4354" y="7758"/>
                    <a:pt x="4350" y="7759"/>
                  </a:cubicBezTo>
                  <a:cubicBezTo>
                    <a:pt x="3978" y="7866"/>
                    <a:pt x="3607" y="7968"/>
                    <a:pt x="3234" y="8068"/>
                  </a:cubicBezTo>
                  <a:cubicBezTo>
                    <a:pt x="3473" y="7898"/>
                    <a:pt x="3711" y="7722"/>
                    <a:pt x="3940" y="7536"/>
                  </a:cubicBezTo>
                  <a:cubicBezTo>
                    <a:pt x="4260" y="7440"/>
                    <a:pt x="4581" y="7337"/>
                    <a:pt x="4900" y="7235"/>
                  </a:cubicBezTo>
                  <a:cubicBezTo>
                    <a:pt x="4950" y="7219"/>
                    <a:pt x="4928" y="7147"/>
                    <a:pt x="4882" y="7147"/>
                  </a:cubicBezTo>
                  <a:cubicBezTo>
                    <a:pt x="4877" y="7147"/>
                    <a:pt x="4872" y="7148"/>
                    <a:pt x="4866" y="7150"/>
                  </a:cubicBezTo>
                  <a:cubicBezTo>
                    <a:pt x="4609" y="7235"/>
                    <a:pt x="4353" y="7319"/>
                    <a:pt x="4096" y="7407"/>
                  </a:cubicBezTo>
                  <a:cubicBezTo>
                    <a:pt x="4221" y="7301"/>
                    <a:pt x="4343" y="7195"/>
                    <a:pt x="4460" y="7083"/>
                  </a:cubicBezTo>
                  <a:cubicBezTo>
                    <a:pt x="4656" y="7019"/>
                    <a:pt x="4857" y="6970"/>
                    <a:pt x="5061" y="6933"/>
                  </a:cubicBezTo>
                  <a:cubicBezTo>
                    <a:pt x="5097" y="6927"/>
                    <a:pt x="5091" y="6874"/>
                    <a:pt x="5057" y="6874"/>
                  </a:cubicBezTo>
                  <a:cubicBezTo>
                    <a:pt x="5056" y="6874"/>
                    <a:pt x="5054" y="6874"/>
                    <a:pt x="5053" y="6874"/>
                  </a:cubicBezTo>
                  <a:cubicBezTo>
                    <a:pt x="4890" y="6897"/>
                    <a:pt x="4731" y="6932"/>
                    <a:pt x="4573" y="6978"/>
                  </a:cubicBezTo>
                  <a:cubicBezTo>
                    <a:pt x="4705" y="6846"/>
                    <a:pt x="4834" y="6710"/>
                    <a:pt x="4952" y="6570"/>
                  </a:cubicBezTo>
                  <a:cubicBezTo>
                    <a:pt x="5075" y="6519"/>
                    <a:pt x="5202" y="6476"/>
                    <a:pt x="5331" y="6442"/>
                  </a:cubicBezTo>
                  <a:cubicBezTo>
                    <a:pt x="5379" y="6430"/>
                    <a:pt x="5375" y="6357"/>
                    <a:pt x="5330" y="6357"/>
                  </a:cubicBezTo>
                  <a:cubicBezTo>
                    <a:pt x="5327" y="6357"/>
                    <a:pt x="5324" y="6357"/>
                    <a:pt x="5320" y="6358"/>
                  </a:cubicBezTo>
                  <a:cubicBezTo>
                    <a:pt x="5234" y="6377"/>
                    <a:pt x="5150" y="6401"/>
                    <a:pt x="5065" y="6431"/>
                  </a:cubicBezTo>
                  <a:cubicBezTo>
                    <a:pt x="5234" y="6219"/>
                    <a:pt x="5381" y="5993"/>
                    <a:pt x="5504" y="5754"/>
                  </a:cubicBezTo>
                  <a:cubicBezTo>
                    <a:pt x="5569" y="5738"/>
                    <a:pt x="5636" y="5725"/>
                    <a:pt x="5701" y="5706"/>
                  </a:cubicBezTo>
                  <a:cubicBezTo>
                    <a:pt x="5742" y="5694"/>
                    <a:pt x="5727" y="5629"/>
                    <a:pt x="5687" y="5629"/>
                  </a:cubicBezTo>
                  <a:cubicBezTo>
                    <a:pt x="5685" y="5629"/>
                    <a:pt x="5683" y="5629"/>
                    <a:pt x="5681" y="5630"/>
                  </a:cubicBezTo>
                  <a:cubicBezTo>
                    <a:pt x="5636" y="5636"/>
                    <a:pt x="5593" y="5647"/>
                    <a:pt x="5548" y="5657"/>
                  </a:cubicBezTo>
                  <a:cubicBezTo>
                    <a:pt x="5626" y="5494"/>
                    <a:pt x="5692" y="5325"/>
                    <a:pt x="5743" y="5151"/>
                  </a:cubicBezTo>
                  <a:cubicBezTo>
                    <a:pt x="5886" y="5104"/>
                    <a:pt x="6028" y="5057"/>
                    <a:pt x="6184" y="5038"/>
                  </a:cubicBezTo>
                  <a:cubicBezTo>
                    <a:pt x="6236" y="5032"/>
                    <a:pt x="6226" y="4957"/>
                    <a:pt x="6176" y="4957"/>
                  </a:cubicBezTo>
                  <a:cubicBezTo>
                    <a:pt x="6175" y="4957"/>
                    <a:pt x="6174" y="4957"/>
                    <a:pt x="6173" y="4957"/>
                  </a:cubicBezTo>
                  <a:cubicBezTo>
                    <a:pt x="6039" y="4967"/>
                    <a:pt x="5905" y="4992"/>
                    <a:pt x="5776" y="5034"/>
                  </a:cubicBezTo>
                  <a:cubicBezTo>
                    <a:pt x="5779" y="5024"/>
                    <a:pt x="5783" y="5016"/>
                    <a:pt x="5784" y="5006"/>
                  </a:cubicBezTo>
                  <a:cubicBezTo>
                    <a:pt x="5806" y="4906"/>
                    <a:pt x="5822" y="4804"/>
                    <a:pt x="5830" y="4700"/>
                  </a:cubicBezTo>
                  <a:cubicBezTo>
                    <a:pt x="5845" y="4692"/>
                    <a:pt x="5859" y="4683"/>
                    <a:pt x="5873" y="4675"/>
                  </a:cubicBezTo>
                  <a:cubicBezTo>
                    <a:pt x="5897" y="4660"/>
                    <a:pt x="5881" y="4621"/>
                    <a:pt x="5857" y="4621"/>
                  </a:cubicBezTo>
                  <a:cubicBezTo>
                    <a:pt x="5854" y="4621"/>
                    <a:pt x="5850" y="4622"/>
                    <a:pt x="5846" y="4624"/>
                  </a:cubicBezTo>
                  <a:cubicBezTo>
                    <a:pt x="5842" y="4627"/>
                    <a:pt x="5838" y="4629"/>
                    <a:pt x="5835" y="4630"/>
                  </a:cubicBezTo>
                  <a:cubicBezTo>
                    <a:pt x="5846" y="4453"/>
                    <a:pt x="5842" y="4275"/>
                    <a:pt x="5821" y="4098"/>
                  </a:cubicBezTo>
                  <a:cubicBezTo>
                    <a:pt x="5896" y="4077"/>
                    <a:pt x="5971" y="4060"/>
                    <a:pt x="6046" y="4036"/>
                  </a:cubicBezTo>
                  <a:cubicBezTo>
                    <a:pt x="6083" y="4024"/>
                    <a:pt x="6070" y="3963"/>
                    <a:pt x="6034" y="3963"/>
                  </a:cubicBezTo>
                  <a:cubicBezTo>
                    <a:pt x="6032" y="3963"/>
                    <a:pt x="6029" y="3963"/>
                    <a:pt x="6026" y="3964"/>
                  </a:cubicBezTo>
                  <a:cubicBezTo>
                    <a:pt x="5953" y="3982"/>
                    <a:pt x="5883" y="4004"/>
                    <a:pt x="5811" y="4025"/>
                  </a:cubicBezTo>
                  <a:cubicBezTo>
                    <a:pt x="5790" y="3859"/>
                    <a:pt x="5754" y="3698"/>
                    <a:pt x="5703" y="3540"/>
                  </a:cubicBezTo>
                  <a:lnTo>
                    <a:pt x="5703" y="3540"/>
                  </a:lnTo>
                  <a:cubicBezTo>
                    <a:pt x="5708" y="3544"/>
                    <a:pt x="5714" y="3545"/>
                    <a:pt x="5721" y="3545"/>
                  </a:cubicBezTo>
                  <a:cubicBezTo>
                    <a:pt x="5724" y="3545"/>
                    <a:pt x="5726" y="3545"/>
                    <a:pt x="5728" y="3545"/>
                  </a:cubicBezTo>
                  <a:cubicBezTo>
                    <a:pt x="5808" y="3524"/>
                    <a:pt x="5888" y="3505"/>
                    <a:pt x="5967" y="3481"/>
                  </a:cubicBezTo>
                  <a:cubicBezTo>
                    <a:pt x="5998" y="3472"/>
                    <a:pt x="5986" y="3423"/>
                    <a:pt x="5958" y="3423"/>
                  </a:cubicBezTo>
                  <a:cubicBezTo>
                    <a:pt x="5957" y="3423"/>
                    <a:pt x="5955" y="3423"/>
                    <a:pt x="5953" y="3424"/>
                  </a:cubicBezTo>
                  <a:cubicBezTo>
                    <a:pt x="5875" y="3440"/>
                    <a:pt x="5797" y="3457"/>
                    <a:pt x="5720" y="3476"/>
                  </a:cubicBezTo>
                  <a:cubicBezTo>
                    <a:pt x="5706" y="3481"/>
                    <a:pt x="5695" y="3494"/>
                    <a:pt x="5695" y="3508"/>
                  </a:cubicBezTo>
                  <a:cubicBezTo>
                    <a:pt x="5690" y="3495"/>
                    <a:pt x="5688" y="3481"/>
                    <a:pt x="5684" y="3468"/>
                  </a:cubicBezTo>
                  <a:cubicBezTo>
                    <a:pt x="5660" y="3322"/>
                    <a:pt x="5586" y="3175"/>
                    <a:pt x="5497" y="3044"/>
                  </a:cubicBezTo>
                  <a:cubicBezTo>
                    <a:pt x="5557" y="3028"/>
                    <a:pt x="5618" y="3020"/>
                    <a:pt x="5679" y="3020"/>
                  </a:cubicBezTo>
                  <a:cubicBezTo>
                    <a:pt x="5697" y="3020"/>
                    <a:pt x="5715" y="3021"/>
                    <a:pt x="5733" y="3022"/>
                  </a:cubicBezTo>
                  <a:cubicBezTo>
                    <a:pt x="5735" y="3022"/>
                    <a:pt x="5737" y="3023"/>
                    <a:pt x="5739" y="3023"/>
                  </a:cubicBezTo>
                  <a:cubicBezTo>
                    <a:pt x="5774" y="3023"/>
                    <a:pt x="5779" y="2968"/>
                    <a:pt x="5741" y="2963"/>
                  </a:cubicBezTo>
                  <a:cubicBezTo>
                    <a:pt x="5706" y="2957"/>
                    <a:pt x="5671" y="2954"/>
                    <a:pt x="5635" y="2954"/>
                  </a:cubicBezTo>
                  <a:cubicBezTo>
                    <a:pt x="5574" y="2954"/>
                    <a:pt x="5513" y="2963"/>
                    <a:pt x="5454" y="2982"/>
                  </a:cubicBezTo>
                  <a:cubicBezTo>
                    <a:pt x="5406" y="2920"/>
                    <a:pt x="5357" y="2860"/>
                    <a:pt x="5301" y="2804"/>
                  </a:cubicBezTo>
                  <a:cubicBezTo>
                    <a:pt x="5257" y="2758"/>
                    <a:pt x="5207" y="2715"/>
                    <a:pt x="5156" y="2675"/>
                  </a:cubicBezTo>
                  <a:cubicBezTo>
                    <a:pt x="5156" y="2675"/>
                    <a:pt x="5155" y="2673"/>
                    <a:pt x="5155" y="2673"/>
                  </a:cubicBezTo>
                  <a:cubicBezTo>
                    <a:pt x="5153" y="2673"/>
                    <a:pt x="5148" y="2670"/>
                    <a:pt x="5145" y="2667"/>
                  </a:cubicBezTo>
                  <a:cubicBezTo>
                    <a:pt x="5261" y="2638"/>
                    <a:pt x="5381" y="2622"/>
                    <a:pt x="5500" y="2617"/>
                  </a:cubicBezTo>
                  <a:cubicBezTo>
                    <a:pt x="5537" y="2617"/>
                    <a:pt x="5537" y="2554"/>
                    <a:pt x="5500" y="2554"/>
                  </a:cubicBezTo>
                  <a:cubicBezTo>
                    <a:pt x="5495" y="2553"/>
                    <a:pt x="5490" y="2553"/>
                    <a:pt x="5485" y="2553"/>
                  </a:cubicBezTo>
                  <a:cubicBezTo>
                    <a:pt x="5343" y="2553"/>
                    <a:pt x="5201" y="2574"/>
                    <a:pt x="5065" y="2617"/>
                  </a:cubicBezTo>
                  <a:cubicBezTo>
                    <a:pt x="4941" y="2531"/>
                    <a:pt x="4802" y="2466"/>
                    <a:pt x="4657" y="2424"/>
                  </a:cubicBezTo>
                  <a:cubicBezTo>
                    <a:pt x="4656" y="2423"/>
                    <a:pt x="4654" y="2420"/>
                    <a:pt x="4651" y="2420"/>
                  </a:cubicBezTo>
                  <a:cubicBezTo>
                    <a:pt x="4648" y="2418"/>
                    <a:pt x="4641" y="2418"/>
                    <a:pt x="4637" y="2416"/>
                  </a:cubicBezTo>
                  <a:cubicBezTo>
                    <a:pt x="4592" y="2407"/>
                    <a:pt x="4547" y="2399"/>
                    <a:pt x="4503" y="2393"/>
                  </a:cubicBezTo>
                  <a:cubicBezTo>
                    <a:pt x="4472" y="2388"/>
                    <a:pt x="4442" y="2383"/>
                    <a:pt x="4410" y="2381"/>
                  </a:cubicBezTo>
                  <a:cubicBezTo>
                    <a:pt x="4382" y="2378"/>
                    <a:pt x="4353" y="2372"/>
                    <a:pt x="4323" y="2370"/>
                  </a:cubicBezTo>
                  <a:cubicBezTo>
                    <a:pt x="4300" y="2370"/>
                    <a:pt x="4278" y="2378"/>
                    <a:pt x="4262" y="2394"/>
                  </a:cubicBezTo>
                  <a:cubicBezTo>
                    <a:pt x="3830" y="2467"/>
                    <a:pt x="3464" y="2869"/>
                    <a:pt x="3347" y="3288"/>
                  </a:cubicBezTo>
                  <a:cubicBezTo>
                    <a:pt x="3252" y="3641"/>
                    <a:pt x="3255" y="4202"/>
                    <a:pt x="3500" y="4522"/>
                  </a:cubicBezTo>
                  <a:cubicBezTo>
                    <a:pt x="2901" y="4555"/>
                    <a:pt x="2286" y="4614"/>
                    <a:pt x="1710" y="4790"/>
                  </a:cubicBezTo>
                  <a:cubicBezTo>
                    <a:pt x="1653" y="4582"/>
                    <a:pt x="1616" y="4372"/>
                    <a:pt x="1602" y="4157"/>
                  </a:cubicBezTo>
                  <a:cubicBezTo>
                    <a:pt x="2015" y="4055"/>
                    <a:pt x="2424" y="3939"/>
                    <a:pt x="2834" y="3819"/>
                  </a:cubicBezTo>
                  <a:cubicBezTo>
                    <a:pt x="2890" y="3803"/>
                    <a:pt x="2863" y="3726"/>
                    <a:pt x="2812" y="3726"/>
                  </a:cubicBezTo>
                  <a:cubicBezTo>
                    <a:pt x="2807" y="3726"/>
                    <a:pt x="2802" y="3727"/>
                    <a:pt x="2797" y="3728"/>
                  </a:cubicBezTo>
                  <a:cubicBezTo>
                    <a:pt x="2396" y="3837"/>
                    <a:pt x="1994" y="3948"/>
                    <a:pt x="1597" y="4071"/>
                  </a:cubicBezTo>
                  <a:cubicBezTo>
                    <a:pt x="1589" y="3926"/>
                    <a:pt x="1591" y="3782"/>
                    <a:pt x="1600" y="3637"/>
                  </a:cubicBezTo>
                  <a:cubicBezTo>
                    <a:pt x="1607" y="3646"/>
                    <a:pt x="1618" y="3650"/>
                    <a:pt x="1629" y="3650"/>
                  </a:cubicBezTo>
                  <a:cubicBezTo>
                    <a:pt x="1633" y="3650"/>
                    <a:pt x="1636" y="3650"/>
                    <a:pt x="1640" y="3648"/>
                  </a:cubicBezTo>
                  <a:cubicBezTo>
                    <a:pt x="2039" y="3540"/>
                    <a:pt x="2431" y="3386"/>
                    <a:pt x="2818" y="3240"/>
                  </a:cubicBezTo>
                  <a:cubicBezTo>
                    <a:pt x="2865" y="3222"/>
                    <a:pt x="2844" y="3158"/>
                    <a:pt x="2801" y="3158"/>
                  </a:cubicBezTo>
                  <a:cubicBezTo>
                    <a:pt x="2797" y="3158"/>
                    <a:pt x="2792" y="3159"/>
                    <a:pt x="2786" y="3161"/>
                  </a:cubicBezTo>
                  <a:cubicBezTo>
                    <a:pt x="2393" y="3288"/>
                    <a:pt x="1989" y="3411"/>
                    <a:pt x="1610" y="3575"/>
                  </a:cubicBezTo>
                  <a:cubicBezTo>
                    <a:pt x="1607" y="3577"/>
                    <a:pt x="1607" y="3580"/>
                    <a:pt x="1604" y="3583"/>
                  </a:cubicBezTo>
                  <a:cubicBezTo>
                    <a:pt x="1616" y="3419"/>
                    <a:pt x="1642" y="3256"/>
                    <a:pt x="1677" y="3097"/>
                  </a:cubicBezTo>
                  <a:cubicBezTo>
                    <a:pt x="2134" y="2914"/>
                    <a:pt x="2603" y="2756"/>
                    <a:pt x="3079" y="2625"/>
                  </a:cubicBezTo>
                  <a:cubicBezTo>
                    <a:pt x="3118" y="2613"/>
                    <a:pt x="3105" y="2548"/>
                    <a:pt x="3067" y="2548"/>
                  </a:cubicBezTo>
                  <a:cubicBezTo>
                    <a:pt x="3064" y="2548"/>
                    <a:pt x="3061" y="2548"/>
                    <a:pt x="3059" y="2549"/>
                  </a:cubicBezTo>
                  <a:cubicBezTo>
                    <a:pt x="2593" y="2651"/>
                    <a:pt x="2138" y="2799"/>
                    <a:pt x="1702" y="2993"/>
                  </a:cubicBezTo>
                  <a:cubicBezTo>
                    <a:pt x="1742" y="2834"/>
                    <a:pt x="1792" y="2678"/>
                    <a:pt x="1849" y="2525"/>
                  </a:cubicBezTo>
                  <a:cubicBezTo>
                    <a:pt x="1932" y="2498"/>
                    <a:pt x="2018" y="2475"/>
                    <a:pt x="2101" y="2448"/>
                  </a:cubicBezTo>
                  <a:cubicBezTo>
                    <a:pt x="2115" y="2442"/>
                    <a:pt x="2123" y="2426"/>
                    <a:pt x="2120" y="2412"/>
                  </a:cubicBezTo>
                  <a:cubicBezTo>
                    <a:pt x="2506" y="2256"/>
                    <a:pt x="2891" y="2107"/>
                    <a:pt x="3298" y="1996"/>
                  </a:cubicBezTo>
                  <a:cubicBezTo>
                    <a:pt x="3344" y="1984"/>
                    <a:pt x="3327" y="1907"/>
                    <a:pt x="3284" y="1907"/>
                  </a:cubicBezTo>
                  <a:cubicBezTo>
                    <a:pt x="3281" y="1907"/>
                    <a:pt x="3278" y="1907"/>
                    <a:pt x="3275" y="1908"/>
                  </a:cubicBezTo>
                  <a:cubicBezTo>
                    <a:pt x="2805" y="2018"/>
                    <a:pt x="2332" y="2173"/>
                    <a:pt x="1903" y="2399"/>
                  </a:cubicBezTo>
                  <a:cubicBezTo>
                    <a:pt x="1972" y="2235"/>
                    <a:pt x="2051" y="2074"/>
                    <a:pt x="2142" y="1918"/>
                  </a:cubicBezTo>
                  <a:cubicBezTo>
                    <a:pt x="2148" y="1927"/>
                    <a:pt x="2157" y="1933"/>
                    <a:pt x="2168" y="1933"/>
                  </a:cubicBezTo>
                  <a:cubicBezTo>
                    <a:pt x="2172" y="1933"/>
                    <a:pt x="2177" y="1931"/>
                    <a:pt x="2182" y="1929"/>
                  </a:cubicBezTo>
                  <a:cubicBezTo>
                    <a:pt x="2585" y="1758"/>
                    <a:pt x="2997" y="1604"/>
                    <a:pt x="3414" y="1471"/>
                  </a:cubicBezTo>
                  <a:cubicBezTo>
                    <a:pt x="3458" y="1457"/>
                    <a:pt x="3436" y="1396"/>
                    <a:pt x="3395" y="1396"/>
                  </a:cubicBezTo>
                  <a:cubicBezTo>
                    <a:pt x="3392" y="1396"/>
                    <a:pt x="3388" y="1397"/>
                    <a:pt x="3384" y="1398"/>
                  </a:cubicBezTo>
                  <a:cubicBezTo>
                    <a:pt x="2973" y="1521"/>
                    <a:pt x="2571" y="1671"/>
                    <a:pt x="2181" y="1849"/>
                  </a:cubicBezTo>
                  <a:cubicBezTo>
                    <a:pt x="2262" y="1717"/>
                    <a:pt x="2349" y="1589"/>
                    <a:pt x="2445" y="1468"/>
                  </a:cubicBezTo>
                  <a:cubicBezTo>
                    <a:pt x="2448" y="1469"/>
                    <a:pt x="2452" y="1469"/>
                    <a:pt x="2455" y="1469"/>
                  </a:cubicBezTo>
                  <a:cubicBezTo>
                    <a:pt x="2459" y="1469"/>
                    <a:pt x="2463" y="1469"/>
                    <a:pt x="2466" y="1468"/>
                  </a:cubicBezTo>
                  <a:cubicBezTo>
                    <a:pt x="2861" y="1277"/>
                    <a:pt x="3258" y="1089"/>
                    <a:pt x="3650" y="890"/>
                  </a:cubicBezTo>
                  <a:cubicBezTo>
                    <a:pt x="3681" y="874"/>
                    <a:pt x="3669" y="829"/>
                    <a:pt x="3640" y="829"/>
                  </a:cubicBezTo>
                  <a:cubicBezTo>
                    <a:pt x="3636" y="829"/>
                    <a:pt x="3632" y="830"/>
                    <a:pt x="3628" y="832"/>
                  </a:cubicBezTo>
                  <a:cubicBezTo>
                    <a:pt x="3260" y="1003"/>
                    <a:pt x="2898" y="1183"/>
                    <a:pt x="2534" y="1361"/>
                  </a:cubicBezTo>
                  <a:cubicBezTo>
                    <a:pt x="3098" y="698"/>
                    <a:pt x="3857" y="261"/>
                    <a:pt x="4657" y="261"/>
                  </a:cubicBezTo>
                  <a:close/>
                  <a:moveTo>
                    <a:pt x="4715" y="0"/>
                  </a:moveTo>
                  <a:cubicBezTo>
                    <a:pt x="2352" y="0"/>
                    <a:pt x="0" y="2960"/>
                    <a:pt x="1616" y="5059"/>
                  </a:cubicBezTo>
                  <a:cubicBezTo>
                    <a:pt x="1635" y="5082"/>
                    <a:pt x="1658" y="5091"/>
                    <a:pt x="1680" y="5091"/>
                  </a:cubicBezTo>
                  <a:cubicBezTo>
                    <a:pt x="1706" y="5091"/>
                    <a:pt x="1732" y="5079"/>
                    <a:pt x="1749" y="5059"/>
                  </a:cubicBezTo>
                  <a:cubicBezTo>
                    <a:pt x="1755" y="5059"/>
                    <a:pt x="1763" y="5057"/>
                    <a:pt x="1771" y="5056"/>
                  </a:cubicBezTo>
                  <a:cubicBezTo>
                    <a:pt x="2421" y="4984"/>
                    <a:pt x="3060" y="4865"/>
                    <a:pt x="3719" y="4833"/>
                  </a:cubicBezTo>
                  <a:cubicBezTo>
                    <a:pt x="3774" y="4833"/>
                    <a:pt x="3825" y="4796"/>
                    <a:pt x="3843" y="4743"/>
                  </a:cubicBezTo>
                  <a:cubicBezTo>
                    <a:pt x="3846" y="4744"/>
                    <a:pt x="3849" y="4744"/>
                    <a:pt x="3852" y="4744"/>
                  </a:cubicBezTo>
                  <a:cubicBezTo>
                    <a:pt x="3925" y="4744"/>
                    <a:pt x="3971" y="4630"/>
                    <a:pt x="3903" y="4589"/>
                  </a:cubicBezTo>
                  <a:cubicBezTo>
                    <a:pt x="3550" y="4372"/>
                    <a:pt x="3546" y="3623"/>
                    <a:pt x="3679" y="3280"/>
                  </a:cubicBezTo>
                  <a:cubicBezTo>
                    <a:pt x="3814" y="2925"/>
                    <a:pt x="4080" y="2762"/>
                    <a:pt x="4412" y="2687"/>
                  </a:cubicBezTo>
                  <a:cubicBezTo>
                    <a:pt x="4458" y="2695"/>
                    <a:pt x="4498" y="2707"/>
                    <a:pt x="4541" y="2716"/>
                  </a:cubicBezTo>
                  <a:cubicBezTo>
                    <a:pt x="4536" y="2734"/>
                    <a:pt x="4551" y="2750"/>
                    <a:pt x="4568" y="2750"/>
                  </a:cubicBezTo>
                  <a:cubicBezTo>
                    <a:pt x="4602" y="2748"/>
                    <a:pt x="4633" y="2745"/>
                    <a:pt x="4668" y="2743"/>
                  </a:cubicBezTo>
                  <a:cubicBezTo>
                    <a:pt x="4890" y="2807"/>
                    <a:pt x="5067" y="2899"/>
                    <a:pt x="5202" y="3017"/>
                  </a:cubicBezTo>
                  <a:cubicBezTo>
                    <a:pt x="5223" y="3041"/>
                    <a:pt x="5236" y="3067"/>
                    <a:pt x="5252" y="3092"/>
                  </a:cubicBezTo>
                  <a:cubicBezTo>
                    <a:pt x="5232" y="3114"/>
                    <a:pt x="5250" y="3146"/>
                    <a:pt x="5277" y="3146"/>
                  </a:cubicBezTo>
                  <a:cubicBezTo>
                    <a:pt x="5280" y="3146"/>
                    <a:pt x="5283" y="3146"/>
                    <a:pt x="5287" y="3145"/>
                  </a:cubicBezTo>
                  <a:cubicBezTo>
                    <a:pt x="5389" y="3322"/>
                    <a:pt x="5443" y="3513"/>
                    <a:pt x="5547" y="3695"/>
                  </a:cubicBezTo>
                  <a:cubicBezTo>
                    <a:pt x="5551" y="3704"/>
                    <a:pt x="5561" y="3711"/>
                    <a:pt x="5571" y="3715"/>
                  </a:cubicBezTo>
                  <a:cubicBezTo>
                    <a:pt x="5730" y="4788"/>
                    <a:pt x="4761" y="6368"/>
                    <a:pt x="4090" y="6954"/>
                  </a:cubicBezTo>
                  <a:cubicBezTo>
                    <a:pt x="3373" y="7579"/>
                    <a:pt x="2565" y="8095"/>
                    <a:pt x="1819" y="8685"/>
                  </a:cubicBezTo>
                  <a:cubicBezTo>
                    <a:pt x="1739" y="8749"/>
                    <a:pt x="1752" y="8843"/>
                    <a:pt x="1804" y="8900"/>
                  </a:cubicBezTo>
                  <a:cubicBezTo>
                    <a:pt x="1812" y="9024"/>
                    <a:pt x="1825" y="9147"/>
                    <a:pt x="1841" y="9270"/>
                  </a:cubicBezTo>
                  <a:cubicBezTo>
                    <a:pt x="1832" y="9273"/>
                    <a:pt x="1820" y="9275"/>
                    <a:pt x="1809" y="9276"/>
                  </a:cubicBezTo>
                  <a:cubicBezTo>
                    <a:pt x="1764" y="9287"/>
                    <a:pt x="1769" y="9355"/>
                    <a:pt x="1812" y="9355"/>
                  </a:cubicBezTo>
                  <a:cubicBezTo>
                    <a:pt x="1814" y="9355"/>
                    <a:pt x="1816" y="9355"/>
                    <a:pt x="1819" y="9354"/>
                  </a:cubicBezTo>
                  <a:lnTo>
                    <a:pt x="1852" y="9348"/>
                  </a:lnTo>
                  <a:cubicBezTo>
                    <a:pt x="1886" y="9587"/>
                    <a:pt x="1927" y="9826"/>
                    <a:pt x="1964" y="10064"/>
                  </a:cubicBezTo>
                  <a:cubicBezTo>
                    <a:pt x="2020" y="10427"/>
                    <a:pt x="2020" y="10840"/>
                    <a:pt x="2163" y="11179"/>
                  </a:cubicBezTo>
                  <a:cubicBezTo>
                    <a:pt x="2176" y="11211"/>
                    <a:pt x="2206" y="11235"/>
                    <a:pt x="2240" y="11243"/>
                  </a:cubicBezTo>
                  <a:cubicBezTo>
                    <a:pt x="2229" y="11311"/>
                    <a:pt x="2273" y="11389"/>
                    <a:pt x="2360" y="11389"/>
                  </a:cubicBezTo>
                  <a:cubicBezTo>
                    <a:pt x="2365" y="11389"/>
                    <a:pt x="2370" y="11389"/>
                    <a:pt x="2375" y="11388"/>
                  </a:cubicBezTo>
                  <a:cubicBezTo>
                    <a:pt x="4426" y="11208"/>
                    <a:pt x="6621" y="10830"/>
                    <a:pt x="8575" y="10170"/>
                  </a:cubicBezTo>
                  <a:cubicBezTo>
                    <a:pt x="8594" y="10164"/>
                    <a:pt x="8613" y="10151"/>
                    <a:pt x="8626" y="10135"/>
                  </a:cubicBezTo>
                  <a:cubicBezTo>
                    <a:pt x="8696" y="10119"/>
                    <a:pt x="8744" y="10056"/>
                    <a:pt x="8737" y="9984"/>
                  </a:cubicBezTo>
                  <a:cubicBezTo>
                    <a:pt x="8701" y="9665"/>
                    <a:pt x="8514" y="9342"/>
                    <a:pt x="8379" y="9053"/>
                  </a:cubicBezTo>
                  <a:cubicBezTo>
                    <a:pt x="8242" y="8752"/>
                    <a:pt x="8084" y="8460"/>
                    <a:pt x="7905" y="8180"/>
                  </a:cubicBezTo>
                  <a:cubicBezTo>
                    <a:pt x="7885" y="8147"/>
                    <a:pt x="7855" y="8134"/>
                    <a:pt x="7825" y="8134"/>
                  </a:cubicBezTo>
                  <a:cubicBezTo>
                    <a:pt x="7795" y="8134"/>
                    <a:pt x="7765" y="8148"/>
                    <a:pt x="7743" y="8170"/>
                  </a:cubicBezTo>
                  <a:cubicBezTo>
                    <a:pt x="7727" y="8165"/>
                    <a:pt x="7711" y="8163"/>
                    <a:pt x="7694" y="8163"/>
                  </a:cubicBezTo>
                  <a:cubicBezTo>
                    <a:pt x="7674" y="8163"/>
                    <a:pt x="7653" y="8167"/>
                    <a:pt x="7635" y="8175"/>
                  </a:cubicBezTo>
                  <a:cubicBezTo>
                    <a:pt x="6954" y="8438"/>
                    <a:pt x="6275" y="8637"/>
                    <a:pt x="5577" y="8825"/>
                  </a:cubicBezTo>
                  <a:cubicBezTo>
                    <a:pt x="7078" y="6466"/>
                    <a:pt x="9428" y="1459"/>
                    <a:pt x="5582" y="142"/>
                  </a:cubicBezTo>
                  <a:cubicBezTo>
                    <a:pt x="5298" y="45"/>
                    <a:pt x="5006" y="0"/>
                    <a:pt x="4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04" name="Google Shape;1104;g3865ffe1af3_0_0" title="http_request_defaults.png"/>
          <p:cNvPicPr preferRelativeResize="0"/>
          <p:nvPr/>
        </p:nvPicPr>
        <p:blipFill rotWithShape="1">
          <a:blip r:embed="rId3">
            <a:alphaModFix/>
          </a:blip>
          <a:srcRect b="61205" l="0" r="0" t="0"/>
          <a:stretch/>
        </p:blipFill>
        <p:spPr>
          <a:xfrm>
            <a:off x="3388750" y="1017725"/>
            <a:ext cx="5417999" cy="126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g3865ffe1af3_0_0" title="http_header_manager.png"/>
          <p:cNvPicPr preferRelativeResize="0"/>
          <p:nvPr/>
        </p:nvPicPr>
        <p:blipFill rotWithShape="1">
          <a:blip r:embed="rId4">
            <a:alphaModFix/>
          </a:blip>
          <a:srcRect b="76101" l="0" r="0" t="0"/>
          <a:stretch/>
        </p:blipFill>
        <p:spPr>
          <a:xfrm>
            <a:off x="3388750" y="2352895"/>
            <a:ext cx="5417999" cy="77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g3865ffe1af3_0_0" title="csv_data_set_config.png"/>
          <p:cNvPicPr preferRelativeResize="0"/>
          <p:nvPr/>
        </p:nvPicPr>
        <p:blipFill rotWithShape="1">
          <a:blip r:embed="rId5">
            <a:alphaModFix/>
          </a:blip>
          <a:srcRect b="45265" l="0" r="0" t="0"/>
          <a:stretch/>
        </p:blipFill>
        <p:spPr>
          <a:xfrm>
            <a:off x="3388750" y="3278607"/>
            <a:ext cx="5417999" cy="1453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3865ffe1af3_0_16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000"/>
              <a:t>JMeter: </a:t>
            </a:r>
            <a:r>
              <a:rPr lang="en" sz="2000"/>
              <a:t>Load Test Configuration</a:t>
            </a:r>
            <a:endParaRPr sz="2000">
              <a:highlight>
                <a:schemeClr val="dk2"/>
              </a:highlight>
            </a:endParaRPr>
          </a:p>
        </p:txBody>
      </p:sp>
      <p:sp>
        <p:nvSpPr>
          <p:cNvPr id="1112" name="Google Shape;1112;g3865ffe1af3_0_163"/>
          <p:cNvSpPr txBox="1"/>
          <p:nvPr>
            <p:ph idx="2" type="subTitle"/>
          </p:nvPr>
        </p:nvSpPr>
        <p:spPr>
          <a:xfrm>
            <a:off x="314325" y="1372225"/>
            <a:ext cx="26826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300">
                <a:solidFill>
                  <a:srgbClr val="000000"/>
                </a:solidFill>
              </a:rPr>
              <a:t>Threads (Users):</a:t>
            </a:r>
            <a:r>
              <a:rPr lang="en" sz="1300">
                <a:solidFill>
                  <a:srgbClr val="000000"/>
                </a:solidFill>
              </a:rPr>
              <a:t> 20 (Simulates normal expected traffic).</a:t>
            </a:r>
            <a:endParaRPr sz="13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300">
                <a:solidFill>
                  <a:srgbClr val="000000"/>
                </a:solidFill>
              </a:rPr>
              <a:t>Ramp-up Period:</a:t>
            </a:r>
            <a:r>
              <a:rPr lang="en" sz="1300">
                <a:solidFill>
                  <a:srgbClr val="000000"/>
                </a:solidFill>
              </a:rPr>
              <a:t> 30s (Users join gradually, ~0.6 users/sec).</a:t>
            </a:r>
            <a:endParaRPr sz="13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300">
                <a:solidFill>
                  <a:srgbClr val="000000"/>
                </a:solidFill>
              </a:rPr>
              <a:t>Duration:</a:t>
            </a:r>
            <a:r>
              <a:rPr lang="en" sz="1300">
                <a:solidFill>
                  <a:srgbClr val="000000"/>
                </a:solidFill>
              </a:rPr>
              <a:t> 300s (5 minutes stability check).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113" name="Google Shape;1113;g3865ffe1af3_0_163"/>
          <p:cNvSpPr/>
          <p:nvPr/>
        </p:nvSpPr>
        <p:spPr>
          <a:xfrm>
            <a:off x="8430775" y="-92925"/>
            <a:ext cx="314505" cy="772588"/>
          </a:xfrm>
          <a:custGeom>
            <a:rect b="b" l="l" r="r" t="t"/>
            <a:pathLst>
              <a:path extrusionOk="0" h="15368" w="6256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4" name="Google Shape;1114;g3865ffe1af3_0_163"/>
          <p:cNvGrpSpPr/>
          <p:nvPr/>
        </p:nvGrpSpPr>
        <p:grpSpPr>
          <a:xfrm>
            <a:off x="5106475" y="1762918"/>
            <a:ext cx="296295" cy="630582"/>
            <a:chOff x="3650050" y="3013043"/>
            <a:chExt cx="296295" cy="630582"/>
          </a:xfrm>
        </p:grpSpPr>
        <p:sp>
          <p:nvSpPr>
            <p:cNvPr id="1115" name="Google Shape;1115;g3865ffe1af3_0_163"/>
            <p:cNvSpPr/>
            <p:nvPr/>
          </p:nvSpPr>
          <p:spPr>
            <a:xfrm>
              <a:off x="3650050" y="3120075"/>
              <a:ext cx="105625" cy="404150"/>
            </a:xfrm>
            <a:custGeom>
              <a:rect b="b" l="l" r="r" t="t"/>
              <a:pathLst>
                <a:path extrusionOk="0" h="16166" w="4225">
                  <a:moveTo>
                    <a:pt x="0" y="0"/>
                  </a:moveTo>
                  <a:cubicBezTo>
                    <a:pt x="3194" y="4563"/>
                    <a:pt x="1361" y="11389"/>
                    <a:pt x="4225" y="1616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g3865ffe1af3_0_163"/>
            <p:cNvSpPr/>
            <p:nvPr/>
          </p:nvSpPr>
          <p:spPr>
            <a:xfrm>
              <a:off x="3797000" y="3597700"/>
              <a:ext cx="27550" cy="45925"/>
            </a:xfrm>
            <a:custGeom>
              <a:rect b="b" l="l" r="r" t="t"/>
              <a:pathLst>
                <a:path extrusionOk="0" h="1837" w="1102">
                  <a:moveTo>
                    <a:pt x="0" y="0"/>
                  </a:moveTo>
                  <a:cubicBezTo>
                    <a:pt x="505" y="505"/>
                    <a:pt x="876" y="1160"/>
                    <a:pt x="1102" y="1837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g3865ffe1af3_0_163"/>
            <p:cNvSpPr/>
            <p:nvPr/>
          </p:nvSpPr>
          <p:spPr>
            <a:xfrm rot="750535">
              <a:off x="3798200" y="3019685"/>
              <a:ext cx="105629" cy="404166"/>
            </a:xfrm>
            <a:custGeom>
              <a:rect b="b" l="l" r="r" t="t"/>
              <a:pathLst>
                <a:path extrusionOk="0" h="16166" w="4225">
                  <a:moveTo>
                    <a:pt x="0" y="0"/>
                  </a:moveTo>
                  <a:cubicBezTo>
                    <a:pt x="3194" y="4563"/>
                    <a:pt x="1361" y="11389"/>
                    <a:pt x="4225" y="1616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g3865ffe1af3_0_163"/>
            <p:cNvSpPr/>
            <p:nvPr/>
          </p:nvSpPr>
          <p:spPr>
            <a:xfrm rot="750535">
              <a:off x="3877918" y="3513598"/>
              <a:ext cx="27551" cy="45927"/>
            </a:xfrm>
            <a:custGeom>
              <a:rect b="b" l="l" r="r" t="t"/>
              <a:pathLst>
                <a:path extrusionOk="0" h="1837" w="1102">
                  <a:moveTo>
                    <a:pt x="0" y="0"/>
                  </a:moveTo>
                  <a:cubicBezTo>
                    <a:pt x="505" y="505"/>
                    <a:pt x="876" y="1160"/>
                    <a:pt x="1102" y="1837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9" name="Google Shape;1119;g3865ffe1af3_0_163"/>
          <p:cNvGrpSpPr/>
          <p:nvPr/>
        </p:nvGrpSpPr>
        <p:grpSpPr>
          <a:xfrm rot="10800000">
            <a:off x="-228867" y="359228"/>
            <a:ext cx="1153088" cy="1153077"/>
            <a:chOff x="7142934" y="1369624"/>
            <a:chExt cx="1501026" cy="1501011"/>
          </a:xfrm>
        </p:grpSpPr>
        <p:sp>
          <p:nvSpPr>
            <p:cNvPr id="1120" name="Google Shape;1120;g3865ffe1af3_0_163"/>
            <p:cNvSpPr/>
            <p:nvPr/>
          </p:nvSpPr>
          <p:spPr>
            <a:xfrm rot="-1727443">
              <a:off x="7432993" y="1702004"/>
              <a:ext cx="1050224" cy="85715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21" name="Google Shape;1121;g3865ffe1af3_0_163"/>
            <p:cNvGrpSpPr/>
            <p:nvPr/>
          </p:nvGrpSpPr>
          <p:grpSpPr>
            <a:xfrm rot="-8099849">
              <a:off x="7422585" y="1529612"/>
              <a:ext cx="941724" cy="1181037"/>
              <a:chOff x="6671100" y="3786900"/>
              <a:chExt cx="586825" cy="735950"/>
            </a:xfrm>
          </p:grpSpPr>
          <p:sp>
            <p:nvSpPr>
              <p:cNvPr id="1122" name="Google Shape;1122;g3865ffe1af3_0_163"/>
              <p:cNvSpPr/>
              <p:nvPr/>
            </p:nvSpPr>
            <p:spPr>
              <a:xfrm>
                <a:off x="6671100" y="3786900"/>
                <a:ext cx="586825" cy="735950"/>
              </a:xfrm>
              <a:custGeom>
                <a:rect b="b" l="l" r="r" t="t"/>
                <a:pathLst>
                  <a:path extrusionOk="0" h="29438" w="23473">
                    <a:moveTo>
                      <a:pt x="8387" y="307"/>
                    </a:moveTo>
                    <a:cubicBezTo>
                      <a:pt x="8261" y="835"/>
                      <a:pt x="8125" y="1359"/>
                      <a:pt x="7987" y="1883"/>
                    </a:cubicBezTo>
                    <a:cubicBezTo>
                      <a:pt x="7974" y="1875"/>
                      <a:pt x="7960" y="1869"/>
                      <a:pt x="7947" y="1866"/>
                    </a:cubicBezTo>
                    <a:cubicBezTo>
                      <a:pt x="7798" y="1834"/>
                      <a:pt x="7648" y="1818"/>
                      <a:pt x="7499" y="1818"/>
                    </a:cubicBezTo>
                    <a:cubicBezTo>
                      <a:pt x="6977" y="1818"/>
                      <a:pt x="6473" y="2012"/>
                      <a:pt x="6095" y="2368"/>
                    </a:cubicBezTo>
                    <a:cubicBezTo>
                      <a:pt x="6250" y="1730"/>
                      <a:pt x="6463" y="1102"/>
                      <a:pt x="6862" y="725"/>
                    </a:cubicBezTo>
                    <a:lnTo>
                      <a:pt x="6862" y="726"/>
                    </a:lnTo>
                    <a:cubicBezTo>
                      <a:pt x="7316" y="465"/>
                      <a:pt x="7834" y="337"/>
                      <a:pt x="8387" y="307"/>
                    </a:cubicBezTo>
                    <a:close/>
                    <a:moveTo>
                      <a:pt x="7487" y="2035"/>
                    </a:moveTo>
                    <a:cubicBezTo>
                      <a:pt x="7620" y="2035"/>
                      <a:pt x="7754" y="2048"/>
                      <a:pt x="7890" y="2075"/>
                    </a:cubicBezTo>
                    <a:cubicBezTo>
                      <a:pt x="7897" y="2075"/>
                      <a:pt x="7904" y="2076"/>
                      <a:pt x="7912" y="2076"/>
                    </a:cubicBezTo>
                    <a:cubicBezTo>
                      <a:pt x="7919" y="2076"/>
                      <a:pt x="7927" y="2075"/>
                      <a:pt x="7934" y="2075"/>
                    </a:cubicBezTo>
                    <a:lnTo>
                      <a:pt x="7934" y="2075"/>
                    </a:lnTo>
                    <a:cubicBezTo>
                      <a:pt x="7608" y="3286"/>
                      <a:pt x="7252" y="4492"/>
                      <a:pt x="6890" y="5697"/>
                    </a:cubicBezTo>
                    <a:cubicBezTo>
                      <a:pt x="6871" y="5681"/>
                      <a:pt x="6847" y="5672"/>
                      <a:pt x="6823" y="5670"/>
                    </a:cubicBezTo>
                    <a:cubicBezTo>
                      <a:pt x="6787" y="5669"/>
                      <a:pt x="6751" y="5668"/>
                      <a:pt x="6714" y="5668"/>
                    </a:cubicBezTo>
                    <a:cubicBezTo>
                      <a:pt x="6198" y="5668"/>
                      <a:pt x="5669" y="5795"/>
                      <a:pt x="5214" y="6046"/>
                    </a:cubicBezTo>
                    <a:lnTo>
                      <a:pt x="5802" y="3729"/>
                    </a:lnTo>
                    <a:cubicBezTo>
                      <a:pt x="5881" y="3413"/>
                      <a:pt x="5950" y="3026"/>
                      <a:pt x="6036" y="2631"/>
                    </a:cubicBezTo>
                    <a:cubicBezTo>
                      <a:pt x="6436" y="2253"/>
                      <a:pt x="6943" y="2035"/>
                      <a:pt x="7487" y="2035"/>
                    </a:cubicBezTo>
                    <a:close/>
                    <a:moveTo>
                      <a:pt x="6833" y="5885"/>
                    </a:moveTo>
                    <a:cubicBezTo>
                      <a:pt x="6304" y="7642"/>
                      <a:pt x="5762" y="9395"/>
                      <a:pt x="5277" y="11158"/>
                    </a:cubicBezTo>
                    <a:cubicBezTo>
                      <a:pt x="4281" y="14780"/>
                      <a:pt x="3290" y="18414"/>
                      <a:pt x="2420" y="22070"/>
                    </a:cubicBezTo>
                    <a:cubicBezTo>
                      <a:pt x="1779" y="22152"/>
                      <a:pt x="1226" y="22397"/>
                      <a:pt x="915" y="22939"/>
                    </a:cubicBezTo>
                    <a:cubicBezTo>
                      <a:pt x="982" y="22700"/>
                      <a:pt x="1044" y="22456"/>
                      <a:pt x="1111" y="22215"/>
                    </a:cubicBezTo>
                    <a:cubicBezTo>
                      <a:pt x="1419" y="21916"/>
                      <a:pt x="1728" y="21618"/>
                      <a:pt x="2028" y="21310"/>
                    </a:cubicBezTo>
                    <a:cubicBezTo>
                      <a:pt x="2060" y="21277"/>
                      <a:pt x="2028" y="21231"/>
                      <a:pt x="1992" y="21231"/>
                    </a:cubicBezTo>
                    <a:cubicBezTo>
                      <a:pt x="1982" y="21231"/>
                      <a:pt x="1971" y="21235"/>
                      <a:pt x="1961" y="21245"/>
                    </a:cubicBezTo>
                    <a:cubicBezTo>
                      <a:pt x="1687" y="21511"/>
                      <a:pt x="1420" y="21785"/>
                      <a:pt x="1153" y="22058"/>
                    </a:cubicBezTo>
                    <a:cubicBezTo>
                      <a:pt x="1258" y="21672"/>
                      <a:pt x="1357" y="21283"/>
                      <a:pt x="1460" y="20896"/>
                    </a:cubicBezTo>
                    <a:cubicBezTo>
                      <a:pt x="1725" y="20558"/>
                      <a:pt x="2016" y="20241"/>
                      <a:pt x="2330" y="19947"/>
                    </a:cubicBezTo>
                    <a:cubicBezTo>
                      <a:pt x="2369" y="19911"/>
                      <a:pt x="2333" y="19859"/>
                      <a:pt x="2292" y="19859"/>
                    </a:cubicBezTo>
                    <a:cubicBezTo>
                      <a:pt x="2280" y="19859"/>
                      <a:pt x="2268" y="19863"/>
                      <a:pt x="2257" y="19873"/>
                    </a:cubicBezTo>
                    <a:cubicBezTo>
                      <a:pt x="1986" y="20100"/>
                      <a:pt x="1741" y="20359"/>
                      <a:pt x="1527" y="20641"/>
                    </a:cubicBezTo>
                    <a:cubicBezTo>
                      <a:pt x="1634" y="20231"/>
                      <a:pt x="1739" y="19822"/>
                      <a:pt x="1844" y="19412"/>
                    </a:cubicBezTo>
                    <a:cubicBezTo>
                      <a:pt x="2174" y="19044"/>
                      <a:pt x="2526" y="18696"/>
                      <a:pt x="2899" y="18373"/>
                    </a:cubicBezTo>
                    <a:cubicBezTo>
                      <a:pt x="2931" y="18345"/>
                      <a:pt x="2902" y="18295"/>
                      <a:pt x="2868" y="18295"/>
                    </a:cubicBezTo>
                    <a:cubicBezTo>
                      <a:pt x="2861" y="18295"/>
                      <a:pt x="2854" y="18297"/>
                      <a:pt x="2847" y="18303"/>
                    </a:cubicBezTo>
                    <a:cubicBezTo>
                      <a:pt x="2501" y="18567"/>
                      <a:pt x="2184" y="18867"/>
                      <a:pt x="1900" y="19197"/>
                    </a:cubicBezTo>
                    <a:cubicBezTo>
                      <a:pt x="2010" y="18770"/>
                      <a:pt x="2115" y="18341"/>
                      <a:pt x="2222" y="17912"/>
                    </a:cubicBezTo>
                    <a:cubicBezTo>
                      <a:pt x="2547" y="17560"/>
                      <a:pt x="2872" y="17214"/>
                      <a:pt x="3234" y="16895"/>
                    </a:cubicBezTo>
                    <a:cubicBezTo>
                      <a:pt x="3273" y="16863"/>
                      <a:pt x="3237" y="16814"/>
                      <a:pt x="3196" y="16814"/>
                    </a:cubicBezTo>
                    <a:cubicBezTo>
                      <a:pt x="3186" y="16814"/>
                      <a:pt x="3174" y="16817"/>
                      <a:pt x="3164" y="16825"/>
                    </a:cubicBezTo>
                    <a:cubicBezTo>
                      <a:pt x="2844" y="17083"/>
                      <a:pt x="2547" y="17370"/>
                      <a:pt x="2281" y="17683"/>
                    </a:cubicBezTo>
                    <a:cubicBezTo>
                      <a:pt x="2383" y="17273"/>
                      <a:pt x="2485" y="16863"/>
                      <a:pt x="2587" y="16454"/>
                    </a:cubicBezTo>
                    <a:cubicBezTo>
                      <a:pt x="2949" y="16127"/>
                      <a:pt x="3304" y="15796"/>
                      <a:pt x="3656" y="15458"/>
                    </a:cubicBezTo>
                    <a:cubicBezTo>
                      <a:pt x="3687" y="15428"/>
                      <a:pt x="3659" y="15387"/>
                      <a:pt x="3626" y="15387"/>
                    </a:cubicBezTo>
                    <a:cubicBezTo>
                      <a:pt x="3616" y="15387"/>
                      <a:pt x="3606" y="15391"/>
                      <a:pt x="3598" y="15399"/>
                    </a:cubicBezTo>
                    <a:cubicBezTo>
                      <a:pt x="3268" y="15697"/>
                      <a:pt x="2944" y="16001"/>
                      <a:pt x="2624" y="16309"/>
                    </a:cubicBezTo>
                    <a:cubicBezTo>
                      <a:pt x="2723" y="15914"/>
                      <a:pt x="2820" y="15520"/>
                      <a:pt x="2920" y="15126"/>
                    </a:cubicBezTo>
                    <a:cubicBezTo>
                      <a:pt x="3280" y="14764"/>
                      <a:pt x="3641" y="14401"/>
                      <a:pt x="3991" y="14030"/>
                    </a:cubicBezTo>
                    <a:cubicBezTo>
                      <a:pt x="4018" y="14002"/>
                      <a:pt x="3993" y="13963"/>
                      <a:pt x="3963" y="13963"/>
                    </a:cubicBezTo>
                    <a:cubicBezTo>
                      <a:pt x="3954" y="13963"/>
                      <a:pt x="3945" y="13967"/>
                      <a:pt x="3937" y="13976"/>
                    </a:cubicBezTo>
                    <a:cubicBezTo>
                      <a:pt x="3604" y="14305"/>
                      <a:pt x="3279" y="14643"/>
                      <a:pt x="2955" y="14983"/>
                    </a:cubicBezTo>
                    <a:cubicBezTo>
                      <a:pt x="3038" y="14654"/>
                      <a:pt x="3119" y="14326"/>
                      <a:pt x="3202" y="13999"/>
                    </a:cubicBezTo>
                    <a:cubicBezTo>
                      <a:pt x="3206" y="14019"/>
                      <a:pt x="3223" y="14031"/>
                      <a:pt x="3241" y="14031"/>
                    </a:cubicBezTo>
                    <a:cubicBezTo>
                      <a:pt x="3253" y="14031"/>
                      <a:pt x="3266" y="14025"/>
                      <a:pt x="3274" y="14014"/>
                    </a:cubicBezTo>
                    <a:cubicBezTo>
                      <a:pt x="3615" y="13526"/>
                      <a:pt x="4013" y="13081"/>
                      <a:pt x="4463" y="12691"/>
                    </a:cubicBezTo>
                    <a:cubicBezTo>
                      <a:pt x="4494" y="12663"/>
                      <a:pt x="4466" y="12623"/>
                      <a:pt x="4433" y="12623"/>
                    </a:cubicBezTo>
                    <a:cubicBezTo>
                      <a:pt x="4424" y="12623"/>
                      <a:pt x="4414" y="12626"/>
                      <a:pt x="4406" y="12634"/>
                    </a:cubicBezTo>
                    <a:cubicBezTo>
                      <a:pt x="3942" y="13016"/>
                      <a:pt x="3539" y="13467"/>
                      <a:pt x="3209" y="13971"/>
                    </a:cubicBezTo>
                    <a:cubicBezTo>
                      <a:pt x="3328" y="13489"/>
                      <a:pt x="3449" y="13010"/>
                      <a:pt x="3570" y="12530"/>
                    </a:cubicBezTo>
                    <a:cubicBezTo>
                      <a:pt x="3574" y="12527"/>
                      <a:pt x="3578" y="12527"/>
                      <a:pt x="3580" y="12522"/>
                    </a:cubicBezTo>
                    <a:cubicBezTo>
                      <a:pt x="3897" y="12022"/>
                      <a:pt x="4276" y="11591"/>
                      <a:pt x="4747" y="11231"/>
                    </a:cubicBezTo>
                    <a:cubicBezTo>
                      <a:pt x="4788" y="11199"/>
                      <a:pt x="4764" y="11136"/>
                      <a:pt x="4724" y="11136"/>
                    </a:cubicBezTo>
                    <a:cubicBezTo>
                      <a:pt x="4716" y="11136"/>
                      <a:pt x="4707" y="11139"/>
                      <a:pt x="4697" y="11145"/>
                    </a:cubicBezTo>
                    <a:cubicBezTo>
                      <a:pt x="4262" y="11440"/>
                      <a:pt x="3899" y="11829"/>
                      <a:pt x="3633" y="12281"/>
                    </a:cubicBezTo>
                    <a:cubicBezTo>
                      <a:pt x="3653" y="12198"/>
                      <a:pt x="3672" y="12117"/>
                      <a:pt x="3695" y="12034"/>
                    </a:cubicBezTo>
                    <a:cubicBezTo>
                      <a:pt x="3802" y="11612"/>
                      <a:pt x="3908" y="11190"/>
                      <a:pt x="4017" y="10767"/>
                    </a:cubicBezTo>
                    <a:cubicBezTo>
                      <a:pt x="4409" y="10464"/>
                      <a:pt x="4767" y="10119"/>
                      <a:pt x="5085" y="9738"/>
                    </a:cubicBezTo>
                    <a:cubicBezTo>
                      <a:pt x="5113" y="9703"/>
                      <a:pt x="5083" y="9657"/>
                      <a:pt x="5050" y="9657"/>
                    </a:cubicBezTo>
                    <a:cubicBezTo>
                      <a:pt x="5039" y="9657"/>
                      <a:pt x="5029" y="9662"/>
                      <a:pt x="5019" y="9672"/>
                    </a:cubicBezTo>
                    <a:cubicBezTo>
                      <a:pt x="4718" y="10002"/>
                      <a:pt x="4396" y="10313"/>
                      <a:pt x="4058" y="10603"/>
                    </a:cubicBezTo>
                    <a:cubicBezTo>
                      <a:pt x="4162" y="10193"/>
                      <a:pt x="4265" y="9784"/>
                      <a:pt x="4369" y="9376"/>
                    </a:cubicBezTo>
                    <a:cubicBezTo>
                      <a:pt x="4755" y="9008"/>
                      <a:pt x="5139" y="8639"/>
                      <a:pt x="5521" y="8270"/>
                    </a:cubicBezTo>
                    <a:cubicBezTo>
                      <a:pt x="5555" y="8237"/>
                      <a:pt x="5523" y="8192"/>
                      <a:pt x="5487" y="8192"/>
                    </a:cubicBezTo>
                    <a:cubicBezTo>
                      <a:pt x="5476" y="8192"/>
                      <a:pt x="5466" y="8196"/>
                      <a:pt x="5456" y="8204"/>
                    </a:cubicBezTo>
                    <a:cubicBezTo>
                      <a:pt x="5100" y="8523"/>
                      <a:pt x="4756" y="8853"/>
                      <a:pt x="4417" y="9188"/>
                    </a:cubicBezTo>
                    <a:cubicBezTo>
                      <a:pt x="4525" y="8762"/>
                      <a:pt x="4632" y="8335"/>
                      <a:pt x="4740" y="7910"/>
                    </a:cubicBezTo>
                    <a:cubicBezTo>
                      <a:pt x="4920" y="7745"/>
                      <a:pt x="5175" y="7564"/>
                      <a:pt x="5241" y="7506"/>
                    </a:cubicBezTo>
                    <a:cubicBezTo>
                      <a:pt x="5478" y="7301"/>
                      <a:pt x="5711" y="7092"/>
                      <a:pt x="5940" y="6877"/>
                    </a:cubicBezTo>
                    <a:cubicBezTo>
                      <a:pt x="5972" y="6847"/>
                      <a:pt x="5942" y="6805"/>
                      <a:pt x="5908" y="6805"/>
                    </a:cubicBezTo>
                    <a:cubicBezTo>
                      <a:pt x="5898" y="6805"/>
                      <a:pt x="5888" y="6808"/>
                      <a:pt x="5878" y="6816"/>
                    </a:cubicBezTo>
                    <a:cubicBezTo>
                      <a:pt x="5540" y="7093"/>
                      <a:pt x="5214" y="7382"/>
                      <a:pt x="4892" y="7675"/>
                    </a:cubicBezTo>
                    <a:cubicBezTo>
                      <a:pt x="4863" y="7701"/>
                      <a:pt x="4822" y="7731"/>
                      <a:pt x="4779" y="7764"/>
                    </a:cubicBezTo>
                    <a:cubicBezTo>
                      <a:pt x="4863" y="7427"/>
                      <a:pt x="4949" y="7090"/>
                      <a:pt x="5034" y="6754"/>
                    </a:cubicBezTo>
                    <a:cubicBezTo>
                      <a:pt x="5137" y="6677"/>
                      <a:pt x="5245" y="6609"/>
                      <a:pt x="5357" y="6548"/>
                    </a:cubicBezTo>
                    <a:cubicBezTo>
                      <a:pt x="5393" y="6529"/>
                      <a:pt x="5370" y="6482"/>
                      <a:pt x="5338" y="6482"/>
                    </a:cubicBezTo>
                    <a:cubicBezTo>
                      <a:pt x="5333" y="6482"/>
                      <a:pt x="5327" y="6484"/>
                      <a:pt x="5322" y="6486"/>
                    </a:cubicBezTo>
                    <a:cubicBezTo>
                      <a:pt x="5233" y="6529"/>
                      <a:pt x="5147" y="6577"/>
                      <a:pt x="5065" y="6633"/>
                    </a:cubicBezTo>
                    <a:cubicBezTo>
                      <a:pt x="5077" y="6588"/>
                      <a:pt x="5088" y="6542"/>
                      <a:pt x="5099" y="6497"/>
                    </a:cubicBezTo>
                    <a:lnTo>
                      <a:pt x="5156" y="6274"/>
                    </a:lnTo>
                    <a:cubicBezTo>
                      <a:pt x="5693" y="6030"/>
                      <a:pt x="6215" y="5893"/>
                      <a:pt x="6823" y="5887"/>
                    </a:cubicBezTo>
                    <a:cubicBezTo>
                      <a:pt x="6827" y="5887"/>
                      <a:pt x="6830" y="5885"/>
                      <a:pt x="6833" y="5885"/>
                    </a:cubicBezTo>
                    <a:close/>
                    <a:moveTo>
                      <a:pt x="8670" y="300"/>
                    </a:moveTo>
                    <a:cubicBezTo>
                      <a:pt x="10621" y="300"/>
                      <a:pt x="12949" y="1355"/>
                      <a:pt x="14509" y="1855"/>
                    </a:cubicBezTo>
                    <a:cubicBezTo>
                      <a:pt x="16740" y="2569"/>
                      <a:pt x="18976" y="3240"/>
                      <a:pt x="21317" y="3468"/>
                    </a:cubicBezTo>
                    <a:cubicBezTo>
                      <a:pt x="19406" y="10447"/>
                      <a:pt x="17660" y="17613"/>
                      <a:pt x="16775" y="24804"/>
                    </a:cubicBezTo>
                    <a:cubicBezTo>
                      <a:pt x="13079" y="24015"/>
                      <a:pt x="9383" y="23228"/>
                      <a:pt x="5685" y="22443"/>
                    </a:cubicBezTo>
                    <a:cubicBezTo>
                      <a:pt x="4958" y="22290"/>
                      <a:pt x="3919" y="22039"/>
                      <a:pt x="2972" y="22039"/>
                    </a:cubicBezTo>
                    <a:cubicBezTo>
                      <a:pt x="2848" y="22039"/>
                      <a:pt x="2725" y="22043"/>
                      <a:pt x="2605" y="22053"/>
                    </a:cubicBezTo>
                    <a:cubicBezTo>
                      <a:pt x="3609" y="18453"/>
                      <a:pt x="4500" y="14822"/>
                      <a:pt x="5493" y="11217"/>
                    </a:cubicBezTo>
                    <a:cubicBezTo>
                      <a:pt x="6495" y="7586"/>
                      <a:pt x="7759" y="3997"/>
                      <a:pt x="8600" y="326"/>
                    </a:cubicBezTo>
                    <a:cubicBezTo>
                      <a:pt x="8602" y="317"/>
                      <a:pt x="8602" y="309"/>
                      <a:pt x="8600" y="301"/>
                    </a:cubicBezTo>
                    <a:cubicBezTo>
                      <a:pt x="8623" y="300"/>
                      <a:pt x="8646" y="300"/>
                      <a:pt x="8670" y="300"/>
                    </a:cubicBezTo>
                    <a:close/>
                    <a:moveTo>
                      <a:pt x="20948" y="5943"/>
                    </a:moveTo>
                    <a:cubicBezTo>
                      <a:pt x="21074" y="6979"/>
                      <a:pt x="21872" y="7820"/>
                      <a:pt x="22938" y="8018"/>
                    </a:cubicBezTo>
                    <a:cubicBezTo>
                      <a:pt x="21303" y="15067"/>
                      <a:pt x="19524" y="22101"/>
                      <a:pt x="18063" y="29188"/>
                    </a:cubicBezTo>
                    <a:cubicBezTo>
                      <a:pt x="17919" y="29174"/>
                      <a:pt x="17774" y="29158"/>
                      <a:pt x="17631" y="29142"/>
                    </a:cubicBezTo>
                    <a:cubicBezTo>
                      <a:pt x="17631" y="29128"/>
                      <a:pt x="17621" y="29115"/>
                      <a:pt x="17609" y="29112"/>
                    </a:cubicBezTo>
                    <a:cubicBezTo>
                      <a:pt x="14657" y="28570"/>
                      <a:pt x="11692" y="28167"/>
                      <a:pt x="8757" y="27532"/>
                    </a:cubicBezTo>
                    <a:cubicBezTo>
                      <a:pt x="6737" y="27096"/>
                      <a:pt x="1017" y="26579"/>
                      <a:pt x="807" y="23801"/>
                    </a:cubicBezTo>
                    <a:cubicBezTo>
                      <a:pt x="1046" y="22659"/>
                      <a:pt x="2078" y="22290"/>
                      <a:pt x="3364" y="22290"/>
                    </a:cubicBezTo>
                    <a:cubicBezTo>
                      <a:pt x="5390" y="22290"/>
                      <a:pt x="8049" y="23206"/>
                      <a:pt x="9243" y="23459"/>
                    </a:cubicBezTo>
                    <a:cubicBezTo>
                      <a:pt x="11751" y="23988"/>
                      <a:pt x="14262" y="24517"/>
                      <a:pt x="16770" y="25044"/>
                    </a:cubicBezTo>
                    <a:cubicBezTo>
                      <a:pt x="16780" y="25047"/>
                      <a:pt x="16789" y="25047"/>
                      <a:pt x="16798" y="25047"/>
                    </a:cubicBezTo>
                    <a:cubicBezTo>
                      <a:pt x="16886" y="25047"/>
                      <a:pt x="16934" y="24953"/>
                      <a:pt x="16911" y="24885"/>
                    </a:cubicBezTo>
                    <a:cubicBezTo>
                      <a:pt x="16923" y="24877"/>
                      <a:pt x="16933" y="24864"/>
                      <a:pt x="16936" y="24848"/>
                    </a:cubicBezTo>
                    <a:cubicBezTo>
                      <a:pt x="18168" y="18505"/>
                      <a:pt x="19349" y="12197"/>
                      <a:pt x="20948" y="5943"/>
                    </a:cubicBezTo>
                    <a:close/>
                    <a:moveTo>
                      <a:pt x="8554" y="0"/>
                    </a:moveTo>
                    <a:cubicBezTo>
                      <a:pt x="7907" y="0"/>
                      <a:pt x="7300" y="143"/>
                      <a:pt x="6803" y="529"/>
                    </a:cubicBezTo>
                    <a:cubicBezTo>
                      <a:pt x="6791" y="525"/>
                      <a:pt x="6779" y="523"/>
                      <a:pt x="6767" y="523"/>
                    </a:cubicBezTo>
                    <a:cubicBezTo>
                      <a:pt x="6739" y="523"/>
                      <a:pt x="6711" y="534"/>
                      <a:pt x="6689" y="554"/>
                    </a:cubicBezTo>
                    <a:cubicBezTo>
                      <a:pt x="5725" y="1432"/>
                      <a:pt x="5654" y="3302"/>
                      <a:pt x="5351" y="4496"/>
                    </a:cubicBezTo>
                    <a:cubicBezTo>
                      <a:pt x="5204" y="5082"/>
                      <a:pt x="5056" y="5667"/>
                      <a:pt x="4908" y="6254"/>
                    </a:cubicBezTo>
                    <a:cubicBezTo>
                      <a:pt x="4898" y="6266"/>
                      <a:pt x="4893" y="6282"/>
                      <a:pt x="4896" y="6298"/>
                    </a:cubicBezTo>
                    <a:lnTo>
                      <a:pt x="4080" y="9526"/>
                    </a:lnTo>
                    <a:cubicBezTo>
                      <a:pt x="4039" y="9570"/>
                      <a:pt x="3994" y="9612"/>
                      <a:pt x="3951" y="9655"/>
                    </a:cubicBezTo>
                    <a:cubicBezTo>
                      <a:pt x="3920" y="9688"/>
                      <a:pt x="3949" y="9732"/>
                      <a:pt x="3983" y="9732"/>
                    </a:cubicBezTo>
                    <a:cubicBezTo>
                      <a:pt x="3993" y="9732"/>
                      <a:pt x="4004" y="9728"/>
                      <a:pt x="4013" y="9718"/>
                    </a:cubicBezTo>
                    <a:cubicBezTo>
                      <a:pt x="4021" y="9710"/>
                      <a:pt x="4029" y="9703"/>
                      <a:pt x="4037" y="9695"/>
                    </a:cubicBezTo>
                    <a:lnTo>
                      <a:pt x="4037" y="9695"/>
                    </a:lnTo>
                    <a:cubicBezTo>
                      <a:pt x="3940" y="10085"/>
                      <a:pt x="3841" y="10476"/>
                      <a:pt x="3743" y="10864"/>
                    </a:cubicBezTo>
                    <a:cubicBezTo>
                      <a:pt x="3743" y="10866"/>
                      <a:pt x="3743" y="10868"/>
                      <a:pt x="3741" y="10869"/>
                    </a:cubicBezTo>
                    <a:lnTo>
                      <a:pt x="3738" y="10872"/>
                    </a:lnTo>
                    <a:cubicBezTo>
                      <a:pt x="3727" y="10882"/>
                      <a:pt x="3723" y="10899"/>
                      <a:pt x="3730" y="10914"/>
                    </a:cubicBezTo>
                    <a:cubicBezTo>
                      <a:pt x="3244" y="12836"/>
                      <a:pt x="2737" y="14756"/>
                      <a:pt x="2241" y="16679"/>
                    </a:cubicBezTo>
                    <a:lnTo>
                      <a:pt x="2224" y="16696"/>
                    </a:lnTo>
                    <a:cubicBezTo>
                      <a:pt x="2209" y="16707"/>
                      <a:pt x="2211" y="16730"/>
                      <a:pt x="2225" y="16742"/>
                    </a:cubicBezTo>
                    <a:cubicBezTo>
                      <a:pt x="1663" y="18919"/>
                      <a:pt x="1114" y="21101"/>
                      <a:pt x="627" y="23294"/>
                    </a:cubicBezTo>
                    <a:cubicBezTo>
                      <a:pt x="620" y="23304"/>
                      <a:pt x="614" y="23314"/>
                      <a:pt x="611" y="23325"/>
                    </a:cubicBezTo>
                    <a:cubicBezTo>
                      <a:pt x="0" y="26122"/>
                      <a:pt x="4189" y="26761"/>
                      <a:pt x="6022" y="27198"/>
                    </a:cubicBezTo>
                    <a:cubicBezTo>
                      <a:pt x="9381" y="27999"/>
                      <a:pt x="12845" y="28733"/>
                      <a:pt x="16300" y="29069"/>
                    </a:cubicBezTo>
                    <a:cubicBezTo>
                      <a:pt x="16912" y="29247"/>
                      <a:pt x="17523" y="29378"/>
                      <a:pt x="18163" y="29437"/>
                    </a:cubicBezTo>
                    <a:cubicBezTo>
                      <a:pt x="18168" y="29437"/>
                      <a:pt x="18172" y="29438"/>
                      <a:pt x="18177" y="29438"/>
                    </a:cubicBezTo>
                    <a:cubicBezTo>
                      <a:pt x="18281" y="29438"/>
                      <a:pt x="18303" y="29311"/>
                      <a:pt x="18246" y="29243"/>
                    </a:cubicBezTo>
                    <a:cubicBezTo>
                      <a:pt x="20055" y="22225"/>
                      <a:pt x="21555" y="15113"/>
                      <a:pt x="23192" y="8053"/>
                    </a:cubicBezTo>
                    <a:cubicBezTo>
                      <a:pt x="23232" y="8056"/>
                      <a:pt x="23270" y="8061"/>
                      <a:pt x="23310" y="8063"/>
                    </a:cubicBezTo>
                    <a:cubicBezTo>
                      <a:pt x="23312" y="8063"/>
                      <a:pt x="23314" y="8063"/>
                      <a:pt x="23316" y="8063"/>
                    </a:cubicBezTo>
                    <a:cubicBezTo>
                      <a:pt x="23472" y="8063"/>
                      <a:pt x="23469" y="7820"/>
                      <a:pt x="23310" y="7809"/>
                    </a:cubicBezTo>
                    <a:cubicBezTo>
                      <a:pt x="21926" y="7726"/>
                      <a:pt x="21027" y="6591"/>
                      <a:pt x="21129" y="5254"/>
                    </a:cubicBezTo>
                    <a:cubicBezTo>
                      <a:pt x="21279" y="4682"/>
                      <a:pt x="21426" y="4110"/>
                      <a:pt x="21582" y="3541"/>
                    </a:cubicBezTo>
                    <a:cubicBezTo>
                      <a:pt x="21604" y="3458"/>
                      <a:pt x="21553" y="3399"/>
                      <a:pt x="21489" y="3380"/>
                    </a:cubicBezTo>
                    <a:cubicBezTo>
                      <a:pt x="21504" y="3303"/>
                      <a:pt x="21462" y="3209"/>
                      <a:pt x="21362" y="3200"/>
                    </a:cubicBezTo>
                    <a:cubicBezTo>
                      <a:pt x="18267" y="2881"/>
                      <a:pt x="15379" y="1800"/>
                      <a:pt x="12419" y="910"/>
                    </a:cubicBezTo>
                    <a:cubicBezTo>
                      <a:pt x="11349" y="587"/>
                      <a:pt x="9868" y="0"/>
                      <a:pt x="85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g3865ffe1af3_0_163"/>
              <p:cNvSpPr/>
              <p:nvPr/>
            </p:nvSpPr>
            <p:spPr>
              <a:xfrm>
                <a:off x="7073925" y="4418275"/>
                <a:ext cx="34900" cy="87600"/>
              </a:xfrm>
              <a:custGeom>
                <a:rect b="b" l="l" r="r" t="t"/>
                <a:pathLst>
                  <a:path extrusionOk="0" h="3504" w="1396">
                    <a:moveTo>
                      <a:pt x="618" y="0"/>
                    </a:moveTo>
                    <a:cubicBezTo>
                      <a:pt x="600" y="0"/>
                      <a:pt x="581" y="9"/>
                      <a:pt x="571" y="29"/>
                    </a:cubicBezTo>
                    <a:cubicBezTo>
                      <a:pt x="1" y="1112"/>
                      <a:pt x="260" y="2674"/>
                      <a:pt x="1209" y="3476"/>
                    </a:cubicBezTo>
                    <a:cubicBezTo>
                      <a:pt x="1228" y="3495"/>
                      <a:pt x="1249" y="3503"/>
                      <a:pt x="1270" y="3503"/>
                    </a:cubicBezTo>
                    <a:cubicBezTo>
                      <a:pt x="1338" y="3503"/>
                      <a:pt x="1395" y="3415"/>
                      <a:pt x="1333" y="3352"/>
                    </a:cubicBezTo>
                    <a:cubicBezTo>
                      <a:pt x="496" y="2355"/>
                      <a:pt x="267" y="1318"/>
                      <a:pt x="678" y="75"/>
                    </a:cubicBezTo>
                    <a:cubicBezTo>
                      <a:pt x="693" y="33"/>
                      <a:pt x="654" y="0"/>
                      <a:pt x="6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g3865ffe1af3_0_163"/>
              <p:cNvSpPr/>
              <p:nvPr/>
            </p:nvSpPr>
            <p:spPr>
              <a:xfrm>
                <a:off x="6809750" y="4188075"/>
                <a:ext cx="262200" cy="162650"/>
              </a:xfrm>
              <a:custGeom>
                <a:rect b="b" l="l" r="r" t="t"/>
                <a:pathLst>
                  <a:path extrusionOk="0" h="6506" w="10488">
                    <a:moveTo>
                      <a:pt x="1292" y="152"/>
                    </a:moveTo>
                    <a:cubicBezTo>
                      <a:pt x="4251" y="1051"/>
                      <a:pt x="7281" y="1795"/>
                      <a:pt x="10290" y="2514"/>
                    </a:cubicBezTo>
                    <a:cubicBezTo>
                      <a:pt x="10289" y="2517"/>
                      <a:pt x="10287" y="2520"/>
                      <a:pt x="10286" y="2523"/>
                    </a:cubicBezTo>
                    <a:cubicBezTo>
                      <a:pt x="9938" y="3779"/>
                      <a:pt x="9626" y="5056"/>
                      <a:pt x="9404" y="6341"/>
                    </a:cubicBezTo>
                    <a:cubicBezTo>
                      <a:pt x="9403" y="6355"/>
                      <a:pt x="9406" y="6371"/>
                      <a:pt x="9412" y="6384"/>
                    </a:cubicBezTo>
                    <a:cubicBezTo>
                      <a:pt x="9406" y="6377"/>
                      <a:pt x="9401" y="6369"/>
                      <a:pt x="9390" y="6366"/>
                    </a:cubicBezTo>
                    <a:cubicBezTo>
                      <a:pt x="6288" y="5630"/>
                      <a:pt x="3223" y="4744"/>
                      <a:pt x="122" y="4009"/>
                    </a:cubicBezTo>
                    <a:cubicBezTo>
                      <a:pt x="127" y="4002"/>
                      <a:pt x="133" y="3999"/>
                      <a:pt x="136" y="3991"/>
                    </a:cubicBezTo>
                    <a:cubicBezTo>
                      <a:pt x="581" y="2737"/>
                      <a:pt x="924" y="1432"/>
                      <a:pt x="1292" y="152"/>
                    </a:cubicBezTo>
                    <a:close/>
                    <a:moveTo>
                      <a:pt x="1221" y="0"/>
                    </a:moveTo>
                    <a:cubicBezTo>
                      <a:pt x="1193" y="0"/>
                      <a:pt x="1168" y="19"/>
                      <a:pt x="1159" y="48"/>
                    </a:cubicBezTo>
                    <a:cubicBezTo>
                      <a:pt x="1139" y="58"/>
                      <a:pt x="1123" y="77"/>
                      <a:pt x="1118" y="101"/>
                    </a:cubicBezTo>
                    <a:cubicBezTo>
                      <a:pt x="734" y="1378"/>
                      <a:pt x="316" y="2661"/>
                      <a:pt x="10" y="3956"/>
                    </a:cubicBezTo>
                    <a:cubicBezTo>
                      <a:pt x="1" y="3990"/>
                      <a:pt x="20" y="4023"/>
                      <a:pt x="52" y="4033"/>
                    </a:cubicBezTo>
                    <a:cubicBezTo>
                      <a:pt x="39" y="4058"/>
                      <a:pt x="52" y="4089"/>
                      <a:pt x="80" y="4097"/>
                    </a:cubicBezTo>
                    <a:cubicBezTo>
                      <a:pt x="3125" y="5058"/>
                      <a:pt x="6248" y="5762"/>
                      <a:pt x="9353" y="6503"/>
                    </a:cubicBezTo>
                    <a:cubicBezTo>
                      <a:pt x="9359" y="6505"/>
                      <a:pt x="9365" y="6505"/>
                      <a:pt x="9371" y="6505"/>
                    </a:cubicBezTo>
                    <a:cubicBezTo>
                      <a:pt x="9419" y="6505"/>
                      <a:pt x="9445" y="6455"/>
                      <a:pt x="9436" y="6416"/>
                    </a:cubicBezTo>
                    <a:lnTo>
                      <a:pt x="9436" y="6416"/>
                    </a:lnTo>
                    <a:cubicBezTo>
                      <a:pt x="9452" y="6428"/>
                      <a:pt x="9472" y="6435"/>
                      <a:pt x="9491" y="6435"/>
                    </a:cubicBezTo>
                    <a:cubicBezTo>
                      <a:pt x="9519" y="6435"/>
                      <a:pt x="9545" y="6420"/>
                      <a:pt x="9554" y="6382"/>
                    </a:cubicBezTo>
                    <a:cubicBezTo>
                      <a:pt x="9860" y="5112"/>
                      <a:pt x="10148" y="3840"/>
                      <a:pt x="10474" y="2574"/>
                    </a:cubicBezTo>
                    <a:cubicBezTo>
                      <a:pt x="10488" y="2522"/>
                      <a:pt x="10454" y="2468"/>
                      <a:pt x="10402" y="2458"/>
                    </a:cubicBezTo>
                    <a:cubicBezTo>
                      <a:pt x="10405" y="2429"/>
                      <a:pt x="10386" y="2402"/>
                      <a:pt x="10359" y="2396"/>
                    </a:cubicBezTo>
                    <a:cubicBezTo>
                      <a:pt x="7345" y="1532"/>
                      <a:pt x="4298" y="679"/>
                      <a:pt x="1236" y="2"/>
                    </a:cubicBezTo>
                    <a:cubicBezTo>
                      <a:pt x="1231" y="1"/>
                      <a:pt x="1226" y="0"/>
                      <a:pt x="12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g3865ffe1af3_0_163"/>
              <p:cNvSpPr/>
              <p:nvPr/>
            </p:nvSpPr>
            <p:spPr>
              <a:xfrm>
                <a:off x="6866525" y="4239800"/>
                <a:ext cx="154075" cy="40250"/>
              </a:xfrm>
              <a:custGeom>
                <a:rect b="b" l="l" r="r" t="t"/>
                <a:pathLst>
                  <a:path extrusionOk="0" h="1610" w="6163">
                    <a:moveTo>
                      <a:pt x="47" y="1"/>
                    </a:moveTo>
                    <a:cubicBezTo>
                      <a:pt x="13" y="1"/>
                      <a:pt x="1" y="55"/>
                      <a:pt x="38" y="66"/>
                    </a:cubicBezTo>
                    <a:cubicBezTo>
                      <a:pt x="2051" y="611"/>
                      <a:pt x="4075" y="1162"/>
                      <a:pt x="6108" y="1608"/>
                    </a:cubicBezTo>
                    <a:cubicBezTo>
                      <a:pt x="6111" y="1609"/>
                      <a:pt x="6114" y="1609"/>
                      <a:pt x="6117" y="1609"/>
                    </a:cubicBezTo>
                    <a:cubicBezTo>
                      <a:pt x="6152" y="1609"/>
                      <a:pt x="6163" y="1558"/>
                      <a:pt x="6126" y="1546"/>
                    </a:cubicBezTo>
                    <a:cubicBezTo>
                      <a:pt x="4124" y="968"/>
                      <a:pt x="2082" y="483"/>
                      <a:pt x="55" y="2"/>
                    </a:cubicBezTo>
                    <a:cubicBezTo>
                      <a:pt x="52" y="1"/>
                      <a:pt x="50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g3865ffe1af3_0_163"/>
              <p:cNvSpPr/>
              <p:nvPr/>
            </p:nvSpPr>
            <p:spPr>
              <a:xfrm>
                <a:off x="6854675" y="4275400"/>
                <a:ext cx="149050" cy="35425"/>
              </a:xfrm>
              <a:custGeom>
                <a:rect b="b" l="l" r="r" t="t"/>
                <a:pathLst>
                  <a:path extrusionOk="0" h="1417" w="5962">
                    <a:moveTo>
                      <a:pt x="48" y="0"/>
                    </a:moveTo>
                    <a:cubicBezTo>
                      <a:pt x="14" y="0"/>
                      <a:pt x="1" y="53"/>
                      <a:pt x="38" y="63"/>
                    </a:cubicBezTo>
                    <a:cubicBezTo>
                      <a:pt x="1973" y="535"/>
                      <a:pt x="3917" y="965"/>
                      <a:pt x="5857" y="1415"/>
                    </a:cubicBezTo>
                    <a:cubicBezTo>
                      <a:pt x="5863" y="1416"/>
                      <a:pt x="5868" y="1417"/>
                      <a:pt x="5873" y="1417"/>
                    </a:cubicBezTo>
                    <a:cubicBezTo>
                      <a:pt x="5939" y="1417"/>
                      <a:pt x="5962" y="1313"/>
                      <a:pt x="5891" y="1295"/>
                    </a:cubicBezTo>
                    <a:cubicBezTo>
                      <a:pt x="3956" y="822"/>
                      <a:pt x="2013" y="369"/>
                      <a:pt x="56" y="1"/>
                    </a:cubicBezTo>
                    <a:cubicBezTo>
                      <a:pt x="53" y="1"/>
                      <a:pt x="51" y="0"/>
                      <a:pt x="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27" name="Google Shape;1127;g3865ffe1af3_0_163"/>
          <p:cNvGrpSpPr/>
          <p:nvPr/>
        </p:nvGrpSpPr>
        <p:grpSpPr>
          <a:xfrm>
            <a:off x="434782" y="4345505"/>
            <a:ext cx="792000" cy="798000"/>
            <a:chOff x="1761582" y="4189805"/>
            <a:chExt cx="792000" cy="798000"/>
          </a:xfrm>
        </p:grpSpPr>
        <p:sp>
          <p:nvSpPr>
            <p:cNvPr id="1128" name="Google Shape;1128;g3865ffe1af3_0_163"/>
            <p:cNvSpPr/>
            <p:nvPr/>
          </p:nvSpPr>
          <p:spPr>
            <a:xfrm rot="-2546090">
              <a:off x="1899264" y="4284406"/>
              <a:ext cx="516635" cy="608798"/>
            </a:xfrm>
            <a:prstGeom prst="trapezoid">
              <a:avLst>
                <a:gd fmla="val 21101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29" name="Google Shape;1129;g3865ffe1af3_0_163"/>
            <p:cNvGrpSpPr/>
            <p:nvPr/>
          </p:nvGrpSpPr>
          <p:grpSpPr>
            <a:xfrm>
              <a:off x="1761623" y="4322223"/>
              <a:ext cx="646313" cy="572700"/>
              <a:chOff x="1589575" y="3072925"/>
              <a:chExt cx="421875" cy="373825"/>
            </a:xfrm>
          </p:grpSpPr>
          <p:sp>
            <p:nvSpPr>
              <p:cNvPr id="1130" name="Google Shape;1130;g3865ffe1af3_0_163"/>
              <p:cNvSpPr/>
              <p:nvPr/>
            </p:nvSpPr>
            <p:spPr>
              <a:xfrm>
                <a:off x="1589575" y="3072925"/>
                <a:ext cx="421875" cy="373825"/>
              </a:xfrm>
              <a:custGeom>
                <a:rect b="b" l="l" r="r" t="t"/>
                <a:pathLst>
                  <a:path extrusionOk="0" h="14953" w="16875">
                    <a:moveTo>
                      <a:pt x="4600" y="1696"/>
                    </a:moveTo>
                    <a:cubicBezTo>
                      <a:pt x="6158" y="1696"/>
                      <a:pt x="8594" y="3800"/>
                      <a:pt x="9439" y="4349"/>
                    </a:cubicBezTo>
                    <a:cubicBezTo>
                      <a:pt x="10974" y="5343"/>
                      <a:pt x="12493" y="6365"/>
                      <a:pt x="14052" y="7319"/>
                    </a:cubicBezTo>
                    <a:cubicBezTo>
                      <a:pt x="13300" y="7804"/>
                      <a:pt x="12559" y="8304"/>
                      <a:pt x="11814" y="8803"/>
                    </a:cubicBezTo>
                    <a:cubicBezTo>
                      <a:pt x="10679" y="8006"/>
                      <a:pt x="3297" y="3729"/>
                      <a:pt x="3821" y="1952"/>
                    </a:cubicBezTo>
                    <a:cubicBezTo>
                      <a:pt x="4037" y="1773"/>
                      <a:pt x="4303" y="1696"/>
                      <a:pt x="4600" y="1696"/>
                    </a:cubicBezTo>
                    <a:close/>
                    <a:moveTo>
                      <a:pt x="310" y="4306"/>
                    </a:moveTo>
                    <a:cubicBezTo>
                      <a:pt x="1424" y="5189"/>
                      <a:pt x="2581" y="6024"/>
                      <a:pt x="3764" y="6829"/>
                    </a:cubicBezTo>
                    <a:cubicBezTo>
                      <a:pt x="3657" y="7617"/>
                      <a:pt x="3563" y="8434"/>
                      <a:pt x="3538" y="9230"/>
                    </a:cubicBezTo>
                    <a:cubicBezTo>
                      <a:pt x="3256" y="9014"/>
                      <a:pt x="2970" y="8806"/>
                      <a:pt x="2687" y="8596"/>
                    </a:cubicBezTo>
                    <a:cubicBezTo>
                      <a:pt x="2688" y="8595"/>
                      <a:pt x="2690" y="8595"/>
                      <a:pt x="2692" y="8595"/>
                    </a:cubicBezTo>
                    <a:cubicBezTo>
                      <a:pt x="2693" y="8595"/>
                      <a:pt x="2695" y="8595"/>
                      <a:pt x="2698" y="8594"/>
                    </a:cubicBezTo>
                    <a:cubicBezTo>
                      <a:pt x="2894" y="8453"/>
                      <a:pt x="3099" y="8319"/>
                      <a:pt x="3283" y="8159"/>
                    </a:cubicBezTo>
                    <a:cubicBezTo>
                      <a:pt x="3326" y="8122"/>
                      <a:pt x="3286" y="8055"/>
                      <a:pt x="3238" y="8055"/>
                    </a:cubicBezTo>
                    <a:cubicBezTo>
                      <a:pt x="3229" y="8055"/>
                      <a:pt x="3219" y="8058"/>
                      <a:pt x="3209" y="8064"/>
                    </a:cubicBezTo>
                    <a:cubicBezTo>
                      <a:pt x="3005" y="8196"/>
                      <a:pt x="2819" y="8357"/>
                      <a:pt x="2629" y="8507"/>
                    </a:cubicBezTo>
                    <a:cubicBezTo>
                      <a:pt x="2618" y="8515"/>
                      <a:pt x="2612" y="8528"/>
                      <a:pt x="2612" y="8540"/>
                    </a:cubicBezTo>
                    <a:cubicBezTo>
                      <a:pt x="2470" y="8437"/>
                      <a:pt x="2330" y="8328"/>
                      <a:pt x="2188" y="8225"/>
                    </a:cubicBezTo>
                    <a:cubicBezTo>
                      <a:pt x="2462" y="8075"/>
                      <a:pt x="2714" y="7888"/>
                      <a:pt x="2938" y="7673"/>
                    </a:cubicBezTo>
                    <a:cubicBezTo>
                      <a:pt x="2965" y="7647"/>
                      <a:pt x="2940" y="7601"/>
                      <a:pt x="2909" y="7601"/>
                    </a:cubicBezTo>
                    <a:cubicBezTo>
                      <a:pt x="2902" y="7601"/>
                      <a:pt x="2896" y="7603"/>
                      <a:pt x="2889" y="7608"/>
                    </a:cubicBezTo>
                    <a:cubicBezTo>
                      <a:pt x="2628" y="7788"/>
                      <a:pt x="2371" y="7981"/>
                      <a:pt x="2121" y="8177"/>
                    </a:cubicBezTo>
                    <a:cubicBezTo>
                      <a:pt x="1799" y="7944"/>
                      <a:pt x="1478" y="7713"/>
                      <a:pt x="1156" y="7487"/>
                    </a:cubicBezTo>
                    <a:cubicBezTo>
                      <a:pt x="1427" y="7331"/>
                      <a:pt x="1676" y="7139"/>
                      <a:pt x="1894" y="6915"/>
                    </a:cubicBezTo>
                    <a:cubicBezTo>
                      <a:pt x="1930" y="6879"/>
                      <a:pt x="1897" y="6829"/>
                      <a:pt x="1858" y="6829"/>
                    </a:cubicBezTo>
                    <a:cubicBezTo>
                      <a:pt x="1847" y="6829"/>
                      <a:pt x="1835" y="6833"/>
                      <a:pt x="1824" y="6843"/>
                    </a:cubicBezTo>
                    <a:cubicBezTo>
                      <a:pt x="1588" y="7052"/>
                      <a:pt x="1338" y="7243"/>
                      <a:pt x="1075" y="7413"/>
                    </a:cubicBezTo>
                    <a:cubicBezTo>
                      <a:pt x="1070" y="7417"/>
                      <a:pt x="1070" y="7421"/>
                      <a:pt x="1067" y="7425"/>
                    </a:cubicBezTo>
                    <a:cubicBezTo>
                      <a:pt x="940" y="7335"/>
                      <a:pt x="812" y="7241"/>
                      <a:pt x="683" y="7152"/>
                    </a:cubicBezTo>
                    <a:cubicBezTo>
                      <a:pt x="964" y="6951"/>
                      <a:pt x="1243" y="6747"/>
                      <a:pt x="1507" y="6526"/>
                    </a:cubicBezTo>
                    <a:cubicBezTo>
                      <a:pt x="1543" y="6495"/>
                      <a:pt x="1510" y="6438"/>
                      <a:pt x="1471" y="6438"/>
                    </a:cubicBezTo>
                    <a:cubicBezTo>
                      <a:pt x="1463" y="6438"/>
                      <a:pt x="1455" y="6440"/>
                      <a:pt x="1447" y="6446"/>
                    </a:cubicBezTo>
                    <a:cubicBezTo>
                      <a:pt x="1158" y="6652"/>
                      <a:pt x="881" y="6875"/>
                      <a:pt x="610" y="7101"/>
                    </a:cubicBezTo>
                    <a:cubicBezTo>
                      <a:pt x="511" y="7034"/>
                      <a:pt x="414" y="6966"/>
                      <a:pt x="315" y="6899"/>
                    </a:cubicBezTo>
                    <a:cubicBezTo>
                      <a:pt x="321" y="6886"/>
                      <a:pt x="325" y="6872"/>
                      <a:pt x="325" y="6857"/>
                    </a:cubicBezTo>
                    <a:cubicBezTo>
                      <a:pt x="331" y="6406"/>
                      <a:pt x="329" y="5957"/>
                      <a:pt x="328" y="5506"/>
                    </a:cubicBezTo>
                    <a:cubicBezTo>
                      <a:pt x="328" y="5487"/>
                      <a:pt x="326" y="5463"/>
                      <a:pt x="325" y="5440"/>
                    </a:cubicBezTo>
                    <a:lnTo>
                      <a:pt x="325" y="5440"/>
                    </a:lnTo>
                    <a:cubicBezTo>
                      <a:pt x="329" y="5443"/>
                      <a:pt x="335" y="5444"/>
                      <a:pt x="340" y="5444"/>
                    </a:cubicBezTo>
                    <a:cubicBezTo>
                      <a:pt x="349" y="5444"/>
                      <a:pt x="359" y="5440"/>
                      <a:pt x="366" y="5432"/>
                    </a:cubicBezTo>
                    <a:cubicBezTo>
                      <a:pt x="529" y="5283"/>
                      <a:pt x="704" y="5144"/>
                      <a:pt x="887" y="5018"/>
                    </a:cubicBezTo>
                    <a:cubicBezTo>
                      <a:pt x="929" y="4990"/>
                      <a:pt x="904" y="4929"/>
                      <a:pt x="863" y="4929"/>
                    </a:cubicBezTo>
                    <a:cubicBezTo>
                      <a:pt x="855" y="4929"/>
                      <a:pt x="846" y="4932"/>
                      <a:pt x="838" y="4937"/>
                    </a:cubicBezTo>
                    <a:cubicBezTo>
                      <a:pt x="645" y="5048"/>
                      <a:pt x="470" y="5189"/>
                      <a:pt x="320" y="5356"/>
                    </a:cubicBezTo>
                    <a:cubicBezTo>
                      <a:pt x="299" y="5050"/>
                      <a:pt x="237" y="4577"/>
                      <a:pt x="310" y="4306"/>
                    </a:cubicBezTo>
                    <a:close/>
                    <a:moveTo>
                      <a:pt x="3898" y="6919"/>
                    </a:moveTo>
                    <a:lnTo>
                      <a:pt x="3898" y="6919"/>
                    </a:lnTo>
                    <a:cubicBezTo>
                      <a:pt x="4027" y="7007"/>
                      <a:pt x="4156" y="7093"/>
                      <a:pt x="4287" y="7179"/>
                    </a:cubicBezTo>
                    <a:cubicBezTo>
                      <a:pt x="4099" y="7968"/>
                      <a:pt x="4095" y="8851"/>
                      <a:pt x="4087" y="9664"/>
                    </a:cubicBezTo>
                    <a:cubicBezTo>
                      <a:pt x="3966" y="9568"/>
                      <a:pt x="3847" y="9471"/>
                      <a:pt x="3726" y="9375"/>
                    </a:cubicBezTo>
                    <a:cubicBezTo>
                      <a:pt x="3872" y="8580"/>
                      <a:pt x="3914" y="7731"/>
                      <a:pt x="3898" y="6919"/>
                    </a:cubicBezTo>
                    <a:close/>
                    <a:moveTo>
                      <a:pt x="4449" y="7288"/>
                    </a:moveTo>
                    <a:cubicBezTo>
                      <a:pt x="4612" y="7398"/>
                      <a:pt x="4774" y="7508"/>
                      <a:pt x="4939" y="7614"/>
                    </a:cubicBezTo>
                    <a:cubicBezTo>
                      <a:pt x="4650" y="8349"/>
                      <a:pt x="4583" y="9286"/>
                      <a:pt x="4596" y="10072"/>
                    </a:cubicBezTo>
                    <a:cubicBezTo>
                      <a:pt x="4470" y="9968"/>
                      <a:pt x="4341" y="9868"/>
                      <a:pt x="4215" y="9766"/>
                    </a:cubicBezTo>
                    <a:lnTo>
                      <a:pt x="4213" y="9766"/>
                    </a:lnTo>
                    <a:cubicBezTo>
                      <a:pt x="4279" y="8947"/>
                      <a:pt x="4427" y="8108"/>
                      <a:pt x="4449" y="7288"/>
                    </a:cubicBezTo>
                    <a:close/>
                    <a:moveTo>
                      <a:pt x="5442" y="227"/>
                    </a:moveTo>
                    <a:cubicBezTo>
                      <a:pt x="9208" y="1695"/>
                      <a:pt x="12785" y="3921"/>
                      <a:pt x="16321" y="5871"/>
                    </a:cubicBezTo>
                    <a:cubicBezTo>
                      <a:pt x="16312" y="5877"/>
                      <a:pt x="16304" y="5885"/>
                      <a:pt x="16298" y="5893"/>
                    </a:cubicBezTo>
                    <a:cubicBezTo>
                      <a:pt x="16231" y="6003"/>
                      <a:pt x="16140" y="6062"/>
                      <a:pt x="16027" y="6118"/>
                    </a:cubicBezTo>
                    <a:cubicBezTo>
                      <a:pt x="16023" y="6118"/>
                      <a:pt x="16023" y="6121"/>
                      <a:pt x="16022" y="6122"/>
                    </a:cubicBezTo>
                    <a:cubicBezTo>
                      <a:pt x="15421" y="6459"/>
                      <a:pt x="14834" y="6821"/>
                      <a:pt x="14253" y="7192"/>
                    </a:cubicBezTo>
                    <a:cubicBezTo>
                      <a:pt x="11715" y="5436"/>
                      <a:pt x="9089" y="3791"/>
                      <a:pt x="6496" y="2120"/>
                    </a:cubicBezTo>
                    <a:cubicBezTo>
                      <a:pt x="5996" y="1798"/>
                      <a:pt x="5187" y="1345"/>
                      <a:pt x="4521" y="1345"/>
                    </a:cubicBezTo>
                    <a:cubicBezTo>
                      <a:pt x="4272" y="1345"/>
                      <a:pt x="4042" y="1409"/>
                      <a:pt x="3856" y="1567"/>
                    </a:cubicBezTo>
                    <a:cubicBezTo>
                      <a:pt x="3841" y="1560"/>
                      <a:pt x="3826" y="1557"/>
                      <a:pt x="3810" y="1557"/>
                    </a:cubicBezTo>
                    <a:cubicBezTo>
                      <a:pt x="3780" y="1557"/>
                      <a:pt x="3750" y="1570"/>
                      <a:pt x="3729" y="1594"/>
                    </a:cubicBezTo>
                    <a:cubicBezTo>
                      <a:pt x="2621" y="2876"/>
                      <a:pt x="4774" y="4071"/>
                      <a:pt x="5627" y="4737"/>
                    </a:cubicBezTo>
                    <a:cubicBezTo>
                      <a:pt x="7548" y="6236"/>
                      <a:pt x="9546" y="7719"/>
                      <a:pt x="11687" y="8889"/>
                    </a:cubicBezTo>
                    <a:cubicBezTo>
                      <a:pt x="10998" y="9352"/>
                      <a:pt x="10306" y="9809"/>
                      <a:pt x="9604" y="10241"/>
                    </a:cubicBezTo>
                    <a:cubicBezTo>
                      <a:pt x="9599" y="10244"/>
                      <a:pt x="9596" y="10247"/>
                      <a:pt x="9592" y="10252"/>
                    </a:cubicBezTo>
                    <a:cubicBezTo>
                      <a:pt x="9586" y="10247"/>
                      <a:pt x="9585" y="10241"/>
                      <a:pt x="9578" y="10238"/>
                    </a:cubicBezTo>
                    <a:cubicBezTo>
                      <a:pt x="6491" y="8284"/>
                      <a:pt x="3530" y="6140"/>
                      <a:pt x="454" y="4176"/>
                    </a:cubicBezTo>
                    <a:cubicBezTo>
                      <a:pt x="2122" y="2929"/>
                      <a:pt x="3689" y="1550"/>
                      <a:pt x="5380" y="324"/>
                    </a:cubicBezTo>
                    <a:cubicBezTo>
                      <a:pt x="5414" y="302"/>
                      <a:pt x="5436" y="267"/>
                      <a:pt x="5442" y="227"/>
                    </a:cubicBezTo>
                    <a:close/>
                    <a:moveTo>
                      <a:pt x="5076" y="7704"/>
                    </a:moveTo>
                    <a:cubicBezTo>
                      <a:pt x="5382" y="7904"/>
                      <a:pt x="5689" y="8104"/>
                      <a:pt x="5997" y="8301"/>
                    </a:cubicBezTo>
                    <a:cubicBezTo>
                      <a:pt x="5989" y="8308"/>
                      <a:pt x="5984" y="8314"/>
                      <a:pt x="5979" y="8324"/>
                    </a:cubicBezTo>
                    <a:cubicBezTo>
                      <a:pt x="5739" y="9144"/>
                      <a:pt x="5700" y="10078"/>
                      <a:pt x="5651" y="10942"/>
                    </a:cubicBezTo>
                    <a:cubicBezTo>
                      <a:pt x="5504" y="10819"/>
                      <a:pt x="5358" y="10698"/>
                      <a:pt x="5211" y="10577"/>
                    </a:cubicBezTo>
                    <a:cubicBezTo>
                      <a:pt x="5321" y="9740"/>
                      <a:pt x="5458" y="8838"/>
                      <a:pt x="5447" y="7998"/>
                    </a:cubicBezTo>
                    <a:cubicBezTo>
                      <a:pt x="5446" y="7953"/>
                      <a:pt x="5406" y="7926"/>
                      <a:pt x="5367" y="7926"/>
                    </a:cubicBezTo>
                    <a:cubicBezTo>
                      <a:pt x="5336" y="7926"/>
                      <a:pt x="5307" y="7942"/>
                      <a:pt x="5299" y="7979"/>
                    </a:cubicBezTo>
                    <a:cubicBezTo>
                      <a:pt x="5122" y="8767"/>
                      <a:pt x="5101" y="9669"/>
                      <a:pt x="5103" y="10488"/>
                    </a:cubicBezTo>
                    <a:cubicBezTo>
                      <a:pt x="4962" y="10372"/>
                      <a:pt x="4824" y="10258"/>
                      <a:pt x="4684" y="10144"/>
                    </a:cubicBezTo>
                    <a:cubicBezTo>
                      <a:pt x="4752" y="9309"/>
                      <a:pt x="4948" y="8521"/>
                      <a:pt x="5076" y="7704"/>
                    </a:cubicBezTo>
                    <a:close/>
                    <a:moveTo>
                      <a:pt x="6099" y="8367"/>
                    </a:moveTo>
                    <a:cubicBezTo>
                      <a:pt x="6220" y="8445"/>
                      <a:pt x="6341" y="8524"/>
                      <a:pt x="6464" y="8602"/>
                    </a:cubicBezTo>
                    <a:cubicBezTo>
                      <a:pt x="6432" y="8610"/>
                      <a:pt x="6410" y="8636"/>
                      <a:pt x="6405" y="8668"/>
                    </a:cubicBezTo>
                    <a:cubicBezTo>
                      <a:pt x="6289" y="9579"/>
                      <a:pt x="6225" y="10496"/>
                      <a:pt x="6214" y="11414"/>
                    </a:cubicBezTo>
                    <a:cubicBezTo>
                      <a:pt x="6067" y="11290"/>
                      <a:pt x="5920" y="11168"/>
                      <a:pt x="5774" y="11044"/>
                    </a:cubicBezTo>
                    <a:cubicBezTo>
                      <a:pt x="5893" y="10163"/>
                      <a:pt x="6089" y="9251"/>
                      <a:pt x="6099" y="8367"/>
                    </a:cubicBezTo>
                    <a:close/>
                    <a:moveTo>
                      <a:pt x="6564" y="8666"/>
                    </a:moveTo>
                    <a:cubicBezTo>
                      <a:pt x="6695" y="8751"/>
                      <a:pt x="6827" y="8837"/>
                      <a:pt x="6960" y="8921"/>
                    </a:cubicBezTo>
                    <a:cubicBezTo>
                      <a:pt x="6827" y="9887"/>
                      <a:pt x="6779" y="10867"/>
                      <a:pt x="6716" y="11839"/>
                    </a:cubicBezTo>
                    <a:cubicBezTo>
                      <a:pt x="6590" y="11729"/>
                      <a:pt x="6459" y="11623"/>
                      <a:pt x="6332" y="11513"/>
                    </a:cubicBezTo>
                    <a:cubicBezTo>
                      <a:pt x="6403" y="10564"/>
                      <a:pt x="6472" y="9616"/>
                      <a:pt x="6564" y="8668"/>
                    </a:cubicBezTo>
                    <a:lnTo>
                      <a:pt x="6564" y="8666"/>
                    </a:lnTo>
                    <a:close/>
                    <a:moveTo>
                      <a:pt x="7087" y="9002"/>
                    </a:moveTo>
                    <a:cubicBezTo>
                      <a:pt x="7860" y="9490"/>
                      <a:pt x="8631" y="9976"/>
                      <a:pt x="9403" y="10456"/>
                    </a:cubicBezTo>
                    <a:cubicBezTo>
                      <a:pt x="9476" y="11522"/>
                      <a:pt x="9471" y="12646"/>
                      <a:pt x="9583" y="13730"/>
                    </a:cubicBezTo>
                    <a:cubicBezTo>
                      <a:pt x="9443" y="13844"/>
                      <a:pt x="9315" y="13974"/>
                      <a:pt x="9186" y="14101"/>
                    </a:cubicBezTo>
                    <a:cubicBezTo>
                      <a:pt x="8996" y="13921"/>
                      <a:pt x="8805" y="13741"/>
                      <a:pt x="8612" y="13562"/>
                    </a:cubicBezTo>
                    <a:cubicBezTo>
                      <a:pt x="8853" y="13484"/>
                      <a:pt x="9090" y="13346"/>
                      <a:pt x="9235" y="13145"/>
                    </a:cubicBezTo>
                    <a:cubicBezTo>
                      <a:pt x="9255" y="13116"/>
                      <a:pt x="9226" y="13079"/>
                      <a:pt x="9196" y="13079"/>
                    </a:cubicBezTo>
                    <a:cubicBezTo>
                      <a:pt x="9190" y="13079"/>
                      <a:pt x="9183" y="13081"/>
                      <a:pt x="9176" y="13086"/>
                    </a:cubicBezTo>
                    <a:cubicBezTo>
                      <a:pt x="8963" y="13242"/>
                      <a:pt x="8767" y="13382"/>
                      <a:pt x="8523" y="13479"/>
                    </a:cubicBezTo>
                    <a:cubicBezTo>
                      <a:pt x="8351" y="13322"/>
                      <a:pt x="8182" y="13162"/>
                      <a:pt x="8008" y="13006"/>
                    </a:cubicBezTo>
                    <a:cubicBezTo>
                      <a:pt x="8254" y="12872"/>
                      <a:pt x="8512" y="12762"/>
                      <a:pt x="8778" y="12679"/>
                    </a:cubicBezTo>
                    <a:cubicBezTo>
                      <a:pt x="8828" y="12663"/>
                      <a:pt x="8813" y="12592"/>
                      <a:pt x="8768" y="12592"/>
                    </a:cubicBezTo>
                    <a:cubicBezTo>
                      <a:pt x="8764" y="12592"/>
                      <a:pt x="8760" y="12592"/>
                      <a:pt x="8756" y="12593"/>
                    </a:cubicBezTo>
                    <a:cubicBezTo>
                      <a:pt x="8469" y="12671"/>
                      <a:pt x="8196" y="12789"/>
                      <a:pt x="7944" y="12947"/>
                    </a:cubicBezTo>
                    <a:cubicBezTo>
                      <a:pt x="7752" y="12772"/>
                      <a:pt x="7562" y="12597"/>
                      <a:pt x="7368" y="12423"/>
                    </a:cubicBezTo>
                    <a:lnTo>
                      <a:pt x="7375" y="12423"/>
                    </a:lnTo>
                    <a:cubicBezTo>
                      <a:pt x="7626" y="12292"/>
                      <a:pt x="7871" y="12147"/>
                      <a:pt x="8090" y="11967"/>
                    </a:cubicBezTo>
                    <a:cubicBezTo>
                      <a:pt x="8128" y="11934"/>
                      <a:pt x="8093" y="11875"/>
                      <a:pt x="8051" y="11875"/>
                    </a:cubicBezTo>
                    <a:cubicBezTo>
                      <a:pt x="8042" y="11875"/>
                      <a:pt x="8034" y="11878"/>
                      <a:pt x="8026" y="11882"/>
                    </a:cubicBezTo>
                    <a:cubicBezTo>
                      <a:pt x="7790" y="12031"/>
                      <a:pt x="7564" y="12192"/>
                      <a:pt x="7326" y="12338"/>
                    </a:cubicBezTo>
                    <a:cubicBezTo>
                      <a:pt x="7315" y="12345"/>
                      <a:pt x="7309" y="12354"/>
                      <a:pt x="7305" y="12367"/>
                    </a:cubicBezTo>
                    <a:cubicBezTo>
                      <a:pt x="7173" y="12249"/>
                      <a:pt x="7044" y="12128"/>
                      <a:pt x="6910" y="12012"/>
                    </a:cubicBezTo>
                    <a:cubicBezTo>
                      <a:pt x="6921" y="11996"/>
                      <a:pt x="6929" y="11977"/>
                      <a:pt x="6931" y="11957"/>
                    </a:cubicBezTo>
                    <a:cubicBezTo>
                      <a:pt x="6950" y="11669"/>
                      <a:pt x="6971" y="11380"/>
                      <a:pt x="6991" y="11092"/>
                    </a:cubicBezTo>
                    <a:cubicBezTo>
                      <a:pt x="6993" y="11092"/>
                      <a:pt x="6995" y="11093"/>
                      <a:pt x="6996" y="11093"/>
                    </a:cubicBezTo>
                    <a:cubicBezTo>
                      <a:pt x="7000" y="11093"/>
                      <a:pt x="7004" y="11091"/>
                      <a:pt x="7009" y="11089"/>
                    </a:cubicBezTo>
                    <a:cubicBezTo>
                      <a:pt x="7219" y="10939"/>
                      <a:pt x="7409" y="10746"/>
                      <a:pt x="7591" y="10563"/>
                    </a:cubicBezTo>
                    <a:cubicBezTo>
                      <a:pt x="7629" y="10524"/>
                      <a:pt x="7593" y="10474"/>
                      <a:pt x="7551" y="10474"/>
                    </a:cubicBezTo>
                    <a:cubicBezTo>
                      <a:pt x="7539" y="10474"/>
                      <a:pt x="7526" y="10478"/>
                      <a:pt x="7514" y="10488"/>
                    </a:cubicBezTo>
                    <a:cubicBezTo>
                      <a:pt x="7337" y="10643"/>
                      <a:pt x="7152" y="10807"/>
                      <a:pt x="6999" y="10985"/>
                    </a:cubicBezTo>
                    <a:cubicBezTo>
                      <a:pt x="7046" y="10325"/>
                      <a:pt x="7085" y="9662"/>
                      <a:pt x="7087" y="9002"/>
                    </a:cubicBezTo>
                    <a:close/>
                    <a:moveTo>
                      <a:pt x="9596" y="13844"/>
                    </a:moveTo>
                    <a:cubicBezTo>
                      <a:pt x="9623" y="14096"/>
                      <a:pt x="9656" y="14348"/>
                      <a:pt x="9701" y="14595"/>
                    </a:cubicBezTo>
                    <a:cubicBezTo>
                      <a:pt x="9549" y="14447"/>
                      <a:pt x="9395" y="14300"/>
                      <a:pt x="9240" y="14152"/>
                    </a:cubicBezTo>
                    <a:cubicBezTo>
                      <a:pt x="9360" y="14052"/>
                      <a:pt x="9481" y="13951"/>
                      <a:pt x="9596" y="13844"/>
                    </a:cubicBezTo>
                    <a:close/>
                    <a:moveTo>
                      <a:pt x="16349" y="6154"/>
                    </a:moveTo>
                    <a:cubicBezTo>
                      <a:pt x="16565" y="7566"/>
                      <a:pt x="16374" y="9009"/>
                      <a:pt x="16510" y="10431"/>
                    </a:cubicBezTo>
                    <a:cubicBezTo>
                      <a:pt x="16510" y="10432"/>
                      <a:pt x="16510" y="10434"/>
                      <a:pt x="16511" y="10435"/>
                    </a:cubicBezTo>
                    <a:cubicBezTo>
                      <a:pt x="16506" y="10437"/>
                      <a:pt x="16502" y="10439"/>
                      <a:pt x="16498" y="10440"/>
                    </a:cubicBezTo>
                    <a:cubicBezTo>
                      <a:pt x="15960" y="10807"/>
                      <a:pt x="15413" y="11162"/>
                      <a:pt x="14860" y="11514"/>
                    </a:cubicBezTo>
                    <a:cubicBezTo>
                      <a:pt x="14924" y="11444"/>
                      <a:pt x="14991" y="11376"/>
                      <a:pt x="15051" y="11304"/>
                    </a:cubicBezTo>
                    <a:cubicBezTo>
                      <a:pt x="15090" y="11259"/>
                      <a:pt x="15052" y="11198"/>
                      <a:pt x="15006" y="11198"/>
                    </a:cubicBezTo>
                    <a:cubicBezTo>
                      <a:pt x="14992" y="11198"/>
                      <a:pt x="14977" y="11203"/>
                      <a:pt x="14964" y="11216"/>
                    </a:cubicBezTo>
                    <a:cubicBezTo>
                      <a:pt x="14764" y="11406"/>
                      <a:pt x="14575" y="11607"/>
                      <a:pt x="14388" y="11812"/>
                    </a:cubicBezTo>
                    <a:cubicBezTo>
                      <a:pt x="14077" y="12008"/>
                      <a:pt x="13767" y="12204"/>
                      <a:pt x="13457" y="12400"/>
                    </a:cubicBezTo>
                    <a:cubicBezTo>
                      <a:pt x="13601" y="12240"/>
                      <a:pt x="13754" y="12087"/>
                      <a:pt x="13908" y="11926"/>
                    </a:cubicBezTo>
                    <a:cubicBezTo>
                      <a:pt x="13947" y="11886"/>
                      <a:pt x="13913" y="11823"/>
                      <a:pt x="13867" y="11823"/>
                    </a:cubicBezTo>
                    <a:cubicBezTo>
                      <a:pt x="13858" y="11823"/>
                      <a:pt x="13848" y="11826"/>
                      <a:pt x="13838" y="11831"/>
                    </a:cubicBezTo>
                    <a:cubicBezTo>
                      <a:pt x="13529" y="12023"/>
                      <a:pt x="13284" y="12322"/>
                      <a:pt x="13088" y="12635"/>
                    </a:cubicBezTo>
                    <a:cubicBezTo>
                      <a:pt x="12794" y="12821"/>
                      <a:pt x="12500" y="13008"/>
                      <a:pt x="12208" y="13197"/>
                    </a:cubicBezTo>
                    <a:cubicBezTo>
                      <a:pt x="12406" y="12977"/>
                      <a:pt x="12610" y="12762"/>
                      <a:pt x="12818" y="12549"/>
                    </a:cubicBezTo>
                    <a:cubicBezTo>
                      <a:pt x="12863" y="12503"/>
                      <a:pt x="12821" y="12442"/>
                      <a:pt x="12771" y="12442"/>
                    </a:cubicBezTo>
                    <a:cubicBezTo>
                      <a:pt x="12757" y="12442"/>
                      <a:pt x="12741" y="12447"/>
                      <a:pt x="12727" y="12459"/>
                    </a:cubicBezTo>
                    <a:cubicBezTo>
                      <a:pt x="12382" y="12767"/>
                      <a:pt x="12064" y="13108"/>
                      <a:pt x="11782" y="13476"/>
                    </a:cubicBezTo>
                    <a:cubicBezTo>
                      <a:pt x="11371" y="13749"/>
                      <a:pt x="10963" y="14025"/>
                      <a:pt x="10565" y="14310"/>
                    </a:cubicBezTo>
                    <a:cubicBezTo>
                      <a:pt x="10936" y="13916"/>
                      <a:pt x="11306" y="13519"/>
                      <a:pt x="11663" y="13110"/>
                    </a:cubicBezTo>
                    <a:cubicBezTo>
                      <a:pt x="11701" y="13066"/>
                      <a:pt x="11663" y="13008"/>
                      <a:pt x="11619" y="13008"/>
                    </a:cubicBezTo>
                    <a:cubicBezTo>
                      <a:pt x="11605" y="13008"/>
                      <a:pt x="11591" y="13014"/>
                      <a:pt x="11578" y="13027"/>
                    </a:cubicBezTo>
                    <a:cubicBezTo>
                      <a:pt x="11059" y="13554"/>
                      <a:pt x="10562" y="14104"/>
                      <a:pt x="10063" y="14654"/>
                    </a:cubicBezTo>
                    <a:cubicBezTo>
                      <a:pt x="10056" y="14664"/>
                      <a:pt x="10051" y="14675"/>
                      <a:pt x="10051" y="14686"/>
                    </a:cubicBezTo>
                    <a:cubicBezTo>
                      <a:pt x="9999" y="14726"/>
                      <a:pt x="9946" y="14763"/>
                      <a:pt x="9894" y="14802"/>
                    </a:cubicBezTo>
                    <a:cubicBezTo>
                      <a:pt x="9924" y="14503"/>
                      <a:pt x="9935" y="14197"/>
                      <a:pt x="9935" y="13889"/>
                    </a:cubicBezTo>
                    <a:cubicBezTo>
                      <a:pt x="9947" y="13898"/>
                      <a:pt x="9961" y="13903"/>
                      <a:pt x="9974" y="13903"/>
                    </a:cubicBezTo>
                    <a:cubicBezTo>
                      <a:pt x="9994" y="13903"/>
                      <a:pt x="10013" y="13894"/>
                      <a:pt x="10026" y="13878"/>
                    </a:cubicBezTo>
                    <a:cubicBezTo>
                      <a:pt x="10283" y="13542"/>
                      <a:pt x="10562" y="13224"/>
                      <a:pt x="10848" y="12914"/>
                    </a:cubicBezTo>
                    <a:cubicBezTo>
                      <a:pt x="10886" y="12870"/>
                      <a:pt x="10847" y="12814"/>
                      <a:pt x="10802" y="12814"/>
                    </a:cubicBezTo>
                    <a:cubicBezTo>
                      <a:pt x="10790" y="12814"/>
                      <a:pt x="10776" y="12819"/>
                      <a:pt x="10764" y="12829"/>
                    </a:cubicBezTo>
                    <a:cubicBezTo>
                      <a:pt x="10447" y="13118"/>
                      <a:pt x="10176" y="13444"/>
                      <a:pt x="9935" y="13798"/>
                    </a:cubicBezTo>
                    <a:cubicBezTo>
                      <a:pt x="9932" y="13499"/>
                      <a:pt x="9919" y="13197"/>
                      <a:pt x="9900" y="12895"/>
                    </a:cubicBezTo>
                    <a:cubicBezTo>
                      <a:pt x="10209" y="12624"/>
                      <a:pt x="10512" y="12348"/>
                      <a:pt x="10801" y="12056"/>
                    </a:cubicBezTo>
                    <a:cubicBezTo>
                      <a:pt x="10837" y="12019"/>
                      <a:pt x="10803" y="11970"/>
                      <a:pt x="10763" y="11970"/>
                    </a:cubicBezTo>
                    <a:cubicBezTo>
                      <a:pt x="10751" y="11970"/>
                      <a:pt x="10740" y="11974"/>
                      <a:pt x="10729" y="11983"/>
                    </a:cubicBezTo>
                    <a:cubicBezTo>
                      <a:pt x="10439" y="12228"/>
                      <a:pt x="10165" y="12488"/>
                      <a:pt x="9892" y="12751"/>
                    </a:cubicBezTo>
                    <a:cubicBezTo>
                      <a:pt x="9875" y="12523"/>
                      <a:pt x="9855" y="12295"/>
                      <a:pt x="9835" y="12067"/>
                    </a:cubicBezTo>
                    <a:cubicBezTo>
                      <a:pt x="9988" y="11911"/>
                      <a:pt x="10139" y="11753"/>
                      <a:pt x="10281" y="11586"/>
                    </a:cubicBezTo>
                    <a:cubicBezTo>
                      <a:pt x="10318" y="11544"/>
                      <a:pt x="10282" y="11490"/>
                      <a:pt x="10240" y="11490"/>
                    </a:cubicBezTo>
                    <a:cubicBezTo>
                      <a:pt x="10227" y="11490"/>
                      <a:pt x="10213" y="11495"/>
                      <a:pt x="10201" y="11506"/>
                    </a:cubicBezTo>
                    <a:cubicBezTo>
                      <a:pt x="10069" y="11637"/>
                      <a:pt x="9943" y="11776"/>
                      <a:pt x="9819" y="11914"/>
                    </a:cubicBezTo>
                    <a:cubicBezTo>
                      <a:pt x="9803" y="11736"/>
                      <a:pt x="9785" y="11559"/>
                      <a:pt x="9768" y="11384"/>
                    </a:cubicBezTo>
                    <a:cubicBezTo>
                      <a:pt x="9891" y="11213"/>
                      <a:pt x="10032" y="11060"/>
                      <a:pt x="10190" y="10923"/>
                    </a:cubicBezTo>
                    <a:cubicBezTo>
                      <a:pt x="10225" y="10894"/>
                      <a:pt x="10192" y="10839"/>
                      <a:pt x="10153" y="10839"/>
                    </a:cubicBezTo>
                    <a:cubicBezTo>
                      <a:pt x="10145" y="10839"/>
                      <a:pt x="10137" y="10841"/>
                      <a:pt x="10130" y="10847"/>
                    </a:cubicBezTo>
                    <a:cubicBezTo>
                      <a:pt x="9985" y="10947"/>
                      <a:pt x="9857" y="11068"/>
                      <a:pt x="9750" y="11208"/>
                    </a:cubicBezTo>
                    <a:cubicBezTo>
                      <a:pt x="9725" y="10953"/>
                      <a:pt x="9701" y="10700"/>
                      <a:pt x="9682" y="10450"/>
                    </a:cubicBezTo>
                    <a:cubicBezTo>
                      <a:pt x="9694" y="10448"/>
                      <a:pt x="9706" y="10445"/>
                      <a:pt x="9718" y="10439"/>
                    </a:cubicBezTo>
                    <a:cubicBezTo>
                      <a:pt x="11947" y="9305"/>
                      <a:pt x="14207" y="7817"/>
                      <a:pt x="16197" y="6304"/>
                    </a:cubicBezTo>
                    <a:cubicBezTo>
                      <a:pt x="16227" y="6282"/>
                      <a:pt x="16247" y="6245"/>
                      <a:pt x="16248" y="6207"/>
                    </a:cubicBezTo>
                    <a:cubicBezTo>
                      <a:pt x="16283" y="6193"/>
                      <a:pt x="16317" y="6175"/>
                      <a:pt x="16349" y="6154"/>
                    </a:cubicBezTo>
                    <a:close/>
                    <a:moveTo>
                      <a:pt x="5348" y="1"/>
                    </a:moveTo>
                    <a:cubicBezTo>
                      <a:pt x="5314" y="1"/>
                      <a:pt x="5281" y="23"/>
                      <a:pt x="5270" y="58"/>
                    </a:cubicBezTo>
                    <a:cubicBezTo>
                      <a:pt x="5257" y="61"/>
                      <a:pt x="5246" y="68"/>
                      <a:pt x="5235" y="74"/>
                    </a:cubicBezTo>
                    <a:cubicBezTo>
                      <a:pt x="3514" y="1335"/>
                      <a:pt x="1706" y="2621"/>
                      <a:pt x="202" y="4138"/>
                    </a:cubicBezTo>
                    <a:cubicBezTo>
                      <a:pt x="192" y="4148"/>
                      <a:pt x="186" y="4159"/>
                      <a:pt x="183" y="4172"/>
                    </a:cubicBezTo>
                    <a:cubicBezTo>
                      <a:pt x="1" y="4361"/>
                      <a:pt x="76" y="4745"/>
                      <a:pt x="74" y="4986"/>
                    </a:cubicBezTo>
                    <a:cubicBezTo>
                      <a:pt x="68" y="5609"/>
                      <a:pt x="68" y="6234"/>
                      <a:pt x="76" y="6857"/>
                    </a:cubicBezTo>
                    <a:cubicBezTo>
                      <a:pt x="76" y="6860"/>
                      <a:pt x="77" y="6862"/>
                      <a:pt x="77" y="6865"/>
                    </a:cubicBezTo>
                    <a:cubicBezTo>
                      <a:pt x="62" y="6897"/>
                      <a:pt x="68" y="6935"/>
                      <a:pt x="95" y="6959"/>
                    </a:cubicBezTo>
                    <a:cubicBezTo>
                      <a:pt x="3224" y="9621"/>
                      <a:pt x="6419" y="12247"/>
                      <a:pt x="9588" y="14860"/>
                    </a:cubicBezTo>
                    <a:cubicBezTo>
                      <a:pt x="9614" y="14882"/>
                      <a:pt x="9646" y="14893"/>
                      <a:pt x="9678" y="14893"/>
                    </a:cubicBezTo>
                    <a:cubicBezTo>
                      <a:pt x="9708" y="14893"/>
                      <a:pt x="9738" y="14883"/>
                      <a:pt x="9763" y="14863"/>
                    </a:cubicBezTo>
                    <a:cubicBezTo>
                      <a:pt x="9777" y="14876"/>
                      <a:pt x="9795" y="14883"/>
                      <a:pt x="9813" y="14883"/>
                    </a:cubicBezTo>
                    <a:cubicBezTo>
                      <a:pt x="9828" y="14883"/>
                      <a:pt x="9843" y="14879"/>
                      <a:pt x="9855" y="14869"/>
                    </a:cubicBezTo>
                    <a:lnTo>
                      <a:pt x="9855" y="14869"/>
                    </a:lnTo>
                    <a:cubicBezTo>
                      <a:pt x="9851" y="14916"/>
                      <a:pt x="9889" y="14953"/>
                      <a:pt x="9930" y="14953"/>
                    </a:cubicBezTo>
                    <a:cubicBezTo>
                      <a:pt x="9943" y="14953"/>
                      <a:pt x="9955" y="14949"/>
                      <a:pt x="9967" y="14943"/>
                    </a:cubicBezTo>
                    <a:cubicBezTo>
                      <a:pt x="12319" y="13844"/>
                      <a:pt x="14533" y="12193"/>
                      <a:pt x="16653" y="10705"/>
                    </a:cubicBezTo>
                    <a:cubicBezTo>
                      <a:pt x="16752" y="10635"/>
                      <a:pt x="16733" y="10505"/>
                      <a:pt x="16663" y="10445"/>
                    </a:cubicBezTo>
                    <a:cubicBezTo>
                      <a:pt x="16664" y="10440"/>
                      <a:pt x="16669" y="10437"/>
                      <a:pt x="16669" y="10431"/>
                    </a:cubicBezTo>
                    <a:cubicBezTo>
                      <a:pt x="16814" y="8975"/>
                      <a:pt x="16875" y="7305"/>
                      <a:pt x="16586" y="5866"/>
                    </a:cubicBezTo>
                    <a:cubicBezTo>
                      <a:pt x="16583" y="5858"/>
                      <a:pt x="16580" y="5850"/>
                      <a:pt x="16576" y="5842"/>
                    </a:cubicBezTo>
                    <a:cubicBezTo>
                      <a:pt x="16591" y="5796"/>
                      <a:pt x="16569" y="5745"/>
                      <a:pt x="16525" y="5722"/>
                    </a:cubicBezTo>
                    <a:cubicBezTo>
                      <a:pt x="14586" y="4613"/>
                      <a:pt x="12627" y="3537"/>
                      <a:pt x="10651" y="2493"/>
                    </a:cubicBezTo>
                    <a:cubicBezTo>
                      <a:pt x="8968" y="1606"/>
                      <a:pt x="7235" y="472"/>
                      <a:pt x="5375" y="5"/>
                    </a:cubicBezTo>
                    <a:cubicBezTo>
                      <a:pt x="5366" y="2"/>
                      <a:pt x="5357" y="1"/>
                      <a:pt x="5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g3865ffe1af3_0_163"/>
              <p:cNvSpPr/>
              <p:nvPr/>
            </p:nvSpPr>
            <p:spPr>
              <a:xfrm>
                <a:off x="1780375" y="3182325"/>
                <a:ext cx="49350" cy="38600"/>
              </a:xfrm>
              <a:custGeom>
                <a:rect b="b" l="l" r="r" t="t"/>
                <a:pathLst>
                  <a:path extrusionOk="0" h="1544" w="1974">
                    <a:moveTo>
                      <a:pt x="925" y="244"/>
                    </a:moveTo>
                    <a:cubicBezTo>
                      <a:pt x="1059" y="244"/>
                      <a:pt x="1194" y="299"/>
                      <a:pt x="1323" y="419"/>
                    </a:cubicBezTo>
                    <a:cubicBezTo>
                      <a:pt x="1595" y="669"/>
                      <a:pt x="1712" y="1170"/>
                      <a:pt x="1256" y="1280"/>
                    </a:cubicBezTo>
                    <a:cubicBezTo>
                      <a:pt x="1201" y="1293"/>
                      <a:pt x="1143" y="1300"/>
                      <a:pt x="1084" y="1300"/>
                    </a:cubicBezTo>
                    <a:cubicBezTo>
                      <a:pt x="869" y="1300"/>
                      <a:pt x="644" y="1212"/>
                      <a:pt x="493" y="1068"/>
                    </a:cubicBezTo>
                    <a:cubicBezTo>
                      <a:pt x="328" y="913"/>
                      <a:pt x="273" y="667"/>
                      <a:pt x="352" y="483"/>
                    </a:cubicBezTo>
                    <a:lnTo>
                      <a:pt x="352" y="483"/>
                    </a:lnTo>
                    <a:cubicBezTo>
                      <a:pt x="366" y="488"/>
                      <a:pt x="380" y="491"/>
                      <a:pt x="395" y="491"/>
                    </a:cubicBezTo>
                    <a:cubicBezTo>
                      <a:pt x="421" y="491"/>
                      <a:pt x="447" y="482"/>
                      <a:pt x="467" y="463"/>
                    </a:cubicBezTo>
                    <a:cubicBezTo>
                      <a:pt x="608" y="322"/>
                      <a:pt x="765" y="244"/>
                      <a:pt x="925" y="244"/>
                    </a:cubicBezTo>
                    <a:close/>
                    <a:moveTo>
                      <a:pt x="868" y="0"/>
                    </a:moveTo>
                    <a:cubicBezTo>
                      <a:pt x="697" y="0"/>
                      <a:pt x="534" y="54"/>
                      <a:pt x="414" y="178"/>
                    </a:cubicBezTo>
                    <a:cubicBezTo>
                      <a:pt x="99" y="317"/>
                      <a:pt x="0" y="755"/>
                      <a:pt x="187" y="1061"/>
                    </a:cubicBezTo>
                    <a:cubicBezTo>
                      <a:pt x="367" y="1359"/>
                      <a:pt x="733" y="1544"/>
                      <a:pt x="1088" y="1544"/>
                    </a:cubicBezTo>
                    <a:cubicBezTo>
                      <a:pt x="1214" y="1544"/>
                      <a:pt x="1338" y="1520"/>
                      <a:pt x="1452" y="1471"/>
                    </a:cubicBezTo>
                    <a:cubicBezTo>
                      <a:pt x="1973" y="1244"/>
                      <a:pt x="1866" y="618"/>
                      <a:pt x="1525" y="274"/>
                    </a:cubicBezTo>
                    <a:cubicBezTo>
                      <a:pt x="1360" y="106"/>
                      <a:pt x="1107" y="0"/>
                      <a:pt x="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2" name="Google Shape;1132;g3865ffe1af3_0_163"/>
              <p:cNvSpPr/>
              <p:nvPr/>
            </p:nvSpPr>
            <p:spPr>
              <a:xfrm>
                <a:off x="1795300" y="3191675"/>
                <a:ext cx="19625" cy="18525"/>
              </a:xfrm>
              <a:custGeom>
                <a:rect b="b" l="l" r="r" t="t"/>
                <a:pathLst>
                  <a:path extrusionOk="0" h="741" w="785">
                    <a:moveTo>
                      <a:pt x="302" y="1"/>
                    </a:moveTo>
                    <a:cubicBezTo>
                      <a:pt x="273" y="1"/>
                      <a:pt x="246" y="20"/>
                      <a:pt x="243" y="59"/>
                    </a:cubicBezTo>
                    <a:cubicBezTo>
                      <a:pt x="238" y="144"/>
                      <a:pt x="245" y="228"/>
                      <a:pt x="259" y="309"/>
                    </a:cubicBezTo>
                    <a:cubicBezTo>
                      <a:pt x="190" y="309"/>
                      <a:pt x="122" y="319"/>
                      <a:pt x="55" y="337"/>
                    </a:cubicBezTo>
                    <a:cubicBezTo>
                      <a:pt x="1" y="354"/>
                      <a:pt x="1" y="431"/>
                      <a:pt x="55" y="448"/>
                    </a:cubicBezTo>
                    <a:cubicBezTo>
                      <a:pt x="127" y="467"/>
                      <a:pt x="200" y="475"/>
                      <a:pt x="272" y="475"/>
                    </a:cubicBezTo>
                    <a:cubicBezTo>
                      <a:pt x="278" y="475"/>
                      <a:pt x="284" y="475"/>
                      <a:pt x="291" y="475"/>
                    </a:cubicBezTo>
                    <a:cubicBezTo>
                      <a:pt x="308" y="550"/>
                      <a:pt x="326" y="625"/>
                      <a:pt x="340" y="695"/>
                    </a:cubicBezTo>
                    <a:cubicBezTo>
                      <a:pt x="347" y="726"/>
                      <a:pt x="375" y="741"/>
                      <a:pt x="403" y="741"/>
                    </a:cubicBezTo>
                    <a:cubicBezTo>
                      <a:pt x="439" y="741"/>
                      <a:pt x="475" y="718"/>
                      <a:pt x="469" y="678"/>
                    </a:cubicBezTo>
                    <a:cubicBezTo>
                      <a:pt x="461" y="614"/>
                      <a:pt x="457" y="547"/>
                      <a:pt x="450" y="480"/>
                    </a:cubicBezTo>
                    <a:lnTo>
                      <a:pt x="450" y="480"/>
                    </a:lnTo>
                    <a:cubicBezTo>
                      <a:pt x="485" y="481"/>
                      <a:pt x="519" y="483"/>
                      <a:pt x="554" y="483"/>
                    </a:cubicBezTo>
                    <a:cubicBezTo>
                      <a:pt x="607" y="483"/>
                      <a:pt x="659" y="479"/>
                      <a:pt x="712" y="466"/>
                    </a:cubicBezTo>
                    <a:cubicBezTo>
                      <a:pt x="785" y="450"/>
                      <a:pt x="785" y="337"/>
                      <a:pt x="712" y="317"/>
                    </a:cubicBezTo>
                    <a:cubicBezTo>
                      <a:pt x="658" y="305"/>
                      <a:pt x="605" y="301"/>
                      <a:pt x="551" y="301"/>
                    </a:cubicBezTo>
                    <a:cubicBezTo>
                      <a:pt x="510" y="301"/>
                      <a:pt x="469" y="303"/>
                      <a:pt x="428" y="305"/>
                    </a:cubicBezTo>
                    <a:cubicBezTo>
                      <a:pt x="417" y="215"/>
                      <a:pt x="396" y="128"/>
                      <a:pt x="363" y="43"/>
                    </a:cubicBezTo>
                    <a:cubicBezTo>
                      <a:pt x="351" y="15"/>
                      <a:pt x="326" y="1"/>
                      <a:pt x="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3" name="Google Shape;1133;g3865ffe1af3_0_163"/>
              <p:cNvSpPr/>
              <p:nvPr/>
            </p:nvSpPr>
            <p:spPr>
              <a:xfrm>
                <a:off x="1887225" y="3282000"/>
                <a:ext cx="88250" cy="83850"/>
              </a:xfrm>
              <a:custGeom>
                <a:rect b="b" l="l" r="r" t="t"/>
                <a:pathLst>
                  <a:path extrusionOk="0" h="3354" w="3530">
                    <a:moveTo>
                      <a:pt x="2152" y="339"/>
                    </a:moveTo>
                    <a:cubicBezTo>
                      <a:pt x="2990" y="339"/>
                      <a:pt x="3415" y="1347"/>
                      <a:pt x="2997" y="2117"/>
                    </a:cubicBezTo>
                    <a:cubicBezTo>
                      <a:pt x="2728" y="2612"/>
                      <a:pt x="2010" y="3064"/>
                      <a:pt x="1450" y="3064"/>
                    </a:cubicBezTo>
                    <a:cubicBezTo>
                      <a:pt x="1442" y="3064"/>
                      <a:pt x="1435" y="3064"/>
                      <a:pt x="1427" y="3064"/>
                    </a:cubicBezTo>
                    <a:cubicBezTo>
                      <a:pt x="477" y="3043"/>
                      <a:pt x="123" y="1993"/>
                      <a:pt x="573" y="1277"/>
                    </a:cubicBezTo>
                    <a:cubicBezTo>
                      <a:pt x="839" y="851"/>
                      <a:pt x="1263" y="581"/>
                      <a:pt x="1711" y="369"/>
                    </a:cubicBezTo>
                    <a:cubicBezTo>
                      <a:pt x="1730" y="387"/>
                      <a:pt x="1755" y="396"/>
                      <a:pt x="1781" y="396"/>
                    </a:cubicBezTo>
                    <a:cubicBezTo>
                      <a:pt x="1792" y="396"/>
                      <a:pt x="1802" y="394"/>
                      <a:pt x="1813" y="391"/>
                    </a:cubicBezTo>
                    <a:cubicBezTo>
                      <a:pt x="1932" y="356"/>
                      <a:pt x="2046" y="339"/>
                      <a:pt x="2152" y="339"/>
                    </a:cubicBezTo>
                    <a:close/>
                    <a:moveTo>
                      <a:pt x="2252" y="1"/>
                    </a:moveTo>
                    <a:cubicBezTo>
                      <a:pt x="2117" y="1"/>
                      <a:pt x="1977" y="35"/>
                      <a:pt x="1837" y="110"/>
                    </a:cubicBezTo>
                    <a:cubicBezTo>
                      <a:pt x="1022" y="308"/>
                      <a:pt x="186" y="942"/>
                      <a:pt x="92" y="1809"/>
                    </a:cubicBezTo>
                    <a:cubicBezTo>
                      <a:pt x="1" y="2634"/>
                      <a:pt x="661" y="3353"/>
                      <a:pt x="1469" y="3353"/>
                    </a:cubicBezTo>
                    <a:cubicBezTo>
                      <a:pt x="1528" y="3353"/>
                      <a:pt x="1589" y="3349"/>
                      <a:pt x="1650" y="3341"/>
                    </a:cubicBezTo>
                    <a:cubicBezTo>
                      <a:pt x="2621" y="3212"/>
                      <a:pt x="3529" y="2351"/>
                      <a:pt x="3450" y="1341"/>
                    </a:cubicBezTo>
                    <a:cubicBezTo>
                      <a:pt x="3400" y="715"/>
                      <a:pt x="2875" y="1"/>
                      <a:pt x="2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g3865ffe1af3_0_163"/>
              <p:cNvSpPr/>
              <p:nvPr/>
            </p:nvSpPr>
            <p:spPr>
              <a:xfrm>
                <a:off x="1597675" y="3206900"/>
                <a:ext cx="17225" cy="13900"/>
              </a:xfrm>
              <a:custGeom>
                <a:rect b="b" l="l" r="r" t="t"/>
                <a:pathLst>
                  <a:path extrusionOk="0" h="556" w="689">
                    <a:moveTo>
                      <a:pt x="631" y="0"/>
                    </a:moveTo>
                    <a:cubicBezTo>
                      <a:pt x="624" y="0"/>
                      <a:pt x="616" y="2"/>
                      <a:pt x="609" y="8"/>
                    </a:cubicBezTo>
                    <a:cubicBezTo>
                      <a:pt x="407" y="158"/>
                      <a:pt x="220" y="327"/>
                      <a:pt x="31" y="493"/>
                    </a:cubicBezTo>
                    <a:cubicBezTo>
                      <a:pt x="1" y="519"/>
                      <a:pt x="29" y="556"/>
                      <a:pt x="61" y="556"/>
                    </a:cubicBezTo>
                    <a:cubicBezTo>
                      <a:pt x="69" y="556"/>
                      <a:pt x="78" y="553"/>
                      <a:pt x="87" y="547"/>
                    </a:cubicBezTo>
                    <a:cubicBezTo>
                      <a:pt x="281" y="394"/>
                      <a:pt x="479" y="242"/>
                      <a:pt x="660" y="73"/>
                    </a:cubicBezTo>
                    <a:cubicBezTo>
                      <a:pt x="689" y="47"/>
                      <a:pt x="662" y="0"/>
                      <a:pt x="6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Google Shape;1135;g3865ffe1af3_0_163"/>
              <p:cNvSpPr/>
              <p:nvPr/>
            </p:nvSpPr>
            <p:spPr>
              <a:xfrm>
                <a:off x="1597300" y="3218650"/>
                <a:ext cx="27425" cy="20400"/>
              </a:xfrm>
              <a:custGeom>
                <a:rect b="b" l="l" r="r" t="t"/>
                <a:pathLst>
                  <a:path extrusionOk="0" h="816" w="1097">
                    <a:moveTo>
                      <a:pt x="1028" y="0"/>
                    </a:moveTo>
                    <a:cubicBezTo>
                      <a:pt x="1020" y="0"/>
                      <a:pt x="1011" y="3"/>
                      <a:pt x="1002" y="8"/>
                    </a:cubicBezTo>
                    <a:cubicBezTo>
                      <a:pt x="643" y="195"/>
                      <a:pt x="318" y="439"/>
                      <a:pt x="38" y="729"/>
                    </a:cubicBezTo>
                    <a:cubicBezTo>
                      <a:pt x="1" y="767"/>
                      <a:pt x="35" y="816"/>
                      <a:pt x="75" y="816"/>
                    </a:cubicBezTo>
                    <a:cubicBezTo>
                      <a:pt x="87" y="816"/>
                      <a:pt x="100" y="812"/>
                      <a:pt x="111" y="802"/>
                    </a:cubicBezTo>
                    <a:cubicBezTo>
                      <a:pt x="412" y="549"/>
                      <a:pt x="728" y="317"/>
                      <a:pt x="1050" y="91"/>
                    </a:cubicBezTo>
                    <a:cubicBezTo>
                      <a:pt x="1097" y="64"/>
                      <a:pt x="1071" y="0"/>
                      <a:pt x="10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6" name="Google Shape;1136;g3865ffe1af3_0_163"/>
              <p:cNvSpPr/>
              <p:nvPr/>
            </p:nvSpPr>
            <p:spPr>
              <a:xfrm>
                <a:off x="1629775" y="3252950"/>
                <a:ext cx="23125" cy="15825"/>
              </a:xfrm>
              <a:custGeom>
                <a:rect b="b" l="l" r="r" t="t"/>
                <a:pathLst>
                  <a:path extrusionOk="0" h="633" w="925">
                    <a:moveTo>
                      <a:pt x="864" y="1"/>
                    </a:moveTo>
                    <a:cubicBezTo>
                      <a:pt x="856" y="1"/>
                      <a:pt x="848" y="3"/>
                      <a:pt x="839" y="8"/>
                    </a:cubicBezTo>
                    <a:cubicBezTo>
                      <a:pt x="564" y="174"/>
                      <a:pt x="304" y="362"/>
                      <a:pt x="39" y="547"/>
                    </a:cubicBezTo>
                    <a:cubicBezTo>
                      <a:pt x="1" y="575"/>
                      <a:pt x="24" y="633"/>
                      <a:pt x="62" y="633"/>
                    </a:cubicBezTo>
                    <a:cubicBezTo>
                      <a:pt x="69" y="633"/>
                      <a:pt x="77" y="631"/>
                      <a:pt x="86" y="625"/>
                    </a:cubicBezTo>
                    <a:cubicBezTo>
                      <a:pt x="357" y="452"/>
                      <a:pt x="627" y="279"/>
                      <a:pt x="886" y="87"/>
                    </a:cubicBezTo>
                    <a:cubicBezTo>
                      <a:pt x="924" y="59"/>
                      <a:pt x="902" y="1"/>
                      <a:pt x="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7" name="Google Shape;1137;g3865ffe1af3_0_163"/>
              <p:cNvSpPr/>
              <p:nvPr/>
            </p:nvSpPr>
            <p:spPr>
              <a:xfrm>
                <a:off x="1762575" y="3358225"/>
                <a:ext cx="19000" cy="14150"/>
              </a:xfrm>
              <a:custGeom>
                <a:rect b="b" l="l" r="r" t="t"/>
                <a:pathLst>
                  <a:path extrusionOk="0" h="566" w="760">
                    <a:moveTo>
                      <a:pt x="702" y="1"/>
                    </a:moveTo>
                    <a:cubicBezTo>
                      <a:pt x="693" y="1"/>
                      <a:pt x="684" y="4"/>
                      <a:pt x="675" y="11"/>
                    </a:cubicBezTo>
                    <a:cubicBezTo>
                      <a:pt x="468" y="187"/>
                      <a:pt x="253" y="351"/>
                      <a:pt x="28" y="502"/>
                    </a:cubicBezTo>
                    <a:cubicBezTo>
                      <a:pt x="1" y="525"/>
                      <a:pt x="20" y="566"/>
                      <a:pt x="51" y="566"/>
                    </a:cubicBezTo>
                    <a:cubicBezTo>
                      <a:pt x="55" y="566"/>
                      <a:pt x="60" y="565"/>
                      <a:pt x="65" y="563"/>
                    </a:cubicBezTo>
                    <a:cubicBezTo>
                      <a:pt x="310" y="434"/>
                      <a:pt x="537" y="266"/>
                      <a:pt x="731" y="67"/>
                    </a:cubicBezTo>
                    <a:cubicBezTo>
                      <a:pt x="760" y="39"/>
                      <a:pt x="733" y="1"/>
                      <a:pt x="7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8" name="Google Shape;1138;g3865ffe1af3_0_163"/>
              <p:cNvSpPr/>
              <p:nvPr/>
            </p:nvSpPr>
            <p:spPr>
              <a:xfrm>
                <a:off x="1766650" y="3316475"/>
                <a:ext cx="15325" cy="14350"/>
              </a:xfrm>
              <a:custGeom>
                <a:rect b="b" l="l" r="r" t="t"/>
                <a:pathLst>
                  <a:path extrusionOk="0" h="574" w="613">
                    <a:moveTo>
                      <a:pt x="545" y="0"/>
                    </a:moveTo>
                    <a:cubicBezTo>
                      <a:pt x="534" y="0"/>
                      <a:pt x="523" y="4"/>
                      <a:pt x="512" y="14"/>
                    </a:cubicBezTo>
                    <a:cubicBezTo>
                      <a:pt x="348" y="169"/>
                      <a:pt x="190" y="328"/>
                      <a:pt x="34" y="489"/>
                    </a:cubicBezTo>
                    <a:cubicBezTo>
                      <a:pt x="1" y="525"/>
                      <a:pt x="34" y="573"/>
                      <a:pt x="71" y="573"/>
                    </a:cubicBezTo>
                    <a:cubicBezTo>
                      <a:pt x="82" y="573"/>
                      <a:pt x="93" y="569"/>
                      <a:pt x="103" y="559"/>
                    </a:cubicBezTo>
                    <a:cubicBezTo>
                      <a:pt x="265" y="402"/>
                      <a:pt x="423" y="244"/>
                      <a:pt x="578" y="81"/>
                    </a:cubicBezTo>
                    <a:cubicBezTo>
                      <a:pt x="612" y="47"/>
                      <a:pt x="581" y="0"/>
                      <a:pt x="5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39" name="Google Shape;1139;g3865ffe1af3_0_163"/>
          <p:cNvGrpSpPr/>
          <p:nvPr/>
        </p:nvGrpSpPr>
        <p:grpSpPr>
          <a:xfrm>
            <a:off x="8369307" y="881252"/>
            <a:ext cx="437440" cy="572742"/>
            <a:chOff x="5704463" y="1649022"/>
            <a:chExt cx="474087" cy="620724"/>
          </a:xfrm>
        </p:grpSpPr>
        <p:grpSp>
          <p:nvGrpSpPr>
            <p:cNvPr id="1140" name="Google Shape;1140;g3865ffe1af3_0_163"/>
            <p:cNvGrpSpPr/>
            <p:nvPr/>
          </p:nvGrpSpPr>
          <p:grpSpPr>
            <a:xfrm>
              <a:off x="5709506" y="1649022"/>
              <a:ext cx="463878" cy="620710"/>
              <a:chOff x="5709506" y="1649022"/>
              <a:chExt cx="463878" cy="620710"/>
            </a:xfrm>
          </p:grpSpPr>
          <p:sp>
            <p:nvSpPr>
              <p:cNvPr id="1141" name="Google Shape;1141;g3865ffe1af3_0_163"/>
              <p:cNvSpPr/>
              <p:nvPr/>
            </p:nvSpPr>
            <p:spPr>
              <a:xfrm rot="445884">
                <a:off x="5745486" y="1669982"/>
                <a:ext cx="361839" cy="578780"/>
              </a:xfrm>
              <a:prstGeom prst="blockArc">
                <a:avLst>
                  <a:gd fmla="val 11459164" name="adj1"/>
                  <a:gd fmla="val 5499000" name="adj2"/>
                  <a:gd fmla="val 36453" name="adj3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2" name="Google Shape;1142;g3865ffe1af3_0_163"/>
              <p:cNvSpPr/>
              <p:nvPr/>
            </p:nvSpPr>
            <p:spPr>
              <a:xfrm rot="-372145">
                <a:off x="5809335" y="2122211"/>
                <a:ext cx="358197" cy="12854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43" name="Google Shape;1143;g3865ffe1af3_0_163"/>
            <p:cNvSpPr/>
            <p:nvPr/>
          </p:nvSpPr>
          <p:spPr>
            <a:xfrm>
              <a:off x="5704463" y="1697050"/>
              <a:ext cx="474087" cy="572696"/>
            </a:xfrm>
            <a:custGeom>
              <a:rect b="b" l="l" r="r" t="t"/>
              <a:pathLst>
                <a:path extrusionOk="0" h="11389" w="9428">
                  <a:moveTo>
                    <a:pt x="4657" y="261"/>
                  </a:moveTo>
                  <a:cubicBezTo>
                    <a:pt x="5325" y="261"/>
                    <a:pt x="6021" y="566"/>
                    <a:pt x="6654" y="1299"/>
                  </a:cubicBezTo>
                  <a:cubicBezTo>
                    <a:pt x="8455" y="3382"/>
                    <a:pt x="6372" y="6954"/>
                    <a:pt x="5166" y="8862"/>
                  </a:cubicBezTo>
                  <a:cubicBezTo>
                    <a:pt x="5085" y="8991"/>
                    <a:pt x="5194" y="9133"/>
                    <a:pt x="5305" y="9133"/>
                  </a:cubicBezTo>
                  <a:cubicBezTo>
                    <a:pt x="5334" y="9133"/>
                    <a:pt x="5363" y="9123"/>
                    <a:pt x="5389" y="9101"/>
                  </a:cubicBezTo>
                  <a:cubicBezTo>
                    <a:pt x="6127" y="9047"/>
                    <a:pt x="6885" y="8843"/>
                    <a:pt x="7572" y="8561"/>
                  </a:cubicBezTo>
                  <a:cubicBezTo>
                    <a:pt x="7577" y="8561"/>
                    <a:pt x="7582" y="8562"/>
                    <a:pt x="7586" y="8562"/>
                  </a:cubicBezTo>
                  <a:cubicBezTo>
                    <a:pt x="7604" y="8562"/>
                    <a:pt x="7622" y="8557"/>
                    <a:pt x="7638" y="8548"/>
                  </a:cubicBezTo>
                  <a:lnTo>
                    <a:pt x="7760" y="8482"/>
                  </a:lnTo>
                  <a:cubicBezTo>
                    <a:pt x="7772" y="8476"/>
                    <a:pt x="7781" y="8467"/>
                    <a:pt x="7791" y="8459"/>
                  </a:cubicBezTo>
                  <a:cubicBezTo>
                    <a:pt x="7898" y="8712"/>
                    <a:pt x="8009" y="8964"/>
                    <a:pt x="8117" y="9217"/>
                  </a:cubicBezTo>
                  <a:cubicBezTo>
                    <a:pt x="8211" y="9445"/>
                    <a:pt x="8285" y="9700"/>
                    <a:pt x="8398" y="9925"/>
                  </a:cubicBezTo>
                  <a:cubicBezTo>
                    <a:pt x="6393" y="10301"/>
                    <a:pt x="4399" y="10754"/>
                    <a:pt x="2393" y="11128"/>
                  </a:cubicBezTo>
                  <a:cubicBezTo>
                    <a:pt x="2405" y="11018"/>
                    <a:pt x="2407" y="10907"/>
                    <a:pt x="2399" y="10795"/>
                  </a:cubicBezTo>
                  <a:cubicBezTo>
                    <a:pt x="3170" y="10687"/>
                    <a:pt x="3937" y="10518"/>
                    <a:pt x="4689" y="10314"/>
                  </a:cubicBezTo>
                  <a:cubicBezTo>
                    <a:pt x="4752" y="10296"/>
                    <a:pt x="4729" y="10194"/>
                    <a:pt x="4671" y="10194"/>
                  </a:cubicBezTo>
                  <a:cubicBezTo>
                    <a:pt x="4667" y="10194"/>
                    <a:pt x="4663" y="10195"/>
                    <a:pt x="4659" y="10196"/>
                  </a:cubicBezTo>
                  <a:cubicBezTo>
                    <a:pt x="3907" y="10384"/>
                    <a:pt x="3150" y="10540"/>
                    <a:pt x="2389" y="10687"/>
                  </a:cubicBezTo>
                  <a:cubicBezTo>
                    <a:pt x="2375" y="10556"/>
                    <a:pt x="2353" y="10425"/>
                    <a:pt x="2329" y="10296"/>
                  </a:cubicBezTo>
                  <a:cubicBezTo>
                    <a:pt x="2880" y="10137"/>
                    <a:pt x="3441" y="10014"/>
                    <a:pt x="4010" y="9931"/>
                  </a:cubicBezTo>
                  <a:cubicBezTo>
                    <a:pt x="4085" y="9921"/>
                    <a:pt x="4074" y="9808"/>
                    <a:pt x="4004" y="9808"/>
                  </a:cubicBezTo>
                  <a:cubicBezTo>
                    <a:pt x="4001" y="9808"/>
                    <a:pt x="3998" y="9808"/>
                    <a:pt x="3994" y="9809"/>
                  </a:cubicBezTo>
                  <a:cubicBezTo>
                    <a:pt x="3424" y="9896"/>
                    <a:pt x="2860" y="10022"/>
                    <a:pt x="2306" y="10188"/>
                  </a:cubicBezTo>
                  <a:cubicBezTo>
                    <a:pt x="2292" y="10108"/>
                    <a:pt x="2276" y="10028"/>
                    <a:pt x="2263" y="9950"/>
                  </a:cubicBezTo>
                  <a:cubicBezTo>
                    <a:pt x="2254" y="9901"/>
                    <a:pt x="2243" y="9852"/>
                    <a:pt x="2233" y="9801"/>
                  </a:cubicBezTo>
                  <a:lnTo>
                    <a:pt x="2233" y="9801"/>
                  </a:lnTo>
                  <a:cubicBezTo>
                    <a:pt x="2258" y="9803"/>
                    <a:pt x="2284" y="9803"/>
                    <a:pt x="2309" y="9803"/>
                  </a:cubicBezTo>
                  <a:cubicBezTo>
                    <a:pt x="2529" y="9803"/>
                    <a:pt x="2760" y="9735"/>
                    <a:pt x="2973" y="9694"/>
                  </a:cubicBezTo>
                  <a:cubicBezTo>
                    <a:pt x="3253" y="9640"/>
                    <a:pt x="3534" y="9582"/>
                    <a:pt x="3813" y="9520"/>
                  </a:cubicBezTo>
                  <a:cubicBezTo>
                    <a:pt x="3864" y="9508"/>
                    <a:pt x="3859" y="9430"/>
                    <a:pt x="3810" y="9430"/>
                  </a:cubicBezTo>
                  <a:cubicBezTo>
                    <a:pt x="3807" y="9430"/>
                    <a:pt x="3804" y="9430"/>
                    <a:pt x="3801" y="9431"/>
                  </a:cubicBezTo>
                  <a:cubicBezTo>
                    <a:pt x="3519" y="9479"/>
                    <a:pt x="3239" y="9531"/>
                    <a:pt x="2958" y="9585"/>
                  </a:cubicBezTo>
                  <a:cubicBezTo>
                    <a:pt x="2719" y="9633"/>
                    <a:pt x="2445" y="9656"/>
                    <a:pt x="2227" y="9767"/>
                  </a:cubicBezTo>
                  <a:cubicBezTo>
                    <a:pt x="2196" y="9611"/>
                    <a:pt x="2168" y="9455"/>
                    <a:pt x="2133" y="9300"/>
                  </a:cubicBezTo>
                  <a:cubicBezTo>
                    <a:pt x="2684" y="9209"/>
                    <a:pt x="3234" y="9110"/>
                    <a:pt x="3781" y="8993"/>
                  </a:cubicBezTo>
                  <a:cubicBezTo>
                    <a:pt x="3830" y="8982"/>
                    <a:pt x="3826" y="8907"/>
                    <a:pt x="3778" y="8907"/>
                  </a:cubicBezTo>
                  <a:cubicBezTo>
                    <a:pt x="3775" y="8907"/>
                    <a:pt x="3773" y="8908"/>
                    <a:pt x="3770" y="8908"/>
                  </a:cubicBezTo>
                  <a:cubicBezTo>
                    <a:pt x="3213" y="8996"/>
                    <a:pt x="2660" y="9101"/>
                    <a:pt x="2109" y="9216"/>
                  </a:cubicBezTo>
                  <a:cubicBezTo>
                    <a:pt x="2083" y="9110"/>
                    <a:pt x="2059" y="9004"/>
                    <a:pt x="2026" y="8900"/>
                  </a:cubicBezTo>
                  <a:lnTo>
                    <a:pt x="2085" y="8860"/>
                  </a:lnTo>
                  <a:cubicBezTo>
                    <a:pt x="2676" y="8773"/>
                    <a:pt x="3258" y="8629"/>
                    <a:pt x="3821" y="8431"/>
                  </a:cubicBezTo>
                  <a:cubicBezTo>
                    <a:pt x="3865" y="8416"/>
                    <a:pt x="3845" y="8353"/>
                    <a:pt x="3804" y="8353"/>
                  </a:cubicBezTo>
                  <a:cubicBezTo>
                    <a:pt x="3800" y="8353"/>
                    <a:pt x="3795" y="8353"/>
                    <a:pt x="3790" y="8355"/>
                  </a:cubicBezTo>
                  <a:cubicBezTo>
                    <a:pt x="3290" y="8506"/>
                    <a:pt x="2783" y="8634"/>
                    <a:pt x="2271" y="8733"/>
                  </a:cubicBezTo>
                  <a:cubicBezTo>
                    <a:pt x="2526" y="8561"/>
                    <a:pt x="2789" y="8384"/>
                    <a:pt x="3057" y="8196"/>
                  </a:cubicBezTo>
                  <a:cubicBezTo>
                    <a:pt x="3502" y="8090"/>
                    <a:pt x="3943" y="7972"/>
                    <a:pt x="4378" y="7832"/>
                  </a:cubicBezTo>
                  <a:cubicBezTo>
                    <a:pt x="4424" y="7818"/>
                    <a:pt x="4402" y="7757"/>
                    <a:pt x="4361" y="7757"/>
                  </a:cubicBezTo>
                  <a:cubicBezTo>
                    <a:pt x="4357" y="7757"/>
                    <a:pt x="4354" y="7758"/>
                    <a:pt x="4350" y="7759"/>
                  </a:cubicBezTo>
                  <a:cubicBezTo>
                    <a:pt x="3978" y="7866"/>
                    <a:pt x="3607" y="7968"/>
                    <a:pt x="3234" y="8068"/>
                  </a:cubicBezTo>
                  <a:cubicBezTo>
                    <a:pt x="3473" y="7898"/>
                    <a:pt x="3711" y="7722"/>
                    <a:pt x="3940" y="7536"/>
                  </a:cubicBezTo>
                  <a:cubicBezTo>
                    <a:pt x="4260" y="7440"/>
                    <a:pt x="4581" y="7337"/>
                    <a:pt x="4900" y="7235"/>
                  </a:cubicBezTo>
                  <a:cubicBezTo>
                    <a:pt x="4950" y="7219"/>
                    <a:pt x="4928" y="7147"/>
                    <a:pt x="4882" y="7147"/>
                  </a:cubicBezTo>
                  <a:cubicBezTo>
                    <a:pt x="4877" y="7147"/>
                    <a:pt x="4872" y="7148"/>
                    <a:pt x="4866" y="7150"/>
                  </a:cubicBezTo>
                  <a:cubicBezTo>
                    <a:pt x="4609" y="7235"/>
                    <a:pt x="4353" y="7319"/>
                    <a:pt x="4096" y="7407"/>
                  </a:cubicBezTo>
                  <a:cubicBezTo>
                    <a:pt x="4221" y="7301"/>
                    <a:pt x="4343" y="7195"/>
                    <a:pt x="4460" y="7083"/>
                  </a:cubicBezTo>
                  <a:cubicBezTo>
                    <a:pt x="4656" y="7019"/>
                    <a:pt x="4857" y="6970"/>
                    <a:pt x="5061" y="6933"/>
                  </a:cubicBezTo>
                  <a:cubicBezTo>
                    <a:pt x="5097" y="6927"/>
                    <a:pt x="5091" y="6874"/>
                    <a:pt x="5057" y="6874"/>
                  </a:cubicBezTo>
                  <a:cubicBezTo>
                    <a:pt x="5056" y="6874"/>
                    <a:pt x="5054" y="6874"/>
                    <a:pt x="5053" y="6874"/>
                  </a:cubicBezTo>
                  <a:cubicBezTo>
                    <a:pt x="4890" y="6897"/>
                    <a:pt x="4731" y="6932"/>
                    <a:pt x="4573" y="6978"/>
                  </a:cubicBezTo>
                  <a:cubicBezTo>
                    <a:pt x="4705" y="6846"/>
                    <a:pt x="4834" y="6710"/>
                    <a:pt x="4952" y="6570"/>
                  </a:cubicBezTo>
                  <a:cubicBezTo>
                    <a:pt x="5075" y="6519"/>
                    <a:pt x="5202" y="6476"/>
                    <a:pt x="5331" y="6442"/>
                  </a:cubicBezTo>
                  <a:cubicBezTo>
                    <a:pt x="5379" y="6430"/>
                    <a:pt x="5375" y="6357"/>
                    <a:pt x="5330" y="6357"/>
                  </a:cubicBezTo>
                  <a:cubicBezTo>
                    <a:pt x="5327" y="6357"/>
                    <a:pt x="5324" y="6357"/>
                    <a:pt x="5320" y="6358"/>
                  </a:cubicBezTo>
                  <a:cubicBezTo>
                    <a:pt x="5234" y="6377"/>
                    <a:pt x="5150" y="6401"/>
                    <a:pt x="5065" y="6431"/>
                  </a:cubicBezTo>
                  <a:cubicBezTo>
                    <a:pt x="5234" y="6219"/>
                    <a:pt x="5381" y="5993"/>
                    <a:pt x="5504" y="5754"/>
                  </a:cubicBezTo>
                  <a:cubicBezTo>
                    <a:pt x="5569" y="5738"/>
                    <a:pt x="5636" y="5725"/>
                    <a:pt x="5701" y="5706"/>
                  </a:cubicBezTo>
                  <a:cubicBezTo>
                    <a:pt x="5742" y="5694"/>
                    <a:pt x="5727" y="5629"/>
                    <a:pt x="5687" y="5629"/>
                  </a:cubicBezTo>
                  <a:cubicBezTo>
                    <a:pt x="5685" y="5629"/>
                    <a:pt x="5683" y="5629"/>
                    <a:pt x="5681" y="5630"/>
                  </a:cubicBezTo>
                  <a:cubicBezTo>
                    <a:pt x="5636" y="5636"/>
                    <a:pt x="5593" y="5647"/>
                    <a:pt x="5548" y="5657"/>
                  </a:cubicBezTo>
                  <a:cubicBezTo>
                    <a:pt x="5626" y="5494"/>
                    <a:pt x="5692" y="5325"/>
                    <a:pt x="5743" y="5151"/>
                  </a:cubicBezTo>
                  <a:cubicBezTo>
                    <a:pt x="5886" y="5104"/>
                    <a:pt x="6028" y="5057"/>
                    <a:pt x="6184" y="5038"/>
                  </a:cubicBezTo>
                  <a:cubicBezTo>
                    <a:pt x="6236" y="5032"/>
                    <a:pt x="6226" y="4957"/>
                    <a:pt x="6176" y="4957"/>
                  </a:cubicBezTo>
                  <a:cubicBezTo>
                    <a:pt x="6175" y="4957"/>
                    <a:pt x="6174" y="4957"/>
                    <a:pt x="6173" y="4957"/>
                  </a:cubicBezTo>
                  <a:cubicBezTo>
                    <a:pt x="6039" y="4967"/>
                    <a:pt x="5905" y="4992"/>
                    <a:pt x="5776" y="5034"/>
                  </a:cubicBezTo>
                  <a:cubicBezTo>
                    <a:pt x="5779" y="5024"/>
                    <a:pt x="5783" y="5016"/>
                    <a:pt x="5784" y="5006"/>
                  </a:cubicBezTo>
                  <a:cubicBezTo>
                    <a:pt x="5806" y="4906"/>
                    <a:pt x="5822" y="4804"/>
                    <a:pt x="5830" y="4700"/>
                  </a:cubicBezTo>
                  <a:cubicBezTo>
                    <a:pt x="5845" y="4692"/>
                    <a:pt x="5859" y="4683"/>
                    <a:pt x="5873" y="4675"/>
                  </a:cubicBezTo>
                  <a:cubicBezTo>
                    <a:pt x="5897" y="4660"/>
                    <a:pt x="5881" y="4621"/>
                    <a:pt x="5857" y="4621"/>
                  </a:cubicBezTo>
                  <a:cubicBezTo>
                    <a:pt x="5854" y="4621"/>
                    <a:pt x="5850" y="4622"/>
                    <a:pt x="5846" y="4624"/>
                  </a:cubicBezTo>
                  <a:cubicBezTo>
                    <a:pt x="5842" y="4627"/>
                    <a:pt x="5838" y="4629"/>
                    <a:pt x="5835" y="4630"/>
                  </a:cubicBezTo>
                  <a:cubicBezTo>
                    <a:pt x="5846" y="4453"/>
                    <a:pt x="5842" y="4275"/>
                    <a:pt x="5821" y="4098"/>
                  </a:cubicBezTo>
                  <a:cubicBezTo>
                    <a:pt x="5896" y="4077"/>
                    <a:pt x="5971" y="4060"/>
                    <a:pt x="6046" y="4036"/>
                  </a:cubicBezTo>
                  <a:cubicBezTo>
                    <a:pt x="6083" y="4024"/>
                    <a:pt x="6070" y="3963"/>
                    <a:pt x="6034" y="3963"/>
                  </a:cubicBezTo>
                  <a:cubicBezTo>
                    <a:pt x="6032" y="3963"/>
                    <a:pt x="6029" y="3963"/>
                    <a:pt x="6026" y="3964"/>
                  </a:cubicBezTo>
                  <a:cubicBezTo>
                    <a:pt x="5953" y="3982"/>
                    <a:pt x="5883" y="4004"/>
                    <a:pt x="5811" y="4025"/>
                  </a:cubicBezTo>
                  <a:cubicBezTo>
                    <a:pt x="5790" y="3859"/>
                    <a:pt x="5754" y="3698"/>
                    <a:pt x="5703" y="3540"/>
                  </a:cubicBezTo>
                  <a:lnTo>
                    <a:pt x="5703" y="3540"/>
                  </a:lnTo>
                  <a:cubicBezTo>
                    <a:pt x="5708" y="3544"/>
                    <a:pt x="5714" y="3545"/>
                    <a:pt x="5721" y="3545"/>
                  </a:cubicBezTo>
                  <a:cubicBezTo>
                    <a:pt x="5724" y="3545"/>
                    <a:pt x="5726" y="3545"/>
                    <a:pt x="5728" y="3545"/>
                  </a:cubicBezTo>
                  <a:cubicBezTo>
                    <a:pt x="5808" y="3524"/>
                    <a:pt x="5888" y="3505"/>
                    <a:pt x="5967" y="3481"/>
                  </a:cubicBezTo>
                  <a:cubicBezTo>
                    <a:pt x="5998" y="3472"/>
                    <a:pt x="5986" y="3423"/>
                    <a:pt x="5958" y="3423"/>
                  </a:cubicBezTo>
                  <a:cubicBezTo>
                    <a:pt x="5957" y="3423"/>
                    <a:pt x="5955" y="3423"/>
                    <a:pt x="5953" y="3424"/>
                  </a:cubicBezTo>
                  <a:cubicBezTo>
                    <a:pt x="5875" y="3440"/>
                    <a:pt x="5797" y="3457"/>
                    <a:pt x="5720" y="3476"/>
                  </a:cubicBezTo>
                  <a:cubicBezTo>
                    <a:pt x="5706" y="3481"/>
                    <a:pt x="5695" y="3494"/>
                    <a:pt x="5695" y="3508"/>
                  </a:cubicBezTo>
                  <a:cubicBezTo>
                    <a:pt x="5690" y="3495"/>
                    <a:pt x="5688" y="3481"/>
                    <a:pt x="5684" y="3468"/>
                  </a:cubicBezTo>
                  <a:cubicBezTo>
                    <a:pt x="5660" y="3322"/>
                    <a:pt x="5586" y="3175"/>
                    <a:pt x="5497" y="3044"/>
                  </a:cubicBezTo>
                  <a:cubicBezTo>
                    <a:pt x="5557" y="3028"/>
                    <a:pt x="5618" y="3020"/>
                    <a:pt x="5679" y="3020"/>
                  </a:cubicBezTo>
                  <a:cubicBezTo>
                    <a:pt x="5697" y="3020"/>
                    <a:pt x="5715" y="3021"/>
                    <a:pt x="5733" y="3022"/>
                  </a:cubicBezTo>
                  <a:cubicBezTo>
                    <a:pt x="5735" y="3022"/>
                    <a:pt x="5737" y="3023"/>
                    <a:pt x="5739" y="3023"/>
                  </a:cubicBezTo>
                  <a:cubicBezTo>
                    <a:pt x="5774" y="3023"/>
                    <a:pt x="5779" y="2968"/>
                    <a:pt x="5741" y="2963"/>
                  </a:cubicBezTo>
                  <a:cubicBezTo>
                    <a:pt x="5706" y="2957"/>
                    <a:pt x="5671" y="2954"/>
                    <a:pt x="5635" y="2954"/>
                  </a:cubicBezTo>
                  <a:cubicBezTo>
                    <a:pt x="5574" y="2954"/>
                    <a:pt x="5513" y="2963"/>
                    <a:pt x="5454" y="2982"/>
                  </a:cubicBezTo>
                  <a:cubicBezTo>
                    <a:pt x="5406" y="2920"/>
                    <a:pt x="5357" y="2860"/>
                    <a:pt x="5301" y="2804"/>
                  </a:cubicBezTo>
                  <a:cubicBezTo>
                    <a:pt x="5257" y="2758"/>
                    <a:pt x="5207" y="2715"/>
                    <a:pt x="5156" y="2675"/>
                  </a:cubicBezTo>
                  <a:cubicBezTo>
                    <a:pt x="5156" y="2675"/>
                    <a:pt x="5155" y="2673"/>
                    <a:pt x="5155" y="2673"/>
                  </a:cubicBezTo>
                  <a:cubicBezTo>
                    <a:pt x="5153" y="2673"/>
                    <a:pt x="5148" y="2670"/>
                    <a:pt x="5145" y="2667"/>
                  </a:cubicBezTo>
                  <a:cubicBezTo>
                    <a:pt x="5261" y="2638"/>
                    <a:pt x="5381" y="2622"/>
                    <a:pt x="5500" y="2617"/>
                  </a:cubicBezTo>
                  <a:cubicBezTo>
                    <a:pt x="5537" y="2617"/>
                    <a:pt x="5537" y="2554"/>
                    <a:pt x="5500" y="2554"/>
                  </a:cubicBezTo>
                  <a:cubicBezTo>
                    <a:pt x="5495" y="2553"/>
                    <a:pt x="5490" y="2553"/>
                    <a:pt x="5485" y="2553"/>
                  </a:cubicBezTo>
                  <a:cubicBezTo>
                    <a:pt x="5343" y="2553"/>
                    <a:pt x="5201" y="2574"/>
                    <a:pt x="5065" y="2617"/>
                  </a:cubicBezTo>
                  <a:cubicBezTo>
                    <a:pt x="4941" y="2531"/>
                    <a:pt x="4802" y="2466"/>
                    <a:pt x="4657" y="2424"/>
                  </a:cubicBezTo>
                  <a:cubicBezTo>
                    <a:pt x="4656" y="2423"/>
                    <a:pt x="4654" y="2420"/>
                    <a:pt x="4651" y="2420"/>
                  </a:cubicBezTo>
                  <a:cubicBezTo>
                    <a:pt x="4648" y="2418"/>
                    <a:pt x="4641" y="2418"/>
                    <a:pt x="4637" y="2416"/>
                  </a:cubicBezTo>
                  <a:cubicBezTo>
                    <a:pt x="4592" y="2407"/>
                    <a:pt x="4547" y="2399"/>
                    <a:pt x="4503" y="2393"/>
                  </a:cubicBezTo>
                  <a:cubicBezTo>
                    <a:pt x="4472" y="2388"/>
                    <a:pt x="4442" y="2383"/>
                    <a:pt x="4410" y="2381"/>
                  </a:cubicBezTo>
                  <a:cubicBezTo>
                    <a:pt x="4382" y="2378"/>
                    <a:pt x="4353" y="2372"/>
                    <a:pt x="4323" y="2370"/>
                  </a:cubicBezTo>
                  <a:cubicBezTo>
                    <a:pt x="4300" y="2370"/>
                    <a:pt x="4278" y="2378"/>
                    <a:pt x="4262" y="2394"/>
                  </a:cubicBezTo>
                  <a:cubicBezTo>
                    <a:pt x="3830" y="2467"/>
                    <a:pt x="3464" y="2869"/>
                    <a:pt x="3347" y="3288"/>
                  </a:cubicBezTo>
                  <a:cubicBezTo>
                    <a:pt x="3252" y="3641"/>
                    <a:pt x="3255" y="4202"/>
                    <a:pt x="3500" y="4522"/>
                  </a:cubicBezTo>
                  <a:cubicBezTo>
                    <a:pt x="2901" y="4555"/>
                    <a:pt x="2286" y="4614"/>
                    <a:pt x="1710" y="4790"/>
                  </a:cubicBezTo>
                  <a:cubicBezTo>
                    <a:pt x="1653" y="4582"/>
                    <a:pt x="1616" y="4372"/>
                    <a:pt x="1602" y="4157"/>
                  </a:cubicBezTo>
                  <a:cubicBezTo>
                    <a:pt x="2015" y="4055"/>
                    <a:pt x="2424" y="3939"/>
                    <a:pt x="2834" y="3819"/>
                  </a:cubicBezTo>
                  <a:cubicBezTo>
                    <a:pt x="2890" y="3803"/>
                    <a:pt x="2863" y="3726"/>
                    <a:pt x="2812" y="3726"/>
                  </a:cubicBezTo>
                  <a:cubicBezTo>
                    <a:pt x="2807" y="3726"/>
                    <a:pt x="2802" y="3727"/>
                    <a:pt x="2797" y="3728"/>
                  </a:cubicBezTo>
                  <a:cubicBezTo>
                    <a:pt x="2396" y="3837"/>
                    <a:pt x="1994" y="3948"/>
                    <a:pt x="1597" y="4071"/>
                  </a:cubicBezTo>
                  <a:cubicBezTo>
                    <a:pt x="1589" y="3926"/>
                    <a:pt x="1591" y="3782"/>
                    <a:pt x="1600" y="3637"/>
                  </a:cubicBezTo>
                  <a:cubicBezTo>
                    <a:pt x="1607" y="3646"/>
                    <a:pt x="1618" y="3650"/>
                    <a:pt x="1629" y="3650"/>
                  </a:cubicBezTo>
                  <a:cubicBezTo>
                    <a:pt x="1633" y="3650"/>
                    <a:pt x="1636" y="3650"/>
                    <a:pt x="1640" y="3648"/>
                  </a:cubicBezTo>
                  <a:cubicBezTo>
                    <a:pt x="2039" y="3540"/>
                    <a:pt x="2431" y="3386"/>
                    <a:pt x="2818" y="3240"/>
                  </a:cubicBezTo>
                  <a:cubicBezTo>
                    <a:pt x="2865" y="3222"/>
                    <a:pt x="2844" y="3158"/>
                    <a:pt x="2801" y="3158"/>
                  </a:cubicBezTo>
                  <a:cubicBezTo>
                    <a:pt x="2797" y="3158"/>
                    <a:pt x="2792" y="3159"/>
                    <a:pt x="2786" y="3161"/>
                  </a:cubicBezTo>
                  <a:cubicBezTo>
                    <a:pt x="2393" y="3288"/>
                    <a:pt x="1989" y="3411"/>
                    <a:pt x="1610" y="3575"/>
                  </a:cubicBezTo>
                  <a:cubicBezTo>
                    <a:pt x="1607" y="3577"/>
                    <a:pt x="1607" y="3580"/>
                    <a:pt x="1604" y="3583"/>
                  </a:cubicBezTo>
                  <a:cubicBezTo>
                    <a:pt x="1616" y="3419"/>
                    <a:pt x="1642" y="3256"/>
                    <a:pt x="1677" y="3097"/>
                  </a:cubicBezTo>
                  <a:cubicBezTo>
                    <a:pt x="2134" y="2914"/>
                    <a:pt x="2603" y="2756"/>
                    <a:pt x="3079" y="2625"/>
                  </a:cubicBezTo>
                  <a:cubicBezTo>
                    <a:pt x="3118" y="2613"/>
                    <a:pt x="3105" y="2548"/>
                    <a:pt x="3067" y="2548"/>
                  </a:cubicBezTo>
                  <a:cubicBezTo>
                    <a:pt x="3064" y="2548"/>
                    <a:pt x="3061" y="2548"/>
                    <a:pt x="3059" y="2549"/>
                  </a:cubicBezTo>
                  <a:cubicBezTo>
                    <a:pt x="2593" y="2651"/>
                    <a:pt x="2138" y="2799"/>
                    <a:pt x="1702" y="2993"/>
                  </a:cubicBezTo>
                  <a:cubicBezTo>
                    <a:pt x="1742" y="2834"/>
                    <a:pt x="1792" y="2678"/>
                    <a:pt x="1849" y="2525"/>
                  </a:cubicBezTo>
                  <a:cubicBezTo>
                    <a:pt x="1932" y="2498"/>
                    <a:pt x="2018" y="2475"/>
                    <a:pt x="2101" y="2448"/>
                  </a:cubicBezTo>
                  <a:cubicBezTo>
                    <a:pt x="2115" y="2442"/>
                    <a:pt x="2123" y="2426"/>
                    <a:pt x="2120" y="2412"/>
                  </a:cubicBezTo>
                  <a:cubicBezTo>
                    <a:pt x="2506" y="2256"/>
                    <a:pt x="2891" y="2107"/>
                    <a:pt x="3298" y="1996"/>
                  </a:cubicBezTo>
                  <a:cubicBezTo>
                    <a:pt x="3344" y="1984"/>
                    <a:pt x="3327" y="1907"/>
                    <a:pt x="3284" y="1907"/>
                  </a:cubicBezTo>
                  <a:cubicBezTo>
                    <a:pt x="3281" y="1907"/>
                    <a:pt x="3278" y="1907"/>
                    <a:pt x="3275" y="1908"/>
                  </a:cubicBezTo>
                  <a:cubicBezTo>
                    <a:pt x="2805" y="2018"/>
                    <a:pt x="2332" y="2173"/>
                    <a:pt x="1903" y="2399"/>
                  </a:cubicBezTo>
                  <a:cubicBezTo>
                    <a:pt x="1972" y="2235"/>
                    <a:pt x="2051" y="2074"/>
                    <a:pt x="2142" y="1918"/>
                  </a:cubicBezTo>
                  <a:cubicBezTo>
                    <a:pt x="2148" y="1927"/>
                    <a:pt x="2157" y="1933"/>
                    <a:pt x="2168" y="1933"/>
                  </a:cubicBezTo>
                  <a:cubicBezTo>
                    <a:pt x="2172" y="1933"/>
                    <a:pt x="2177" y="1931"/>
                    <a:pt x="2182" y="1929"/>
                  </a:cubicBezTo>
                  <a:cubicBezTo>
                    <a:pt x="2585" y="1758"/>
                    <a:pt x="2997" y="1604"/>
                    <a:pt x="3414" y="1471"/>
                  </a:cubicBezTo>
                  <a:cubicBezTo>
                    <a:pt x="3458" y="1457"/>
                    <a:pt x="3436" y="1396"/>
                    <a:pt x="3395" y="1396"/>
                  </a:cubicBezTo>
                  <a:cubicBezTo>
                    <a:pt x="3392" y="1396"/>
                    <a:pt x="3388" y="1397"/>
                    <a:pt x="3384" y="1398"/>
                  </a:cubicBezTo>
                  <a:cubicBezTo>
                    <a:pt x="2973" y="1521"/>
                    <a:pt x="2571" y="1671"/>
                    <a:pt x="2181" y="1849"/>
                  </a:cubicBezTo>
                  <a:cubicBezTo>
                    <a:pt x="2262" y="1717"/>
                    <a:pt x="2349" y="1589"/>
                    <a:pt x="2445" y="1468"/>
                  </a:cubicBezTo>
                  <a:cubicBezTo>
                    <a:pt x="2448" y="1469"/>
                    <a:pt x="2452" y="1469"/>
                    <a:pt x="2455" y="1469"/>
                  </a:cubicBezTo>
                  <a:cubicBezTo>
                    <a:pt x="2459" y="1469"/>
                    <a:pt x="2463" y="1469"/>
                    <a:pt x="2466" y="1468"/>
                  </a:cubicBezTo>
                  <a:cubicBezTo>
                    <a:pt x="2861" y="1277"/>
                    <a:pt x="3258" y="1089"/>
                    <a:pt x="3650" y="890"/>
                  </a:cubicBezTo>
                  <a:cubicBezTo>
                    <a:pt x="3681" y="874"/>
                    <a:pt x="3669" y="829"/>
                    <a:pt x="3640" y="829"/>
                  </a:cubicBezTo>
                  <a:cubicBezTo>
                    <a:pt x="3636" y="829"/>
                    <a:pt x="3632" y="830"/>
                    <a:pt x="3628" y="832"/>
                  </a:cubicBezTo>
                  <a:cubicBezTo>
                    <a:pt x="3260" y="1003"/>
                    <a:pt x="2898" y="1183"/>
                    <a:pt x="2534" y="1361"/>
                  </a:cubicBezTo>
                  <a:cubicBezTo>
                    <a:pt x="3098" y="698"/>
                    <a:pt x="3857" y="261"/>
                    <a:pt x="4657" y="261"/>
                  </a:cubicBezTo>
                  <a:close/>
                  <a:moveTo>
                    <a:pt x="4715" y="0"/>
                  </a:moveTo>
                  <a:cubicBezTo>
                    <a:pt x="2352" y="0"/>
                    <a:pt x="0" y="2960"/>
                    <a:pt x="1616" y="5059"/>
                  </a:cubicBezTo>
                  <a:cubicBezTo>
                    <a:pt x="1635" y="5082"/>
                    <a:pt x="1658" y="5091"/>
                    <a:pt x="1680" y="5091"/>
                  </a:cubicBezTo>
                  <a:cubicBezTo>
                    <a:pt x="1706" y="5091"/>
                    <a:pt x="1732" y="5079"/>
                    <a:pt x="1749" y="5059"/>
                  </a:cubicBezTo>
                  <a:cubicBezTo>
                    <a:pt x="1755" y="5059"/>
                    <a:pt x="1763" y="5057"/>
                    <a:pt x="1771" y="5056"/>
                  </a:cubicBezTo>
                  <a:cubicBezTo>
                    <a:pt x="2421" y="4984"/>
                    <a:pt x="3060" y="4865"/>
                    <a:pt x="3719" y="4833"/>
                  </a:cubicBezTo>
                  <a:cubicBezTo>
                    <a:pt x="3774" y="4833"/>
                    <a:pt x="3825" y="4796"/>
                    <a:pt x="3843" y="4743"/>
                  </a:cubicBezTo>
                  <a:cubicBezTo>
                    <a:pt x="3846" y="4744"/>
                    <a:pt x="3849" y="4744"/>
                    <a:pt x="3852" y="4744"/>
                  </a:cubicBezTo>
                  <a:cubicBezTo>
                    <a:pt x="3925" y="4744"/>
                    <a:pt x="3971" y="4630"/>
                    <a:pt x="3903" y="4589"/>
                  </a:cubicBezTo>
                  <a:cubicBezTo>
                    <a:pt x="3550" y="4372"/>
                    <a:pt x="3546" y="3623"/>
                    <a:pt x="3679" y="3280"/>
                  </a:cubicBezTo>
                  <a:cubicBezTo>
                    <a:pt x="3814" y="2925"/>
                    <a:pt x="4080" y="2762"/>
                    <a:pt x="4412" y="2687"/>
                  </a:cubicBezTo>
                  <a:cubicBezTo>
                    <a:pt x="4458" y="2695"/>
                    <a:pt x="4498" y="2707"/>
                    <a:pt x="4541" y="2716"/>
                  </a:cubicBezTo>
                  <a:cubicBezTo>
                    <a:pt x="4536" y="2734"/>
                    <a:pt x="4551" y="2750"/>
                    <a:pt x="4568" y="2750"/>
                  </a:cubicBezTo>
                  <a:cubicBezTo>
                    <a:pt x="4602" y="2748"/>
                    <a:pt x="4633" y="2745"/>
                    <a:pt x="4668" y="2743"/>
                  </a:cubicBezTo>
                  <a:cubicBezTo>
                    <a:pt x="4890" y="2807"/>
                    <a:pt x="5067" y="2899"/>
                    <a:pt x="5202" y="3017"/>
                  </a:cubicBezTo>
                  <a:cubicBezTo>
                    <a:pt x="5223" y="3041"/>
                    <a:pt x="5236" y="3067"/>
                    <a:pt x="5252" y="3092"/>
                  </a:cubicBezTo>
                  <a:cubicBezTo>
                    <a:pt x="5232" y="3114"/>
                    <a:pt x="5250" y="3146"/>
                    <a:pt x="5277" y="3146"/>
                  </a:cubicBezTo>
                  <a:cubicBezTo>
                    <a:pt x="5280" y="3146"/>
                    <a:pt x="5283" y="3146"/>
                    <a:pt x="5287" y="3145"/>
                  </a:cubicBezTo>
                  <a:cubicBezTo>
                    <a:pt x="5389" y="3322"/>
                    <a:pt x="5443" y="3513"/>
                    <a:pt x="5547" y="3695"/>
                  </a:cubicBezTo>
                  <a:cubicBezTo>
                    <a:pt x="5551" y="3704"/>
                    <a:pt x="5561" y="3711"/>
                    <a:pt x="5571" y="3715"/>
                  </a:cubicBezTo>
                  <a:cubicBezTo>
                    <a:pt x="5730" y="4788"/>
                    <a:pt x="4761" y="6368"/>
                    <a:pt x="4090" y="6954"/>
                  </a:cubicBezTo>
                  <a:cubicBezTo>
                    <a:pt x="3373" y="7579"/>
                    <a:pt x="2565" y="8095"/>
                    <a:pt x="1819" y="8685"/>
                  </a:cubicBezTo>
                  <a:cubicBezTo>
                    <a:pt x="1739" y="8749"/>
                    <a:pt x="1752" y="8843"/>
                    <a:pt x="1804" y="8900"/>
                  </a:cubicBezTo>
                  <a:cubicBezTo>
                    <a:pt x="1812" y="9024"/>
                    <a:pt x="1825" y="9147"/>
                    <a:pt x="1841" y="9270"/>
                  </a:cubicBezTo>
                  <a:cubicBezTo>
                    <a:pt x="1832" y="9273"/>
                    <a:pt x="1820" y="9275"/>
                    <a:pt x="1809" y="9276"/>
                  </a:cubicBezTo>
                  <a:cubicBezTo>
                    <a:pt x="1764" y="9287"/>
                    <a:pt x="1769" y="9355"/>
                    <a:pt x="1812" y="9355"/>
                  </a:cubicBezTo>
                  <a:cubicBezTo>
                    <a:pt x="1814" y="9355"/>
                    <a:pt x="1816" y="9355"/>
                    <a:pt x="1819" y="9354"/>
                  </a:cubicBezTo>
                  <a:lnTo>
                    <a:pt x="1852" y="9348"/>
                  </a:lnTo>
                  <a:cubicBezTo>
                    <a:pt x="1886" y="9587"/>
                    <a:pt x="1927" y="9826"/>
                    <a:pt x="1964" y="10064"/>
                  </a:cubicBezTo>
                  <a:cubicBezTo>
                    <a:pt x="2020" y="10427"/>
                    <a:pt x="2020" y="10840"/>
                    <a:pt x="2163" y="11179"/>
                  </a:cubicBezTo>
                  <a:cubicBezTo>
                    <a:pt x="2176" y="11211"/>
                    <a:pt x="2206" y="11235"/>
                    <a:pt x="2240" y="11243"/>
                  </a:cubicBezTo>
                  <a:cubicBezTo>
                    <a:pt x="2229" y="11311"/>
                    <a:pt x="2273" y="11389"/>
                    <a:pt x="2360" y="11389"/>
                  </a:cubicBezTo>
                  <a:cubicBezTo>
                    <a:pt x="2365" y="11389"/>
                    <a:pt x="2370" y="11389"/>
                    <a:pt x="2375" y="11388"/>
                  </a:cubicBezTo>
                  <a:cubicBezTo>
                    <a:pt x="4426" y="11208"/>
                    <a:pt x="6621" y="10830"/>
                    <a:pt x="8575" y="10170"/>
                  </a:cubicBezTo>
                  <a:cubicBezTo>
                    <a:pt x="8594" y="10164"/>
                    <a:pt x="8613" y="10151"/>
                    <a:pt x="8626" y="10135"/>
                  </a:cubicBezTo>
                  <a:cubicBezTo>
                    <a:pt x="8696" y="10119"/>
                    <a:pt x="8744" y="10056"/>
                    <a:pt x="8737" y="9984"/>
                  </a:cubicBezTo>
                  <a:cubicBezTo>
                    <a:pt x="8701" y="9665"/>
                    <a:pt x="8514" y="9342"/>
                    <a:pt x="8379" y="9053"/>
                  </a:cubicBezTo>
                  <a:cubicBezTo>
                    <a:pt x="8242" y="8752"/>
                    <a:pt x="8084" y="8460"/>
                    <a:pt x="7905" y="8180"/>
                  </a:cubicBezTo>
                  <a:cubicBezTo>
                    <a:pt x="7885" y="8147"/>
                    <a:pt x="7855" y="8134"/>
                    <a:pt x="7825" y="8134"/>
                  </a:cubicBezTo>
                  <a:cubicBezTo>
                    <a:pt x="7795" y="8134"/>
                    <a:pt x="7765" y="8148"/>
                    <a:pt x="7743" y="8170"/>
                  </a:cubicBezTo>
                  <a:cubicBezTo>
                    <a:pt x="7727" y="8165"/>
                    <a:pt x="7711" y="8163"/>
                    <a:pt x="7694" y="8163"/>
                  </a:cubicBezTo>
                  <a:cubicBezTo>
                    <a:pt x="7674" y="8163"/>
                    <a:pt x="7653" y="8167"/>
                    <a:pt x="7635" y="8175"/>
                  </a:cubicBezTo>
                  <a:cubicBezTo>
                    <a:pt x="6954" y="8438"/>
                    <a:pt x="6275" y="8637"/>
                    <a:pt x="5577" y="8825"/>
                  </a:cubicBezTo>
                  <a:cubicBezTo>
                    <a:pt x="7078" y="6466"/>
                    <a:pt x="9428" y="1459"/>
                    <a:pt x="5582" y="142"/>
                  </a:cubicBezTo>
                  <a:cubicBezTo>
                    <a:pt x="5298" y="45"/>
                    <a:pt x="5006" y="0"/>
                    <a:pt x="4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44" name="Google Shape;1144;g3865ffe1af3_0_163" title="load_test.png"/>
          <p:cNvPicPr preferRelativeResize="0"/>
          <p:nvPr/>
        </p:nvPicPr>
        <p:blipFill rotWithShape="1">
          <a:blip r:embed="rId3">
            <a:alphaModFix/>
          </a:blip>
          <a:srcRect b="0" l="0" r="32840" t="0"/>
          <a:stretch/>
        </p:blipFill>
        <p:spPr>
          <a:xfrm>
            <a:off x="3185850" y="1017725"/>
            <a:ext cx="5445775" cy="386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3865ffe1af3_0_20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000"/>
              <a:t>JMeter: </a:t>
            </a:r>
            <a:r>
              <a:rPr lang="en" sz="2000"/>
              <a:t>Stress Test Configuration</a:t>
            </a:r>
            <a:endParaRPr sz="2000">
              <a:highlight>
                <a:schemeClr val="dk2"/>
              </a:highlight>
            </a:endParaRPr>
          </a:p>
        </p:txBody>
      </p:sp>
      <p:sp>
        <p:nvSpPr>
          <p:cNvPr id="1150" name="Google Shape;1150;g3865ffe1af3_0_204"/>
          <p:cNvSpPr txBox="1"/>
          <p:nvPr>
            <p:ph idx="2" type="subTitle"/>
          </p:nvPr>
        </p:nvSpPr>
        <p:spPr>
          <a:xfrm>
            <a:off x="314325" y="1372225"/>
            <a:ext cx="2682600" cy="15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en" sz="1300">
                <a:solidFill>
                  <a:srgbClr val="000000"/>
                </a:solidFill>
              </a:rPr>
              <a:t>Threads (Users): </a:t>
            </a:r>
            <a:r>
              <a:rPr lang="en" sz="1300">
                <a:solidFill>
                  <a:srgbClr val="000000"/>
                </a:solidFill>
              </a:rPr>
              <a:t>100 (5x normal load).</a:t>
            </a:r>
            <a:endParaRPr b="1"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en" sz="1300">
                <a:solidFill>
                  <a:srgbClr val="000000"/>
                </a:solidFill>
              </a:rPr>
              <a:t>Ramp-up Period: </a:t>
            </a:r>
            <a:r>
              <a:rPr lang="en" sz="1300">
                <a:solidFill>
                  <a:srgbClr val="000000"/>
                </a:solidFill>
              </a:rPr>
              <a:t>10s (Aggressive loading, 10 users/sec).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en" sz="1300">
                <a:solidFill>
                  <a:srgbClr val="000000"/>
                </a:solidFill>
              </a:rPr>
              <a:t>Duration:</a:t>
            </a:r>
            <a:r>
              <a:rPr lang="en" sz="1300">
                <a:solidFill>
                  <a:srgbClr val="000000"/>
                </a:solidFill>
              </a:rPr>
              <a:t> 300s</a:t>
            </a:r>
            <a:endParaRPr sz="1300">
              <a:solidFill>
                <a:srgbClr val="000000"/>
              </a:solidFill>
            </a:endParaRPr>
          </a:p>
        </p:txBody>
      </p:sp>
      <p:sp>
        <p:nvSpPr>
          <p:cNvPr id="1151" name="Google Shape;1151;g3865ffe1af3_0_204"/>
          <p:cNvSpPr/>
          <p:nvPr/>
        </p:nvSpPr>
        <p:spPr>
          <a:xfrm>
            <a:off x="8430775" y="-92925"/>
            <a:ext cx="314505" cy="772588"/>
          </a:xfrm>
          <a:custGeom>
            <a:rect b="b" l="l" r="r" t="t"/>
            <a:pathLst>
              <a:path extrusionOk="0" h="15368" w="6256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52" name="Google Shape;1152;g3865ffe1af3_0_204"/>
          <p:cNvGrpSpPr/>
          <p:nvPr/>
        </p:nvGrpSpPr>
        <p:grpSpPr>
          <a:xfrm>
            <a:off x="5106475" y="1762918"/>
            <a:ext cx="296295" cy="630582"/>
            <a:chOff x="3650050" y="3013043"/>
            <a:chExt cx="296295" cy="630582"/>
          </a:xfrm>
        </p:grpSpPr>
        <p:sp>
          <p:nvSpPr>
            <p:cNvPr id="1153" name="Google Shape;1153;g3865ffe1af3_0_204"/>
            <p:cNvSpPr/>
            <p:nvPr/>
          </p:nvSpPr>
          <p:spPr>
            <a:xfrm>
              <a:off x="3650050" y="3120075"/>
              <a:ext cx="105625" cy="404150"/>
            </a:xfrm>
            <a:custGeom>
              <a:rect b="b" l="l" r="r" t="t"/>
              <a:pathLst>
                <a:path extrusionOk="0" h="16166" w="4225">
                  <a:moveTo>
                    <a:pt x="0" y="0"/>
                  </a:moveTo>
                  <a:cubicBezTo>
                    <a:pt x="3194" y="4563"/>
                    <a:pt x="1361" y="11389"/>
                    <a:pt x="4225" y="1616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g3865ffe1af3_0_204"/>
            <p:cNvSpPr/>
            <p:nvPr/>
          </p:nvSpPr>
          <p:spPr>
            <a:xfrm>
              <a:off x="3797000" y="3597700"/>
              <a:ext cx="27550" cy="45925"/>
            </a:xfrm>
            <a:custGeom>
              <a:rect b="b" l="l" r="r" t="t"/>
              <a:pathLst>
                <a:path extrusionOk="0" h="1837" w="1102">
                  <a:moveTo>
                    <a:pt x="0" y="0"/>
                  </a:moveTo>
                  <a:cubicBezTo>
                    <a:pt x="505" y="505"/>
                    <a:pt x="876" y="1160"/>
                    <a:pt x="1102" y="1837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g3865ffe1af3_0_204"/>
            <p:cNvSpPr/>
            <p:nvPr/>
          </p:nvSpPr>
          <p:spPr>
            <a:xfrm rot="750535">
              <a:off x="3798200" y="3019685"/>
              <a:ext cx="105629" cy="404166"/>
            </a:xfrm>
            <a:custGeom>
              <a:rect b="b" l="l" r="r" t="t"/>
              <a:pathLst>
                <a:path extrusionOk="0" h="16166" w="4225">
                  <a:moveTo>
                    <a:pt x="0" y="0"/>
                  </a:moveTo>
                  <a:cubicBezTo>
                    <a:pt x="3194" y="4563"/>
                    <a:pt x="1361" y="11389"/>
                    <a:pt x="4225" y="1616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g3865ffe1af3_0_204"/>
            <p:cNvSpPr/>
            <p:nvPr/>
          </p:nvSpPr>
          <p:spPr>
            <a:xfrm rot="750535">
              <a:off x="3877918" y="3513598"/>
              <a:ext cx="27551" cy="45927"/>
            </a:xfrm>
            <a:custGeom>
              <a:rect b="b" l="l" r="r" t="t"/>
              <a:pathLst>
                <a:path extrusionOk="0" h="1837" w="1102">
                  <a:moveTo>
                    <a:pt x="0" y="0"/>
                  </a:moveTo>
                  <a:cubicBezTo>
                    <a:pt x="505" y="505"/>
                    <a:pt x="876" y="1160"/>
                    <a:pt x="1102" y="1837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7" name="Google Shape;1157;g3865ffe1af3_0_204"/>
          <p:cNvGrpSpPr/>
          <p:nvPr/>
        </p:nvGrpSpPr>
        <p:grpSpPr>
          <a:xfrm rot="10800000">
            <a:off x="-228867" y="359228"/>
            <a:ext cx="1153088" cy="1153077"/>
            <a:chOff x="7142934" y="1369624"/>
            <a:chExt cx="1501026" cy="1501011"/>
          </a:xfrm>
        </p:grpSpPr>
        <p:sp>
          <p:nvSpPr>
            <p:cNvPr id="1158" name="Google Shape;1158;g3865ffe1af3_0_204"/>
            <p:cNvSpPr/>
            <p:nvPr/>
          </p:nvSpPr>
          <p:spPr>
            <a:xfrm rot="-1727443">
              <a:off x="7432993" y="1702004"/>
              <a:ext cx="1050224" cy="85715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59" name="Google Shape;1159;g3865ffe1af3_0_204"/>
            <p:cNvGrpSpPr/>
            <p:nvPr/>
          </p:nvGrpSpPr>
          <p:grpSpPr>
            <a:xfrm rot="-8099849">
              <a:off x="7422585" y="1529612"/>
              <a:ext cx="941724" cy="1181037"/>
              <a:chOff x="6671100" y="3786900"/>
              <a:chExt cx="586825" cy="735950"/>
            </a:xfrm>
          </p:grpSpPr>
          <p:sp>
            <p:nvSpPr>
              <p:cNvPr id="1160" name="Google Shape;1160;g3865ffe1af3_0_204"/>
              <p:cNvSpPr/>
              <p:nvPr/>
            </p:nvSpPr>
            <p:spPr>
              <a:xfrm>
                <a:off x="6671100" y="3786900"/>
                <a:ext cx="586825" cy="735950"/>
              </a:xfrm>
              <a:custGeom>
                <a:rect b="b" l="l" r="r" t="t"/>
                <a:pathLst>
                  <a:path extrusionOk="0" h="29438" w="23473">
                    <a:moveTo>
                      <a:pt x="8387" y="307"/>
                    </a:moveTo>
                    <a:cubicBezTo>
                      <a:pt x="8261" y="835"/>
                      <a:pt x="8125" y="1359"/>
                      <a:pt x="7987" y="1883"/>
                    </a:cubicBezTo>
                    <a:cubicBezTo>
                      <a:pt x="7974" y="1875"/>
                      <a:pt x="7960" y="1869"/>
                      <a:pt x="7947" y="1866"/>
                    </a:cubicBezTo>
                    <a:cubicBezTo>
                      <a:pt x="7798" y="1834"/>
                      <a:pt x="7648" y="1818"/>
                      <a:pt x="7499" y="1818"/>
                    </a:cubicBezTo>
                    <a:cubicBezTo>
                      <a:pt x="6977" y="1818"/>
                      <a:pt x="6473" y="2012"/>
                      <a:pt x="6095" y="2368"/>
                    </a:cubicBezTo>
                    <a:cubicBezTo>
                      <a:pt x="6250" y="1730"/>
                      <a:pt x="6463" y="1102"/>
                      <a:pt x="6862" y="725"/>
                    </a:cubicBezTo>
                    <a:lnTo>
                      <a:pt x="6862" y="726"/>
                    </a:lnTo>
                    <a:cubicBezTo>
                      <a:pt x="7316" y="465"/>
                      <a:pt x="7834" y="337"/>
                      <a:pt x="8387" y="307"/>
                    </a:cubicBezTo>
                    <a:close/>
                    <a:moveTo>
                      <a:pt x="7487" y="2035"/>
                    </a:moveTo>
                    <a:cubicBezTo>
                      <a:pt x="7620" y="2035"/>
                      <a:pt x="7754" y="2048"/>
                      <a:pt x="7890" y="2075"/>
                    </a:cubicBezTo>
                    <a:cubicBezTo>
                      <a:pt x="7897" y="2075"/>
                      <a:pt x="7904" y="2076"/>
                      <a:pt x="7912" y="2076"/>
                    </a:cubicBezTo>
                    <a:cubicBezTo>
                      <a:pt x="7919" y="2076"/>
                      <a:pt x="7927" y="2075"/>
                      <a:pt x="7934" y="2075"/>
                    </a:cubicBezTo>
                    <a:lnTo>
                      <a:pt x="7934" y="2075"/>
                    </a:lnTo>
                    <a:cubicBezTo>
                      <a:pt x="7608" y="3286"/>
                      <a:pt x="7252" y="4492"/>
                      <a:pt x="6890" y="5697"/>
                    </a:cubicBezTo>
                    <a:cubicBezTo>
                      <a:pt x="6871" y="5681"/>
                      <a:pt x="6847" y="5672"/>
                      <a:pt x="6823" y="5670"/>
                    </a:cubicBezTo>
                    <a:cubicBezTo>
                      <a:pt x="6787" y="5669"/>
                      <a:pt x="6751" y="5668"/>
                      <a:pt x="6714" y="5668"/>
                    </a:cubicBezTo>
                    <a:cubicBezTo>
                      <a:pt x="6198" y="5668"/>
                      <a:pt x="5669" y="5795"/>
                      <a:pt x="5214" y="6046"/>
                    </a:cubicBezTo>
                    <a:lnTo>
                      <a:pt x="5802" y="3729"/>
                    </a:lnTo>
                    <a:cubicBezTo>
                      <a:pt x="5881" y="3413"/>
                      <a:pt x="5950" y="3026"/>
                      <a:pt x="6036" y="2631"/>
                    </a:cubicBezTo>
                    <a:cubicBezTo>
                      <a:pt x="6436" y="2253"/>
                      <a:pt x="6943" y="2035"/>
                      <a:pt x="7487" y="2035"/>
                    </a:cubicBezTo>
                    <a:close/>
                    <a:moveTo>
                      <a:pt x="6833" y="5885"/>
                    </a:moveTo>
                    <a:cubicBezTo>
                      <a:pt x="6304" y="7642"/>
                      <a:pt x="5762" y="9395"/>
                      <a:pt x="5277" y="11158"/>
                    </a:cubicBezTo>
                    <a:cubicBezTo>
                      <a:pt x="4281" y="14780"/>
                      <a:pt x="3290" y="18414"/>
                      <a:pt x="2420" y="22070"/>
                    </a:cubicBezTo>
                    <a:cubicBezTo>
                      <a:pt x="1779" y="22152"/>
                      <a:pt x="1226" y="22397"/>
                      <a:pt x="915" y="22939"/>
                    </a:cubicBezTo>
                    <a:cubicBezTo>
                      <a:pt x="982" y="22700"/>
                      <a:pt x="1044" y="22456"/>
                      <a:pt x="1111" y="22215"/>
                    </a:cubicBezTo>
                    <a:cubicBezTo>
                      <a:pt x="1419" y="21916"/>
                      <a:pt x="1728" y="21618"/>
                      <a:pt x="2028" y="21310"/>
                    </a:cubicBezTo>
                    <a:cubicBezTo>
                      <a:pt x="2060" y="21277"/>
                      <a:pt x="2028" y="21231"/>
                      <a:pt x="1992" y="21231"/>
                    </a:cubicBezTo>
                    <a:cubicBezTo>
                      <a:pt x="1982" y="21231"/>
                      <a:pt x="1971" y="21235"/>
                      <a:pt x="1961" y="21245"/>
                    </a:cubicBezTo>
                    <a:cubicBezTo>
                      <a:pt x="1687" y="21511"/>
                      <a:pt x="1420" y="21785"/>
                      <a:pt x="1153" y="22058"/>
                    </a:cubicBezTo>
                    <a:cubicBezTo>
                      <a:pt x="1258" y="21672"/>
                      <a:pt x="1357" y="21283"/>
                      <a:pt x="1460" y="20896"/>
                    </a:cubicBezTo>
                    <a:cubicBezTo>
                      <a:pt x="1725" y="20558"/>
                      <a:pt x="2016" y="20241"/>
                      <a:pt x="2330" y="19947"/>
                    </a:cubicBezTo>
                    <a:cubicBezTo>
                      <a:pt x="2369" y="19911"/>
                      <a:pt x="2333" y="19859"/>
                      <a:pt x="2292" y="19859"/>
                    </a:cubicBezTo>
                    <a:cubicBezTo>
                      <a:pt x="2280" y="19859"/>
                      <a:pt x="2268" y="19863"/>
                      <a:pt x="2257" y="19873"/>
                    </a:cubicBezTo>
                    <a:cubicBezTo>
                      <a:pt x="1986" y="20100"/>
                      <a:pt x="1741" y="20359"/>
                      <a:pt x="1527" y="20641"/>
                    </a:cubicBezTo>
                    <a:cubicBezTo>
                      <a:pt x="1634" y="20231"/>
                      <a:pt x="1739" y="19822"/>
                      <a:pt x="1844" y="19412"/>
                    </a:cubicBezTo>
                    <a:cubicBezTo>
                      <a:pt x="2174" y="19044"/>
                      <a:pt x="2526" y="18696"/>
                      <a:pt x="2899" y="18373"/>
                    </a:cubicBezTo>
                    <a:cubicBezTo>
                      <a:pt x="2931" y="18345"/>
                      <a:pt x="2902" y="18295"/>
                      <a:pt x="2868" y="18295"/>
                    </a:cubicBezTo>
                    <a:cubicBezTo>
                      <a:pt x="2861" y="18295"/>
                      <a:pt x="2854" y="18297"/>
                      <a:pt x="2847" y="18303"/>
                    </a:cubicBezTo>
                    <a:cubicBezTo>
                      <a:pt x="2501" y="18567"/>
                      <a:pt x="2184" y="18867"/>
                      <a:pt x="1900" y="19197"/>
                    </a:cubicBezTo>
                    <a:cubicBezTo>
                      <a:pt x="2010" y="18770"/>
                      <a:pt x="2115" y="18341"/>
                      <a:pt x="2222" y="17912"/>
                    </a:cubicBezTo>
                    <a:cubicBezTo>
                      <a:pt x="2547" y="17560"/>
                      <a:pt x="2872" y="17214"/>
                      <a:pt x="3234" y="16895"/>
                    </a:cubicBezTo>
                    <a:cubicBezTo>
                      <a:pt x="3273" y="16863"/>
                      <a:pt x="3237" y="16814"/>
                      <a:pt x="3196" y="16814"/>
                    </a:cubicBezTo>
                    <a:cubicBezTo>
                      <a:pt x="3186" y="16814"/>
                      <a:pt x="3174" y="16817"/>
                      <a:pt x="3164" y="16825"/>
                    </a:cubicBezTo>
                    <a:cubicBezTo>
                      <a:pt x="2844" y="17083"/>
                      <a:pt x="2547" y="17370"/>
                      <a:pt x="2281" y="17683"/>
                    </a:cubicBezTo>
                    <a:cubicBezTo>
                      <a:pt x="2383" y="17273"/>
                      <a:pt x="2485" y="16863"/>
                      <a:pt x="2587" y="16454"/>
                    </a:cubicBezTo>
                    <a:cubicBezTo>
                      <a:pt x="2949" y="16127"/>
                      <a:pt x="3304" y="15796"/>
                      <a:pt x="3656" y="15458"/>
                    </a:cubicBezTo>
                    <a:cubicBezTo>
                      <a:pt x="3687" y="15428"/>
                      <a:pt x="3659" y="15387"/>
                      <a:pt x="3626" y="15387"/>
                    </a:cubicBezTo>
                    <a:cubicBezTo>
                      <a:pt x="3616" y="15387"/>
                      <a:pt x="3606" y="15391"/>
                      <a:pt x="3598" y="15399"/>
                    </a:cubicBezTo>
                    <a:cubicBezTo>
                      <a:pt x="3268" y="15697"/>
                      <a:pt x="2944" y="16001"/>
                      <a:pt x="2624" y="16309"/>
                    </a:cubicBezTo>
                    <a:cubicBezTo>
                      <a:pt x="2723" y="15914"/>
                      <a:pt x="2820" y="15520"/>
                      <a:pt x="2920" y="15126"/>
                    </a:cubicBezTo>
                    <a:cubicBezTo>
                      <a:pt x="3280" y="14764"/>
                      <a:pt x="3641" y="14401"/>
                      <a:pt x="3991" y="14030"/>
                    </a:cubicBezTo>
                    <a:cubicBezTo>
                      <a:pt x="4018" y="14002"/>
                      <a:pt x="3993" y="13963"/>
                      <a:pt x="3963" y="13963"/>
                    </a:cubicBezTo>
                    <a:cubicBezTo>
                      <a:pt x="3954" y="13963"/>
                      <a:pt x="3945" y="13967"/>
                      <a:pt x="3937" y="13976"/>
                    </a:cubicBezTo>
                    <a:cubicBezTo>
                      <a:pt x="3604" y="14305"/>
                      <a:pt x="3279" y="14643"/>
                      <a:pt x="2955" y="14983"/>
                    </a:cubicBezTo>
                    <a:cubicBezTo>
                      <a:pt x="3038" y="14654"/>
                      <a:pt x="3119" y="14326"/>
                      <a:pt x="3202" y="13999"/>
                    </a:cubicBezTo>
                    <a:cubicBezTo>
                      <a:pt x="3206" y="14019"/>
                      <a:pt x="3223" y="14031"/>
                      <a:pt x="3241" y="14031"/>
                    </a:cubicBezTo>
                    <a:cubicBezTo>
                      <a:pt x="3253" y="14031"/>
                      <a:pt x="3266" y="14025"/>
                      <a:pt x="3274" y="14014"/>
                    </a:cubicBezTo>
                    <a:cubicBezTo>
                      <a:pt x="3615" y="13526"/>
                      <a:pt x="4013" y="13081"/>
                      <a:pt x="4463" y="12691"/>
                    </a:cubicBezTo>
                    <a:cubicBezTo>
                      <a:pt x="4494" y="12663"/>
                      <a:pt x="4466" y="12623"/>
                      <a:pt x="4433" y="12623"/>
                    </a:cubicBezTo>
                    <a:cubicBezTo>
                      <a:pt x="4424" y="12623"/>
                      <a:pt x="4414" y="12626"/>
                      <a:pt x="4406" y="12634"/>
                    </a:cubicBezTo>
                    <a:cubicBezTo>
                      <a:pt x="3942" y="13016"/>
                      <a:pt x="3539" y="13467"/>
                      <a:pt x="3209" y="13971"/>
                    </a:cubicBezTo>
                    <a:cubicBezTo>
                      <a:pt x="3328" y="13489"/>
                      <a:pt x="3449" y="13010"/>
                      <a:pt x="3570" y="12530"/>
                    </a:cubicBezTo>
                    <a:cubicBezTo>
                      <a:pt x="3574" y="12527"/>
                      <a:pt x="3578" y="12527"/>
                      <a:pt x="3580" y="12522"/>
                    </a:cubicBezTo>
                    <a:cubicBezTo>
                      <a:pt x="3897" y="12022"/>
                      <a:pt x="4276" y="11591"/>
                      <a:pt x="4747" y="11231"/>
                    </a:cubicBezTo>
                    <a:cubicBezTo>
                      <a:pt x="4788" y="11199"/>
                      <a:pt x="4764" y="11136"/>
                      <a:pt x="4724" y="11136"/>
                    </a:cubicBezTo>
                    <a:cubicBezTo>
                      <a:pt x="4716" y="11136"/>
                      <a:pt x="4707" y="11139"/>
                      <a:pt x="4697" y="11145"/>
                    </a:cubicBezTo>
                    <a:cubicBezTo>
                      <a:pt x="4262" y="11440"/>
                      <a:pt x="3899" y="11829"/>
                      <a:pt x="3633" y="12281"/>
                    </a:cubicBezTo>
                    <a:cubicBezTo>
                      <a:pt x="3653" y="12198"/>
                      <a:pt x="3672" y="12117"/>
                      <a:pt x="3695" y="12034"/>
                    </a:cubicBezTo>
                    <a:cubicBezTo>
                      <a:pt x="3802" y="11612"/>
                      <a:pt x="3908" y="11190"/>
                      <a:pt x="4017" y="10767"/>
                    </a:cubicBezTo>
                    <a:cubicBezTo>
                      <a:pt x="4409" y="10464"/>
                      <a:pt x="4767" y="10119"/>
                      <a:pt x="5085" y="9738"/>
                    </a:cubicBezTo>
                    <a:cubicBezTo>
                      <a:pt x="5113" y="9703"/>
                      <a:pt x="5083" y="9657"/>
                      <a:pt x="5050" y="9657"/>
                    </a:cubicBezTo>
                    <a:cubicBezTo>
                      <a:pt x="5039" y="9657"/>
                      <a:pt x="5029" y="9662"/>
                      <a:pt x="5019" y="9672"/>
                    </a:cubicBezTo>
                    <a:cubicBezTo>
                      <a:pt x="4718" y="10002"/>
                      <a:pt x="4396" y="10313"/>
                      <a:pt x="4058" y="10603"/>
                    </a:cubicBezTo>
                    <a:cubicBezTo>
                      <a:pt x="4162" y="10193"/>
                      <a:pt x="4265" y="9784"/>
                      <a:pt x="4369" y="9376"/>
                    </a:cubicBezTo>
                    <a:cubicBezTo>
                      <a:pt x="4755" y="9008"/>
                      <a:pt x="5139" y="8639"/>
                      <a:pt x="5521" y="8270"/>
                    </a:cubicBezTo>
                    <a:cubicBezTo>
                      <a:pt x="5555" y="8237"/>
                      <a:pt x="5523" y="8192"/>
                      <a:pt x="5487" y="8192"/>
                    </a:cubicBezTo>
                    <a:cubicBezTo>
                      <a:pt x="5476" y="8192"/>
                      <a:pt x="5466" y="8196"/>
                      <a:pt x="5456" y="8204"/>
                    </a:cubicBezTo>
                    <a:cubicBezTo>
                      <a:pt x="5100" y="8523"/>
                      <a:pt x="4756" y="8853"/>
                      <a:pt x="4417" y="9188"/>
                    </a:cubicBezTo>
                    <a:cubicBezTo>
                      <a:pt x="4525" y="8762"/>
                      <a:pt x="4632" y="8335"/>
                      <a:pt x="4740" y="7910"/>
                    </a:cubicBezTo>
                    <a:cubicBezTo>
                      <a:pt x="4920" y="7745"/>
                      <a:pt x="5175" y="7564"/>
                      <a:pt x="5241" y="7506"/>
                    </a:cubicBezTo>
                    <a:cubicBezTo>
                      <a:pt x="5478" y="7301"/>
                      <a:pt x="5711" y="7092"/>
                      <a:pt x="5940" y="6877"/>
                    </a:cubicBezTo>
                    <a:cubicBezTo>
                      <a:pt x="5972" y="6847"/>
                      <a:pt x="5942" y="6805"/>
                      <a:pt x="5908" y="6805"/>
                    </a:cubicBezTo>
                    <a:cubicBezTo>
                      <a:pt x="5898" y="6805"/>
                      <a:pt x="5888" y="6808"/>
                      <a:pt x="5878" y="6816"/>
                    </a:cubicBezTo>
                    <a:cubicBezTo>
                      <a:pt x="5540" y="7093"/>
                      <a:pt x="5214" y="7382"/>
                      <a:pt x="4892" y="7675"/>
                    </a:cubicBezTo>
                    <a:cubicBezTo>
                      <a:pt x="4863" y="7701"/>
                      <a:pt x="4822" y="7731"/>
                      <a:pt x="4779" y="7764"/>
                    </a:cubicBezTo>
                    <a:cubicBezTo>
                      <a:pt x="4863" y="7427"/>
                      <a:pt x="4949" y="7090"/>
                      <a:pt x="5034" y="6754"/>
                    </a:cubicBezTo>
                    <a:cubicBezTo>
                      <a:pt x="5137" y="6677"/>
                      <a:pt x="5245" y="6609"/>
                      <a:pt x="5357" y="6548"/>
                    </a:cubicBezTo>
                    <a:cubicBezTo>
                      <a:pt x="5393" y="6529"/>
                      <a:pt x="5370" y="6482"/>
                      <a:pt x="5338" y="6482"/>
                    </a:cubicBezTo>
                    <a:cubicBezTo>
                      <a:pt x="5333" y="6482"/>
                      <a:pt x="5327" y="6484"/>
                      <a:pt x="5322" y="6486"/>
                    </a:cubicBezTo>
                    <a:cubicBezTo>
                      <a:pt x="5233" y="6529"/>
                      <a:pt x="5147" y="6577"/>
                      <a:pt x="5065" y="6633"/>
                    </a:cubicBezTo>
                    <a:cubicBezTo>
                      <a:pt x="5077" y="6588"/>
                      <a:pt x="5088" y="6542"/>
                      <a:pt x="5099" y="6497"/>
                    </a:cubicBezTo>
                    <a:lnTo>
                      <a:pt x="5156" y="6274"/>
                    </a:lnTo>
                    <a:cubicBezTo>
                      <a:pt x="5693" y="6030"/>
                      <a:pt x="6215" y="5893"/>
                      <a:pt x="6823" y="5887"/>
                    </a:cubicBezTo>
                    <a:cubicBezTo>
                      <a:pt x="6827" y="5887"/>
                      <a:pt x="6830" y="5885"/>
                      <a:pt x="6833" y="5885"/>
                    </a:cubicBezTo>
                    <a:close/>
                    <a:moveTo>
                      <a:pt x="8670" y="300"/>
                    </a:moveTo>
                    <a:cubicBezTo>
                      <a:pt x="10621" y="300"/>
                      <a:pt x="12949" y="1355"/>
                      <a:pt x="14509" y="1855"/>
                    </a:cubicBezTo>
                    <a:cubicBezTo>
                      <a:pt x="16740" y="2569"/>
                      <a:pt x="18976" y="3240"/>
                      <a:pt x="21317" y="3468"/>
                    </a:cubicBezTo>
                    <a:cubicBezTo>
                      <a:pt x="19406" y="10447"/>
                      <a:pt x="17660" y="17613"/>
                      <a:pt x="16775" y="24804"/>
                    </a:cubicBezTo>
                    <a:cubicBezTo>
                      <a:pt x="13079" y="24015"/>
                      <a:pt x="9383" y="23228"/>
                      <a:pt x="5685" y="22443"/>
                    </a:cubicBezTo>
                    <a:cubicBezTo>
                      <a:pt x="4958" y="22290"/>
                      <a:pt x="3919" y="22039"/>
                      <a:pt x="2972" y="22039"/>
                    </a:cubicBezTo>
                    <a:cubicBezTo>
                      <a:pt x="2848" y="22039"/>
                      <a:pt x="2725" y="22043"/>
                      <a:pt x="2605" y="22053"/>
                    </a:cubicBezTo>
                    <a:cubicBezTo>
                      <a:pt x="3609" y="18453"/>
                      <a:pt x="4500" y="14822"/>
                      <a:pt x="5493" y="11217"/>
                    </a:cubicBezTo>
                    <a:cubicBezTo>
                      <a:pt x="6495" y="7586"/>
                      <a:pt x="7759" y="3997"/>
                      <a:pt x="8600" y="326"/>
                    </a:cubicBezTo>
                    <a:cubicBezTo>
                      <a:pt x="8602" y="317"/>
                      <a:pt x="8602" y="309"/>
                      <a:pt x="8600" y="301"/>
                    </a:cubicBezTo>
                    <a:cubicBezTo>
                      <a:pt x="8623" y="300"/>
                      <a:pt x="8646" y="300"/>
                      <a:pt x="8670" y="300"/>
                    </a:cubicBezTo>
                    <a:close/>
                    <a:moveTo>
                      <a:pt x="20948" y="5943"/>
                    </a:moveTo>
                    <a:cubicBezTo>
                      <a:pt x="21074" y="6979"/>
                      <a:pt x="21872" y="7820"/>
                      <a:pt x="22938" y="8018"/>
                    </a:cubicBezTo>
                    <a:cubicBezTo>
                      <a:pt x="21303" y="15067"/>
                      <a:pt x="19524" y="22101"/>
                      <a:pt x="18063" y="29188"/>
                    </a:cubicBezTo>
                    <a:cubicBezTo>
                      <a:pt x="17919" y="29174"/>
                      <a:pt x="17774" y="29158"/>
                      <a:pt x="17631" y="29142"/>
                    </a:cubicBezTo>
                    <a:cubicBezTo>
                      <a:pt x="17631" y="29128"/>
                      <a:pt x="17621" y="29115"/>
                      <a:pt x="17609" y="29112"/>
                    </a:cubicBezTo>
                    <a:cubicBezTo>
                      <a:pt x="14657" y="28570"/>
                      <a:pt x="11692" y="28167"/>
                      <a:pt x="8757" y="27532"/>
                    </a:cubicBezTo>
                    <a:cubicBezTo>
                      <a:pt x="6737" y="27096"/>
                      <a:pt x="1017" y="26579"/>
                      <a:pt x="807" y="23801"/>
                    </a:cubicBezTo>
                    <a:cubicBezTo>
                      <a:pt x="1046" y="22659"/>
                      <a:pt x="2078" y="22290"/>
                      <a:pt x="3364" y="22290"/>
                    </a:cubicBezTo>
                    <a:cubicBezTo>
                      <a:pt x="5390" y="22290"/>
                      <a:pt x="8049" y="23206"/>
                      <a:pt x="9243" y="23459"/>
                    </a:cubicBezTo>
                    <a:cubicBezTo>
                      <a:pt x="11751" y="23988"/>
                      <a:pt x="14262" y="24517"/>
                      <a:pt x="16770" y="25044"/>
                    </a:cubicBezTo>
                    <a:cubicBezTo>
                      <a:pt x="16780" y="25047"/>
                      <a:pt x="16789" y="25047"/>
                      <a:pt x="16798" y="25047"/>
                    </a:cubicBezTo>
                    <a:cubicBezTo>
                      <a:pt x="16886" y="25047"/>
                      <a:pt x="16934" y="24953"/>
                      <a:pt x="16911" y="24885"/>
                    </a:cubicBezTo>
                    <a:cubicBezTo>
                      <a:pt x="16923" y="24877"/>
                      <a:pt x="16933" y="24864"/>
                      <a:pt x="16936" y="24848"/>
                    </a:cubicBezTo>
                    <a:cubicBezTo>
                      <a:pt x="18168" y="18505"/>
                      <a:pt x="19349" y="12197"/>
                      <a:pt x="20948" y="5943"/>
                    </a:cubicBezTo>
                    <a:close/>
                    <a:moveTo>
                      <a:pt x="8554" y="0"/>
                    </a:moveTo>
                    <a:cubicBezTo>
                      <a:pt x="7907" y="0"/>
                      <a:pt x="7300" y="143"/>
                      <a:pt x="6803" y="529"/>
                    </a:cubicBezTo>
                    <a:cubicBezTo>
                      <a:pt x="6791" y="525"/>
                      <a:pt x="6779" y="523"/>
                      <a:pt x="6767" y="523"/>
                    </a:cubicBezTo>
                    <a:cubicBezTo>
                      <a:pt x="6739" y="523"/>
                      <a:pt x="6711" y="534"/>
                      <a:pt x="6689" y="554"/>
                    </a:cubicBezTo>
                    <a:cubicBezTo>
                      <a:pt x="5725" y="1432"/>
                      <a:pt x="5654" y="3302"/>
                      <a:pt x="5351" y="4496"/>
                    </a:cubicBezTo>
                    <a:cubicBezTo>
                      <a:pt x="5204" y="5082"/>
                      <a:pt x="5056" y="5667"/>
                      <a:pt x="4908" y="6254"/>
                    </a:cubicBezTo>
                    <a:cubicBezTo>
                      <a:pt x="4898" y="6266"/>
                      <a:pt x="4893" y="6282"/>
                      <a:pt x="4896" y="6298"/>
                    </a:cubicBezTo>
                    <a:lnTo>
                      <a:pt x="4080" y="9526"/>
                    </a:lnTo>
                    <a:cubicBezTo>
                      <a:pt x="4039" y="9570"/>
                      <a:pt x="3994" y="9612"/>
                      <a:pt x="3951" y="9655"/>
                    </a:cubicBezTo>
                    <a:cubicBezTo>
                      <a:pt x="3920" y="9688"/>
                      <a:pt x="3949" y="9732"/>
                      <a:pt x="3983" y="9732"/>
                    </a:cubicBezTo>
                    <a:cubicBezTo>
                      <a:pt x="3993" y="9732"/>
                      <a:pt x="4004" y="9728"/>
                      <a:pt x="4013" y="9718"/>
                    </a:cubicBezTo>
                    <a:cubicBezTo>
                      <a:pt x="4021" y="9710"/>
                      <a:pt x="4029" y="9703"/>
                      <a:pt x="4037" y="9695"/>
                    </a:cubicBezTo>
                    <a:lnTo>
                      <a:pt x="4037" y="9695"/>
                    </a:lnTo>
                    <a:cubicBezTo>
                      <a:pt x="3940" y="10085"/>
                      <a:pt x="3841" y="10476"/>
                      <a:pt x="3743" y="10864"/>
                    </a:cubicBezTo>
                    <a:cubicBezTo>
                      <a:pt x="3743" y="10866"/>
                      <a:pt x="3743" y="10868"/>
                      <a:pt x="3741" y="10869"/>
                    </a:cubicBezTo>
                    <a:lnTo>
                      <a:pt x="3738" y="10872"/>
                    </a:lnTo>
                    <a:cubicBezTo>
                      <a:pt x="3727" y="10882"/>
                      <a:pt x="3723" y="10899"/>
                      <a:pt x="3730" y="10914"/>
                    </a:cubicBezTo>
                    <a:cubicBezTo>
                      <a:pt x="3244" y="12836"/>
                      <a:pt x="2737" y="14756"/>
                      <a:pt x="2241" y="16679"/>
                    </a:cubicBezTo>
                    <a:lnTo>
                      <a:pt x="2224" y="16696"/>
                    </a:lnTo>
                    <a:cubicBezTo>
                      <a:pt x="2209" y="16707"/>
                      <a:pt x="2211" y="16730"/>
                      <a:pt x="2225" y="16742"/>
                    </a:cubicBezTo>
                    <a:cubicBezTo>
                      <a:pt x="1663" y="18919"/>
                      <a:pt x="1114" y="21101"/>
                      <a:pt x="627" y="23294"/>
                    </a:cubicBezTo>
                    <a:cubicBezTo>
                      <a:pt x="620" y="23304"/>
                      <a:pt x="614" y="23314"/>
                      <a:pt x="611" y="23325"/>
                    </a:cubicBezTo>
                    <a:cubicBezTo>
                      <a:pt x="0" y="26122"/>
                      <a:pt x="4189" y="26761"/>
                      <a:pt x="6022" y="27198"/>
                    </a:cubicBezTo>
                    <a:cubicBezTo>
                      <a:pt x="9381" y="27999"/>
                      <a:pt x="12845" y="28733"/>
                      <a:pt x="16300" y="29069"/>
                    </a:cubicBezTo>
                    <a:cubicBezTo>
                      <a:pt x="16912" y="29247"/>
                      <a:pt x="17523" y="29378"/>
                      <a:pt x="18163" y="29437"/>
                    </a:cubicBezTo>
                    <a:cubicBezTo>
                      <a:pt x="18168" y="29437"/>
                      <a:pt x="18172" y="29438"/>
                      <a:pt x="18177" y="29438"/>
                    </a:cubicBezTo>
                    <a:cubicBezTo>
                      <a:pt x="18281" y="29438"/>
                      <a:pt x="18303" y="29311"/>
                      <a:pt x="18246" y="29243"/>
                    </a:cubicBezTo>
                    <a:cubicBezTo>
                      <a:pt x="20055" y="22225"/>
                      <a:pt x="21555" y="15113"/>
                      <a:pt x="23192" y="8053"/>
                    </a:cubicBezTo>
                    <a:cubicBezTo>
                      <a:pt x="23232" y="8056"/>
                      <a:pt x="23270" y="8061"/>
                      <a:pt x="23310" y="8063"/>
                    </a:cubicBezTo>
                    <a:cubicBezTo>
                      <a:pt x="23312" y="8063"/>
                      <a:pt x="23314" y="8063"/>
                      <a:pt x="23316" y="8063"/>
                    </a:cubicBezTo>
                    <a:cubicBezTo>
                      <a:pt x="23472" y="8063"/>
                      <a:pt x="23469" y="7820"/>
                      <a:pt x="23310" y="7809"/>
                    </a:cubicBezTo>
                    <a:cubicBezTo>
                      <a:pt x="21926" y="7726"/>
                      <a:pt x="21027" y="6591"/>
                      <a:pt x="21129" y="5254"/>
                    </a:cubicBezTo>
                    <a:cubicBezTo>
                      <a:pt x="21279" y="4682"/>
                      <a:pt x="21426" y="4110"/>
                      <a:pt x="21582" y="3541"/>
                    </a:cubicBezTo>
                    <a:cubicBezTo>
                      <a:pt x="21604" y="3458"/>
                      <a:pt x="21553" y="3399"/>
                      <a:pt x="21489" y="3380"/>
                    </a:cubicBezTo>
                    <a:cubicBezTo>
                      <a:pt x="21504" y="3303"/>
                      <a:pt x="21462" y="3209"/>
                      <a:pt x="21362" y="3200"/>
                    </a:cubicBezTo>
                    <a:cubicBezTo>
                      <a:pt x="18267" y="2881"/>
                      <a:pt x="15379" y="1800"/>
                      <a:pt x="12419" y="910"/>
                    </a:cubicBezTo>
                    <a:cubicBezTo>
                      <a:pt x="11349" y="587"/>
                      <a:pt x="9868" y="0"/>
                      <a:pt x="85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1" name="Google Shape;1161;g3865ffe1af3_0_204"/>
              <p:cNvSpPr/>
              <p:nvPr/>
            </p:nvSpPr>
            <p:spPr>
              <a:xfrm>
                <a:off x="7073925" y="4418275"/>
                <a:ext cx="34900" cy="87600"/>
              </a:xfrm>
              <a:custGeom>
                <a:rect b="b" l="l" r="r" t="t"/>
                <a:pathLst>
                  <a:path extrusionOk="0" h="3504" w="1396">
                    <a:moveTo>
                      <a:pt x="618" y="0"/>
                    </a:moveTo>
                    <a:cubicBezTo>
                      <a:pt x="600" y="0"/>
                      <a:pt x="581" y="9"/>
                      <a:pt x="571" y="29"/>
                    </a:cubicBezTo>
                    <a:cubicBezTo>
                      <a:pt x="1" y="1112"/>
                      <a:pt x="260" y="2674"/>
                      <a:pt x="1209" y="3476"/>
                    </a:cubicBezTo>
                    <a:cubicBezTo>
                      <a:pt x="1228" y="3495"/>
                      <a:pt x="1249" y="3503"/>
                      <a:pt x="1270" y="3503"/>
                    </a:cubicBezTo>
                    <a:cubicBezTo>
                      <a:pt x="1338" y="3503"/>
                      <a:pt x="1395" y="3415"/>
                      <a:pt x="1333" y="3352"/>
                    </a:cubicBezTo>
                    <a:cubicBezTo>
                      <a:pt x="496" y="2355"/>
                      <a:pt x="267" y="1318"/>
                      <a:pt x="678" y="75"/>
                    </a:cubicBezTo>
                    <a:cubicBezTo>
                      <a:pt x="693" y="33"/>
                      <a:pt x="654" y="0"/>
                      <a:pt x="6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g3865ffe1af3_0_204"/>
              <p:cNvSpPr/>
              <p:nvPr/>
            </p:nvSpPr>
            <p:spPr>
              <a:xfrm>
                <a:off x="6809750" y="4188075"/>
                <a:ext cx="262200" cy="162650"/>
              </a:xfrm>
              <a:custGeom>
                <a:rect b="b" l="l" r="r" t="t"/>
                <a:pathLst>
                  <a:path extrusionOk="0" h="6506" w="10488">
                    <a:moveTo>
                      <a:pt x="1292" y="152"/>
                    </a:moveTo>
                    <a:cubicBezTo>
                      <a:pt x="4251" y="1051"/>
                      <a:pt x="7281" y="1795"/>
                      <a:pt x="10290" y="2514"/>
                    </a:cubicBezTo>
                    <a:cubicBezTo>
                      <a:pt x="10289" y="2517"/>
                      <a:pt x="10287" y="2520"/>
                      <a:pt x="10286" y="2523"/>
                    </a:cubicBezTo>
                    <a:cubicBezTo>
                      <a:pt x="9938" y="3779"/>
                      <a:pt x="9626" y="5056"/>
                      <a:pt x="9404" y="6341"/>
                    </a:cubicBezTo>
                    <a:cubicBezTo>
                      <a:pt x="9403" y="6355"/>
                      <a:pt x="9406" y="6371"/>
                      <a:pt x="9412" y="6384"/>
                    </a:cubicBezTo>
                    <a:cubicBezTo>
                      <a:pt x="9406" y="6377"/>
                      <a:pt x="9401" y="6369"/>
                      <a:pt x="9390" y="6366"/>
                    </a:cubicBezTo>
                    <a:cubicBezTo>
                      <a:pt x="6288" y="5630"/>
                      <a:pt x="3223" y="4744"/>
                      <a:pt x="122" y="4009"/>
                    </a:cubicBezTo>
                    <a:cubicBezTo>
                      <a:pt x="127" y="4002"/>
                      <a:pt x="133" y="3999"/>
                      <a:pt x="136" y="3991"/>
                    </a:cubicBezTo>
                    <a:cubicBezTo>
                      <a:pt x="581" y="2737"/>
                      <a:pt x="924" y="1432"/>
                      <a:pt x="1292" y="152"/>
                    </a:cubicBezTo>
                    <a:close/>
                    <a:moveTo>
                      <a:pt x="1221" y="0"/>
                    </a:moveTo>
                    <a:cubicBezTo>
                      <a:pt x="1193" y="0"/>
                      <a:pt x="1168" y="19"/>
                      <a:pt x="1159" y="48"/>
                    </a:cubicBezTo>
                    <a:cubicBezTo>
                      <a:pt x="1139" y="58"/>
                      <a:pt x="1123" y="77"/>
                      <a:pt x="1118" y="101"/>
                    </a:cubicBezTo>
                    <a:cubicBezTo>
                      <a:pt x="734" y="1378"/>
                      <a:pt x="316" y="2661"/>
                      <a:pt x="10" y="3956"/>
                    </a:cubicBezTo>
                    <a:cubicBezTo>
                      <a:pt x="1" y="3990"/>
                      <a:pt x="20" y="4023"/>
                      <a:pt x="52" y="4033"/>
                    </a:cubicBezTo>
                    <a:cubicBezTo>
                      <a:pt x="39" y="4058"/>
                      <a:pt x="52" y="4089"/>
                      <a:pt x="80" y="4097"/>
                    </a:cubicBezTo>
                    <a:cubicBezTo>
                      <a:pt x="3125" y="5058"/>
                      <a:pt x="6248" y="5762"/>
                      <a:pt x="9353" y="6503"/>
                    </a:cubicBezTo>
                    <a:cubicBezTo>
                      <a:pt x="9359" y="6505"/>
                      <a:pt x="9365" y="6505"/>
                      <a:pt x="9371" y="6505"/>
                    </a:cubicBezTo>
                    <a:cubicBezTo>
                      <a:pt x="9419" y="6505"/>
                      <a:pt x="9445" y="6455"/>
                      <a:pt x="9436" y="6416"/>
                    </a:cubicBezTo>
                    <a:lnTo>
                      <a:pt x="9436" y="6416"/>
                    </a:lnTo>
                    <a:cubicBezTo>
                      <a:pt x="9452" y="6428"/>
                      <a:pt x="9472" y="6435"/>
                      <a:pt x="9491" y="6435"/>
                    </a:cubicBezTo>
                    <a:cubicBezTo>
                      <a:pt x="9519" y="6435"/>
                      <a:pt x="9545" y="6420"/>
                      <a:pt x="9554" y="6382"/>
                    </a:cubicBezTo>
                    <a:cubicBezTo>
                      <a:pt x="9860" y="5112"/>
                      <a:pt x="10148" y="3840"/>
                      <a:pt x="10474" y="2574"/>
                    </a:cubicBezTo>
                    <a:cubicBezTo>
                      <a:pt x="10488" y="2522"/>
                      <a:pt x="10454" y="2468"/>
                      <a:pt x="10402" y="2458"/>
                    </a:cubicBezTo>
                    <a:cubicBezTo>
                      <a:pt x="10405" y="2429"/>
                      <a:pt x="10386" y="2402"/>
                      <a:pt x="10359" y="2396"/>
                    </a:cubicBezTo>
                    <a:cubicBezTo>
                      <a:pt x="7345" y="1532"/>
                      <a:pt x="4298" y="679"/>
                      <a:pt x="1236" y="2"/>
                    </a:cubicBezTo>
                    <a:cubicBezTo>
                      <a:pt x="1231" y="1"/>
                      <a:pt x="1226" y="0"/>
                      <a:pt x="12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3" name="Google Shape;1163;g3865ffe1af3_0_204"/>
              <p:cNvSpPr/>
              <p:nvPr/>
            </p:nvSpPr>
            <p:spPr>
              <a:xfrm>
                <a:off x="6866525" y="4239800"/>
                <a:ext cx="154075" cy="40250"/>
              </a:xfrm>
              <a:custGeom>
                <a:rect b="b" l="l" r="r" t="t"/>
                <a:pathLst>
                  <a:path extrusionOk="0" h="1610" w="6163">
                    <a:moveTo>
                      <a:pt x="47" y="1"/>
                    </a:moveTo>
                    <a:cubicBezTo>
                      <a:pt x="13" y="1"/>
                      <a:pt x="1" y="55"/>
                      <a:pt x="38" y="66"/>
                    </a:cubicBezTo>
                    <a:cubicBezTo>
                      <a:pt x="2051" y="611"/>
                      <a:pt x="4075" y="1162"/>
                      <a:pt x="6108" y="1608"/>
                    </a:cubicBezTo>
                    <a:cubicBezTo>
                      <a:pt x="6111" y="1609"/>
                      <a:pt x="6114" y="1609"/>
                      <a:pt x="6117" y="1609"/>
                    </a:cubicBezTo>
                    <a:cubicBezTo>
                      <a:pt x="6152" y="1609"/>
                      <a:pt x="6163" y="1558"/>
                      <a:pt x="6126" y="1546"/>
                    </a:cubicBezTo>
                    <a:cubicBezTo>
                      <a:pt x="4124" y="968"/>
                      <a:pt x="2082" y="483"/>
                      <a:pt x="55" y="2"/>
                    </a:cubicBezTo>
                    <a:cubicBezTo>
                      <a:pt x="52" y="1"/>
                      <a:pt x="50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4" name="Google Shape;1164;g3865ffe1af3_0_204"/>
              <p:cNvSpPr/>
              <p:nvPr/>
            </p:nvSpPr>
            <p:spPr>
              <a:xfrm>
                <a:off x="6854675" y="4275400"/>
                <a:ext cx="149050" cy="35425"/>
              </a:xfrm>
              <a:custGeom>
                <a:rect b="b" l="l" r="r" t="t"/>
                <a:pathLst>
                  <a:path extrusionOk="0" h="1417" w="5962">
                    <a:moveTo>
                      <a:pt x="48" y="0"/>
                    </a:moveTo>
                    <a:cubicBezTo>
                      <a:pt x="14" y="0"/>
                      <a:pt x="1" y="53"/>
                      <a:pt x="38" y="63"/>
                    </a:cubicBezTo>
                    <a:cubicBezTo>
                      <a:pt x="1973" y="535"/>
                      <a:pt x="3917" y="965"/>
                      <a:pt x="5857" y="1415"/>
                    </a:cubicBezTo>
                    <a:cubicBezTo>
                      <a:pt x="5863" y="1416"/>
                      <a:pt x="5868" y="1417"/>
                      <a:pt x="5873" y="1417"/>
                    </a:cubicBezTo>
                    <a:cubicBezTo>
                      <a:pt x="5939" y="1417"/>
                      <a:pt x="5962" y="1313"/>
                      <a:pt x="5891" y="1295"/>
                    </a:cubicBezTo>
                    <a:cubicBezTo>
                      <a:pt x="3956" y="822"/>
                      <a:pt x="2013" y="369"/>
                      <a:pt x="56" y="1"/>
                    </a:cubicBezTo>
                    <a:cubicBezTo>
                      <a:pt x="53" y="1"/>
                      <a:pt x="51" y="0"/>
                      <a:pt x="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65" name="Google Shape;1165;g3865ffe1af3_0_204"/>
          <p:cNvGrpSpPr/>
          <p:nvPr/>
        </p:nvGrpSpPr>
        <p:grpSpPr>
          <a:xfrm>
            <a:off x="434782" y="4345505"/>
            <a:ext cx="792000" cy="798000"/>
            <a:chOff x="1761582" y="4189805"/>
            <a:chExt cx="792000" cy="798000"/>
          </a:xfrm>
        </p:grpSpPr>
        <p:sp>
          <p:nvSpPr>
            <p:cNvPr id="1166" name="Google Shape;1166;g3865ffe1af3_0_204"/>
            <p:cNvSpPr/>
            <p:nvPr/>
          </p:nvSpPr>
          <p:spPr>
            <a:xfrm rot="-2546090">
              <a:off x="1899264" y="4284406"/>
              <a:ext cx="516635" cy="608798"/>
            </a:xfrm>
            <a:prstGeom prst="trapezoid">
              <a:avLst>
                <a:gd fmla="val 21101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67" name="Google Shape;1167;g3865ffe1af3_0_204"/>
            <p:cNvGrpSpPr/>
            <p:nvPr/>
          </p:nvGrpSpPr>
          <p:grpSpPr>
            <a:xfrm>
              <a:off x="1761623" y="4322223"/>
              <a:ext cx="646313" cy="572700"/>
              <a:chOff x="1589575" y="3072925"/>
              <a:chExt cx="421875" cy="373825"/>
            </a:xfrm>
          </p:grpSpPr>
          <p:sp>
            <p:nvSpPr>
              <p:cNvPr id="1168" name="Google Shape;1168;g3865ffe1af3_0_204"/>
              <p:cNvSpPr/>
              <p:nvPr/>
            </p:nvSpPr>
            <p:spPr>
              <a:xfrm>
                <a:off x="1589575" y="3072925"/>
                <a:ext cx="421875" cy="373825"/>
              </a:xfrm>
              <a:custGeom>
                <a:rect b="b" l="l" r="r" t="t"/>
                <a:pathLst>
                  <a:path extrusionOk="0" h="14953" w="16875">
                    <a:moveTo>
                      <a:pt x="4600" y="1696"/>
                    </a:moveTo>
                    <a:cubicBezTo>
                      <a:pt x="6158" y="1696"/>
                      <a:pt x="8594" y="3800"/>
                      <a:pt x="9439" y="4349"/>
                    </a:cubicBezTo>
                    <a:cubicBezTo>
                      <a:pt x="10974" y="5343"/>
                      <a:pt x="12493" y="6365"/>
                      <a:pt x="14052" y="7319"/>
                    </a:cubicBezTo>
                    <a:cubicBezTo>
                      <a:pt x="13300" y="7804"/>
                      <a:pt x="12559" y="8304"/>
                      <a:pt x="11814" y="8803"/>
                    </a:cubicBezTo>
                    <a:cubicBezTo>
                      <a:pt x="10679" y="8006"/>
                      <a:pt x="3297" y="3729"/>
                      <a:pt x="3821" y="1952"/>
                    </a:cubicBezTo>
                    <a:cubicBezTo>
                      <a:pt x="4037" y="1773"/>
                      <a:pt x="4303" y="1696"/>
                      <a:pt x="4600" y="1696"/>
                    </a:cubicBezTo>
                    <a:close/>
                    <a:moveTo>
                      <a:pt x="310" y="4306"/>
                    </a:moveTo>
                    <a:cubicBezTo>
                      <a:pt x="1424" y="5189"/>
                      <a:pt x="2581" y="6024"/>
                      <a:pt x="3764" y="6829"/>
                    </a:cubicBezTo>
                    <a:cubicBezTo>
                      <a:pt x="3657" y="7617"/>
                      <a:pt x="3563" y="8434"/>
                      <a:pt x="3538" y="9230"/>
                    </a:cubicBezTo>
                    <a:cubicBezTo>
                      <a:pt x="3256" y="9014"/>
                      <a:pt x="2970" y="8806"/>
                      <a:pt x="2687" y="8596"/>
                    </a:cubicBezTo>
                    <a:cubicBezTo>
                      <a:pt x="2688" y="8595"/>
                      <a:pt x="2690" y="8595"/>
                      <a:pt x="2692" y="8595"/>
                    </a:cubicBezTo>
                    <a:cubicBezTo>
                      <a:pt x="2693" y="8595"/>
                      <a:pt x="2695" y="8595"/>
                      <a:pt x="2698" y="8594"/>
                    </a:cubicBezTo>
                    <a:cubicBezTo>
                      <a:pt x="2894" y="8453"/>
                      <a:pt x="3099" y="8319"/>
                      <a:pt x="3283" y="8159"/>
                    </a:cubicBezTo>
                    <a:cubicBezTo>
                      <a:pt x="3326" y="8122"/>
                      <a:pt x="3286" y="8055"/>
                      <a:pt x="3238" y="8055"/>
                    </a:cubicBezTo>
                    <a:cubicBezTo>
                      <a:pt x="3229" y="8055"/>
                      <a:pt x="3219" y="8058"/>
                      <a:pt x="3209" y="8064"/>
                    </a:cubicBezTo>
                    <a:cubicBezTo>
                      <a:pt x="3005" y="8196"/>
                      <a:pt x="2819" y="8357"/>
                      <a:pt x="2629" y="8507"/>
                    </a:cubicBezTo>
                    <a:cubicBezTo>
                      <a:pt x="2618" y="8515"/>
                      <a:pt x="2612" y="8528"/>
                      <a:pt x="2612" y="8540"/>
                    </a:cubicBezTo>
                    <a:cubicBezTo>
                      <a:pt x="2470" y="8437"/>
                      <a:pt x="2330" y="8328"/>
                      <a:pt x="2188" y="8225"/>
                    </a:cubicBezTo>
                    <a:cubicBezTo>
                      <a:pt x="2462" y="8075"/>
                      <a:pt x="2714" y="7888"/>
                      <a:pt x="2938" y="7673"/>
                    </a:cubicBezTo>
                    <a:cubicBezTo>
                      <a:pt x="2965" y="7647"/>
                      <a:pt x="2940" y="7601"/>
                      <a:pt x="2909" y="7601"/>
                    </a:cubicBezTo>
                    <a:cubicBezTo>
                      <a:pt x="2902" y="7601"/>
                      <a:pt x="2896" y="7603"/>
                      <a:pt x="2889" y="7608"/>
                    </a:cubicBezTo>
                    <a:cubicBezTo>
                      <a:pt x="2628" y="7788"/>
                      <a:pt x="2371" y="7981"/>
                      <a:pt x="2121" y="8177"/>
                    </a:cubicBezTo>
                    <a:cubicBezTo>
                      <a:pt x="1799" y="7944"/>
                      <a:pt x="1478" y="7713"/>
                      <a:pt x="1156" y="7487"/>
                    </a:cubicBezTo>
                    <a:cubicBezTo>
                      <a:pt x="1427" y="7331"/>
                      <a:pt x="1676" y="7139"/>
                      <a:pt x="1894" y="6915"/>
                    </a:cubicBezTo>
                    <a:cubicBezTo>
                      <a:pt x="1930" y="6879"/>
                      <a:pt x="1897" y="6829"/>
                      <a:pt x="1858" y="6829"/>
                    </a:cubicBezTo>
                    <a:cubicBezTo>
                      <a:pt x="1847" y="6829"/>
                      <a:pt x="1835" y="6833"/>
                      <a:pt x="1824" y="6843"/>
                    </a:cubicBezTo>
                    <a:cubicBezTo>
                      <a:pt x="1588" y="7052"/>
                      <a:pt x="1338" y="7243"/>
                      <a:pt x="1075" y="7413"/>
                    </a:cubicBezTo>
                    <a:cubicBezTo>
                      <a:pt x="1070" y="7417"/>
                      <a:pt x="1070" y="7421"/>
                      <a:pt x="1067" y="7425"/>
                    </a:cubicBezTo>
                    <a:cubicBezTo>
                      <a:pt x="940" y="7335"/>
                      <a:pt x="812" y="7241"/>
                      <a:pt x="683" y="7152"/>
                    </a:cubicBezTo>
                    <a:cubicBezTo>
                      <a:pt x="964" y="6951"/>
                      <a:pt x="1243" y="6747"/>
                      <a:pt x="1507" y="6526"/>
                    </a:cubicBezTo>
                    <a:cubicBezTo>
                      <a:pt x="1543" y="6495"/>
                      <a:pt x="1510" y="6438"/>
                      <a:pt x="1471" y="6438"/>
                    </a:cubicBezTo>
                    <a:cubicBezTo>
                      <a:pt x="1463" y="6438"/>
                      <a:pt x="1455" y="6440"/>
                      <a:pt x="1447" y="6446"/>
                    </a:cubicBezTo>
                    <a:cubicBezTo>
                      <a:pt x="1158" y="6652"/>
                      <a:pt x="881" y="6875"/>
                      <a:pt x="610" y="7101"/>
                    </a:cubicBezTo>
                    <a:cubicBezTo>
                      <a:pt x="511" y="7034"/>
                      <a:pt x="414" y="6966"/>
                      <a:pt x="315" y="6899"/>
                    </a:cubicBezTo>
                    <a:cubicBezTo>
                      <a:pt x="321" y="6886"/>
                      <a:pt x="325" y="6872"/>
                      <a:pt x="325" y="6857"/>
                    </a:cubicBezTo>
                    <a:cubicBezTo>
                      <a:pt x="331" y="6406"/>
                      <a:pt x="329" y="5957"/>
                      <a:pt x="328" y="5506"/>
                    </a:cubicBezTo>
                    <a:cubicBezTo>
                      <a:pt x="328" y="5487"/>
                      <a:pt x="326" y="5463"/>
                      <a:pt x="325" y="5440"/>
                    </a:cubicBezTo>
                    <a:lnTo>
                      <a:pt x="325" y="5440"/>
                    </a:lnTo>
                    <a:cubicBezTo>
                      <a:pt x="329" y="5443"/>
                      <a:pt x="335" y="5444"/>
                      <a:pt x="340" y="5444"/>
                    </a:cubicBezTo>
                    <a:cubicBezTo>
                      <a:pt x="349" y="5444"/>
                      <a:pt x="359" y="5440"/>
                      <a:pt x="366" y="5432"/>
                    </a:cubicBezTo>
                    <a:cubicBezTo>
                      <a:pt x="529" y="5283"/>
                      <a:pt x="704" y="5144"/>
                      <a:pt x="887" y="5018"/>
                    </a:cubicBezTo>
                    <a:cubicBezTo>
                      <a:pt x="929" y="4990"/>
                      <a:pt x="904" y="4929"/>
                      <a:pt x="863" y="4929"/>
                    </a:cubicBezTo>
                    <a:cubicBezTo>
                      <a:pt x="855" y="4929"/>
                      <a:pt x="846" y="4932"/>
                      <a:pt x="838" y="4937"/>
                    </a:cubicBezTo>
                    <a:cubicBezTo>
                      <a:pt x="645" y="5048"/>
                      <a:pt x="470" y="5189"/>
                      <a:pt x="320" y="5356"/>
                    </a:cubicBezTo>
                    <a:cubicBezTo>
                      <a:pt x="299" y="5050"/>
                      <a:pt x="237" y="4577"/>
                      <a:pt x="310" y="4306"/>
                    </a:cubicBezTo>
                    <a:close/>
                    <a:moveTo>
                      <a:pt x="3898" y="6919"/>
                    </a:moveTo>
                    <a:lnTo>
                      <a:pt x="3898" y="6919"/>
                    </a:lnTo>
                    <a:cubicBezTo>
                      <a:pt x="4027" y="7007"/>
                      <a:pt x="4156" y="7093"/>
                      <a:pt x="4287" y="7179"/>
                    </a:cubicBezTo>
                    <a:cubicBezTo>
                      <a:pt x="4099" y="7968"/>
                      <a:pt x="4095" y="8851"/>
                      <a:pt x="4087" y="9664"/>
                    </a:cubicBezTo>
                    <a:cubicBezTo>
                      <a:pt x="3966" y="9568"/>
                      <a:pt x="3847" y="9471"/>
                      <a:pt x="3726" y="9375"/>
                    </a:cubicBezTo>
                    <a:cubicBezTo>
                      <a:pt x="3872" y="8580"/>
                      <a:pt x="3914" y="7731"/>
                      <a:pt x="3898" y="6919"/>
                    </a:cubicBezTo>
                    <a:close/>
                    <a:moveTo>
                      <a:pt x="4449" y="7288"/>
                    </a:moveTo>
                    <a:cubicBezTo>
                      <a:pt x="4612" y="7398"/>
                      <a:pt x="4774" y="7508"/>
                      <a:pt x="4939" y="7614"/>
                    </a:cubicBezTo>
                    <a:cubicBezTo>
                      <a:pt x="4650" y="8349"/>
                      <a:pt x="4583" y="9286"/>
                      <a:pt x="4596" y="10072"/>
                    </a:cubicBezTo>
                    <a:cubicBezTo>
                      <a:pt x="4470" y="9968"/>
                      <a:pt x="4341" y="9868"/>
                      <a:pt x="4215" y="9766"/>
                    </a:cubicBezTo>
                    <a:lnTo>
                      <a:pt x="4213" y="9766"/>
                    </a:lnTo>
                    <a:cubicBezTo>
                      <a:pt x="4279" y="8947"/>
                      <a:pt x="4427" y="8108"/>
                      <a:pt x="4449" y="7288"/>
                    </a:cubicBezTo>
                    <a:close/>
                    <a:moveTo>
                      <a:pt x="5442" y="227"/>
                    </a:moveTo>
                    <a:cubicBezTo>
                      <a:pt x="9208" y="1695"/>
                      <a:pt x="12785" y="3921"/>
                      <a:pt x="16321" y="5871"/>
                    </a:cubicBezTo>
                    <a:cubicBezTo>
                      <a:pt x="16312" y="5877"/>
                      <a:pt x="16304" y="5885"/>
                      <a:pt x="16298" y="5893"/>
                    </a:cubicBezTo>
                    <a:cubicBezTo>
                      <a:pt x="16231" y="6003"/>
                      <a:pt x="16140" y="6062"/>
                      <a:pt x="16027" y="6118"/>
                    </a:cubicBezTo>
                    <a:cubicBezTo>
                      <a:pt x="16023" y="6118"/>
                      <a:pt x="16023" y="6121"/>
                      <a:pt x="16022" y="6122"/>
                    </a:cubicBezTo>
                    <a:cubicBezTo>
                      <a:pt x="15421" y="6459"/>
                      <a:pt x="14834" y="6821"/>
                      <a:pt x="14253" y="7192"/>
                    </a:cubicBezTo>
                    <a:cubicBezTo>
                      <a:pt x="11715" y="5436"/>
                      <a:pt x="9089" y="3791"/>
                      <a:pt x="6496" y="2120"/>
                    </a:cubicBezTo>
                    <a:cubicBezTo>
                      <a:pt x="5996" y="1798"/>
                      <a:pt x="5187" y="1345"/>
                      <a:pt x="4521" y="1345"/>
                    </a:cubicBezTo>
                    <a:cubicBezTo>
                      <a:pt x="4272" y="1345"/>
                      <a:pt x="4042" y="1409"/>
                      <a:pt x="3856" y="1567"/>
                    </a:cubicBezTo>
                    <a:cubicBezTo>
                      <a:pt x="3841" y="1560"/>
                      <a:pt x="3826" y="1557"/>
                      <a:pt x="3810" y="1557"/>
                    </a:cubicBezTo>
                    <a:cubicBezTo>
                      <a:pt x="3780" y="1557"/>
                      <a:pt x="3750" y="1570"/>
                      <a:pt x="3729" y="1594"/>
                    </a:cubicBezTo>
                    <a:cubicBezTo>
                      <a:pt x="2621" y="2876"/>
                      <a:pt x="4774" y="4071"/>
                      <a:pt x="5627" y="4737"/>
                    </a:cubicBezTo>
                    <a:cubicBezTo>
                      <a:pt x="7548" y="6236"/>
                      <a:pt x="9546" y="7719"/>
                      <a:pt x="11687" y="8889"/>
                    </a:cubicBezTo>
                    <a:cubicBezTo>
                      <a:pt x="10998" y="9352"/>
                      <a:pt x="10306" y="9809"/>
                      <a:pt x="9604" y="10241"/>
                    </a:cubicBezTo>
                    <a:cubicBezTo>
                      <a:pt x="9599" y="10244"/>
                      <a:pt x="9596" y="10247"/>
                      <a:pt x="9592" y="10252"/>
                    </a:cubicBezTo>
                    <a:cubicBezTo>
                      <a:pt x="9586" y="10247"/>
                      <a:pt x="9585" y="10241"/>
                      <a:pt x="9578" y="10238"/>
                    </a:cubicBezTo>
                    <a:cubicBezTo>
                      <a:pt x="6491" y="8284"/>
                      <a:pt x="3530" y="6140"/>
                      <a:pt x="454" y="4176"/>
                    </a:cubicBezTo>
                    <a:cubicBezTo>
                      <a:pt x="2122" y="2929"/>
                      <a:pt x="3689" y="1550"/>
                      <a:pt x="5380" y="324"/>
                    </a:cubicBezTo>
                    <a:cubicBezTo>
                      <a:pt x="5414" y="302"/>
                      <a:pt x="5436" y="267"/>
                      <a:pt x="5442" y="227"/>
                    </a:cubicBezTo>
                    <a:close/>
                    <a:moveTo>
                      <a:pt x="5076" y="7704"/>
                    </a:moveTo>
                    <a:cubicBezTo>
                      <a:pt x="5382" y="7904"/>
                      <a:pt x="5689" y="8104"/>
                      <a:pt x="5997" y="8301"/>
                    </a:cubicBezTo>
                    <a:cubicBezTo>
                      <a:pt x="5989" y="8308"/>
                      <a:pt x="5984" y="8314"/>
                      <a:pt x="5979" y="8324"/>
                    </a:cubicBezTo>
                    <a:cubicBezTo>
                      <a:pt x="5739" y="9144"/>
                      <a:pt x="5700" y="10078"/>
                      <a:pt x="5651" y="10942"/>
                    </a:cubicBezTo>
                    <a:cubicBezTo>
                      <a:pt x="5504" y="10819"/>
                      <a:pt x="5358" y="10698"/>
                      <a:pt x="5211" y="10577"/>
                    </a:cubicBezTo>
                    <a:cubicBezTo>
                      <a:pt x="5321" y="9740"/>
                      <a:pt x="5458" y="8838"/>
                      <a:pt x="5447" y="7998"/>
                    </a:cubicBezTo>
                    <a:cubicBezTo>
                      <a:pt x="5446" y="7953"/>
                      <a:pt x="5406" y="7926"/>
                      <a:pt x="5367" y="7926"/>
                    </a:cubicBezTo>
                    <a:cubicBezTo>
                      <a:pt x="5336" y="7926"/>
                      <a:pt x="5307" y="7942"/>
                      <a:pt x="5299" y="7979"/>
                    </a:cubicBezTo>
                    <a:cubicBezTo>
                      <a:pt x="5122" y="8767"/>
                      <a:pt x="5101" y="9669"/>
                      <a:pt x="5103" y="10488"/>
                    </a:cubicBezTo>
                    <a:cubicBezTo>
                      <a:pt x="4962" y="10372"/>
                      <a:pt x="4824" y="10258"/>
                      <a:pt x="4684" y="10144"/>
                    </a:cubicBezTo>
                    <a:cubicBezTo>
                      <a:pt x="4752" y="9309"/>
                      <a:pt x="4948" y="8521"/>
                      <a:pt x="5076" y="7704"/>
                    </a:cubicBezTo>
                    <a:close/>
                    <a:moveTo>
                      <a:pt x="6099" y="8367"/>
                    </a:moveTo>
                    <a:cubicBezTo>
                      <a:pt x="6220" y="8445"/>
                      <a:pt x="6341" y="8524"/>
                      <a:pt x="6464" y="8602"/>
                    </a:cubicBezTo>
                    <a:cubicBezTo>
                      <a:pt x="6432" y="8610"/>
                      <a:pt x="6410" y="8636"/>
                      <a:pt x="6405" y="8668"/>
                    </a:cubicBezTo>
                    <a:cubicBezTo>
                      <a:pt x="6289" y="9579"/>
                      <a:pt x="6225" y="10496"/>
                      <a:pt x="6214" y="11414"/>
                    </a:cubicBezTo>
                    <a:cubicBezTo>
                      <a:pt x="6067" y="11290"/>
                      <a:pt x="5920" y="11168"/>
                      <a:pt x="5774" y="11044"/>
                    </a:cubicBezTo>
                    <a:cubicBezTo>
                      <a:pt x="5893" y="10163"/>
                      <a:pt x="6089" y="9251"/>
                      <a:pt x="6099" y="8367"/>
                    </a:cubicBezTo>
                    <a:close/>
                    <a:moveTo>
                      <a:pt x="6564" y="8666"/>
                    </a:moveTo>
                    <a:cubicBezTo>
                      <a:pt x="6695" y="8751"/>
                      <a:pt x="6827" y="8837"/>
                      <a:pt x="6960" y="8921"/>
                    </a:cubicBezTo>
                    <a:cubicBezTo>
                      <a:pt x="6827" y="9887"/>
                      <a:pt x="6779" y="10867"/>
                      <a:pt x="6716" y="11839"/>
                    </a:cubicBezTo>
                    <a:cubicBezTo>
                      <a:pt x="6590" y="11729"/>
                      <a:pt x="6459" y="11623"/>
                      <a:pt x="6332" y="11513"/>
                    </a:cubicBezTo>
                    <a:cubicBezTo>
                      <a:pt x="6403" y="10564"/>
                      <a:pt x="6472" y="9616"/>
                      <a:pt x="6564" y="8668"/>
                    </a:cubicBezTo>
                    <a:lnTo>
                      <a:pt x="6564" y="8666"/>
                    </a:lnTo>
                    <a:close/>
                    <a:moveTo>
                      <a:pt x="7087" y="9002"/>
                    </a:moveTo>
                    <a:cubicBezTo>
                      <a:pt x="7860" y="9490"/>
                      <a:pt x="8631" y="9976"/>
                      <a:pt x="9403" y="10456"/>
                    </a:cubicBezTo>
                    <a:cubicBezTo>
                      <a:pt x="9476" y="11522"/>
                      <a:pt x="9471" y="12646"/>
                      <a:pt x="9583" y="13730"/>
                    </a:cubicBezTo>
                    <a:cubicBezTo>
                      <a:pt x="9443" y="13844"/>
                      <a:pt x="9315" y="13974"/>
                      <a:pt x="9186" y="14101"/>
                    </a:cubicBezTo>
                    <a:cubicBezTo>
                      <a:pt x="8996" y="13921"/>
                      <a:pt x="8805" y="13741"/>
                      <a:pt x="8612" y="13562"/>
                    </a:cubicBezTo>
                    <a:cubicBezTo>
                      <a:pt x="8853" y="13484"/>
                      <a:pt x="9090" y="13346"/>
                      <a:pt x="9235" y="13145"/>
                    </a:cubicBezTo>
                    <a:cubicBezTo>
                      <a:pt x="9255" y="13116"/>
                      <a:pt x="9226" y="13079"/>
                      <a:pt x="9196" y="13079"/>
                    </a:cubicBezTo>
                    <a:cubicBezTo>
                      <a:pt x="9190" y="13079"/>
                      <a:pt x="9183" y="13081"/>
                      <a:pt x="9176" y="13086"/>
                    </a:cubicBezTo>
                    <a:cubicBezTo>
                      <a:pt x="8963" y="13242"/>
                      <a:pt x="8767" y="13382"/>
                      <a:pt x="8523" y="13479"/>
                    </a:cubicBezTo>
                    <a:cubicBezTo>
                      <a:pt x="8351" y="13322"/>
                      <a:pt x="8182" y="13162"/>
                      <a:pt x="8008" y="13006"/>
                    </a:cubicBezTo>
                    <a:cubicBezTo>
                      <a:pt x="8254" y="12872"/>
                      <a:pt x="8512" y="12762"/>
                      <a:pt x="8778" y="12679"/>
                    </a:cubicBezTo>
                    <a:cubicBezTo>
                      <a:pt x="8828" y="12663"/>
                      <a:pt x="8813" y="12592"/>
                      <a:pt x="8768" y="12592"/>
                    </a:cubicBezTo>
                    <a:cubicBezTo>
                      <a:pt x="8764" y="12592"/>
                      <a:pt x="8760" y="12592"/>
                      <a:pt x="8756" y="12593"/>
                    </a:cubicBezTo>
                    <a:cubicBezTo>
                      <a:pt x="8469" y="12671"/>
                      <a:pt x="8196" y="12789"/>
                      <a:pt x="7944" y="12947"/>
                    </a:cubicBezTo>
                    <a:cubicBezTo>
                      <a:pt x="7752" y="12772"/>
                      <a:pt x="7562" y="12597"/>
                      <a:pt x="7368" y="12423"/>
                    </a:cubicBezTo>
                    <a:lnTo>
                      <a:pt x="7375" y="12423"/>
                    </a:lnTo>
                    <a:cubicBezTo>
                      <a:pt x="7626" y="12292"/>
                      <a:pt x="7871" y="12147"/>
                      <a:pt x="8090" y="11967"/>
                    </a:cubicBezTo>
                    <a:cubicBezTo>
                      <a:pt x="8128" y="11934"/>
                      <a:pt x="8093" y="11875"/>
                      <a:pt x="8051" y="11875"/>
                    </a:cubicBezTo>
                    <a:cubicBezTo>
                      <a:pt x="8042" y="11875"/>
                      <a:pt x="8034" y="11878"/>
                      <a:pt x="8026" y="11882"/>
                    </a:cubicBezTo>
                    <a:cubicBezTo>
                      <a:pt x="7790" y="12031"/>
                      <a:pt x="7564" y="12192"/>
                      <a:pt x="7326" y="12338"/>
                    </a:cubicBezTo>
                    <a:cubicBezTo>
                      <a:pt x="7315" y="12345"/>
                      <a:pt x="7309" y="12354"/>
                      <a:pt x="7305" y="12367"/>
                    </a:cubicBezTo>
                    <a:cubicBezTo>
                      <a:pt x="7173" y="12249"/>
                      <a:pt x="7044" y="12128"/>
                      <a:pt x="6910" y="12012"/>
                    </a:cubicBezTo>
                    <a:cubicBezTo>
                      <a:pt x="6921" y="11996"/>
                      <a:pt x="6929" y="11977"/>
                      <a:pt x="6931" y="11957"/>
                    </a:cubicBezTo>
                    <a:cubicBezTo>
                      <a:pt x="6950" y="11669"/>
                      <a:pt x="6971" y="11380"/>
                      <a:pt x="6991" y="11092"/>
                    </a:cubicBezTo>
                    <a:cubicBezTo>
                      <a:pt x="6993" y="11092"/>
                      <a:pt x="6995" y="11093"/>
                      <a:pt x="6996" y="11093"/>
                    </a:cubicBezTo>
                    <a:cubicBezTo>
                      <a:pt x="7000" y="11093"/>
                      <a:pt x="7004" y="11091"/>
                      <a:pt x="7009" y="11089"/>
                    </a:cubicBezTo>
                    <a:cubicBezTo>
                      <a:pt x="7219" y="10939"/>
                      <a:pt x="7409" y="10746"/>
                      <a:pt x="7591" y="10563"/>
                    </a:cubicBezTo>
                    <a:cubicBezTo>
                      <a:pt x="7629" y="10524"/>
                      <a:pt x="7593" y="10474"/>
                      <a:pt x="7551" y="10474"/>
                    </a:cubicBezTo>
                    <a:cubicBezTo>
                      <a:pt x="7539" y="10474"/>
                      <a:pt x="7526" y="10478"/>
                      <a:pt x="7514" y="10488"/>
                    </a:cubicBezTo>
                    <a:cubicBezTo>
                      <a:pt x="7337" y="10643"/>
                      <a:pt x="7152" y="10807"/>
                      <a:pt x="6999" y="10985"/>
                    </a:cubicBezTo>
                    <a:cubicBezTo>
                      <a:pt x="7046" y="10325"/>
                      <a:pt x="7085" y="9662"/>
                      <a:pt x="7087" y="9002"/>
                    </a:cubicBezTo>
                    <a:close/>
                    <a:moveTo>
                      <a:pt x="9596" y="13844"/>
                    </a:moveTo>
                    <a:cubicBezTo>
                      <a:pt x="9623" y="14096"/>
                      <a:pt x="9656" y="14348"/>
                      <a:pt x="9701" y="14595"/>
                    </a:cubicBezTo>
                    <a:cubicBezTo>
                      <a:pt x="9549" y="14447"/>
                      <a:pt x="9395" y="14300"/>
                      <a:pt x="9240" y="14152"/>
                    </a:cubicBezTo>
                    <a:cubicBezTo>
                      <a:pt x="9360" y="14052"/>
                      <a:pt x="9481" y="13951"/>
                      <a:pt x="9596" y="13844"/>
                    </a:cubicBezTo>
                    <a:close/>
                    <a:moveTo>
                      <a:pt x="16349" y="6154"/>
                    </a:moveTo>
                    <a:cubicBezTo>
                      <a:pt x="16565" y="7566"/>
                      <a:pt x="16374" y="9009"/>
                      <a:pt x="16510" y="10431"/>
                    </a:cubicBezTo>
                    <a:cubicBezTo>
                      <a:pt x="16510" y="10432"/>
                      <a:pt x="16510" y="10434"/>
                      <a:pt x="16511" y="10435"/>
                    </a:cubicBezTo>
                    <a:cubicBezTo>
                      <a:pt x="16506" y="10437"/>
                      <a:pt x="16502" y="10439"/>
                      <a:pt x="16498" y="10440"/>
                    </a:cubicBezTo>
                    <a:cubicBezTo>
                      <a:pt x="15960" y="10807"/>
                      <a:pt x="15413" y="11162"/>
                      <a:pt x="14860" y="11514"/>
                    </a:cubicBezTo>
                    <a:cubicBezTo>
                      <a:pt x="14924" y="11444"/>
                      <a:pt x="14991" y="11376"/>
                      <a:pt x="15051" y="11304"/>
                    </a:cubicBezTo>
                    <a:cubicBezTo>
                      <a:pt x="15090" y="11259"/>
                      <a:pt x="15052" y="11198"/>
                      <a:pt x="15006" y="11198"/>
                    </a:cubicBezTo>
                    <a:cubicBezTo>
                      <a:pt x="14992" y="11198"/>
                      <a:pt x="14977" y="11203"/>
                      <a:pt x="14964" y="11216"/>
                    </a:cubicBezTo>
                    <a:cubicBezTo>
                      <a:pt x="14764" y="11406"/>
                      <a:pt x="14575" y="11607"/>
                      <a:pt x="14388" y="11812"/>
                    </a:cubicBezTo>
                    <a:cubicBezTo>
                      <a:pt x="14077" y="12008"/>
                      <a:pt x="13767" y="12204"/>
                      <a:pt x="13457" y="12400"/>
                    </a:cubicBezTo>
                    <a:cubicBezTo>
                      <a:pt x="13601" y="12240"/>
                      <a:pt x="13754" y="12087"/>
                      <a:pt x="13908" y="11926"/>
                    </a:cubicBezTo>
                    <a:cubicBezTo>
                      <a:pt x="13947" y="11886"/>
                      <a:pt x="13913" y="11823"/>
                      <a:pt x="13867" y="11823"/>
                    </a:cubicBezTo>
                    <a:cubicBezTo>
                      <a:pt x="13858" y="11823"/>
                      <a:pt x="13848" y="11826"/>
                      <a:pt x="13838" y="11831"/>
                    </a:cubicBezTo>
                    <a:cubicBezTo>
                      <a:pt x="13529" y="12023"/>
                      <a:pt x="13284" y="12322"/>
                      <a:pt x="13088" y="12635"/>
                    </a:cubicBezTo>
                    <a:cubicBezTo>
                      <a:pt x="12794" y="12821"/>
                      <a:pt x="12500" y="13008"/>
                      <a:pt x="12208" y="13197"/>
                    </a:cubicBezTo>
                    <a:cubicBezTo>
                      <a:pt x="12406" y="12977"/>
                      <a:pt x="12610" y="12762"/>
                      <a:pt x="12818" y="12549"/>
                    </a:cubicBezTo>
                    <a:cubicBezTo>
                      <a:pt x="12863" y="12503"/>
                      <a:pt x="12821" y="12442"/>
                      <a:pt x="12771" y="12442"/>
                    </a:cubicBezTo>
                    <a:cubicBezTo>
                      <a:pt x="12757" y="12442"/>
                      <a:pt x="12741" y="12447"/>
                      <a:pt x="12727" y="12459"/>
                    </a:cubicBezTo>
                    <a:cubicBezTo>
                      <a:pt x="12382" y="12767"/>
                      <a:pt x="12064" y="13108"/>
                      <a:pt x="11782" y="13476"/>
                    </a:cubicBezTo>
                    <a:cubicBezTo>
                      <a:pt x="11371" y="13749"/>
                      <a:pt x="10963" y="14025"/>
                      <a:pt x="10565" y="14310"/>
                    </a:cubicBezTo>
                    <a:cubicBezTo>
                      <a:pt x="10936" y="13916"/>
                      <a:pt x="11306" y="13519"/>
                      <a:pt x="11663" y="13110"/>
                    </a:cubicBezTo>
                    <a:cubicBezTo>
                      <a:pt x="11701" y="13066"/>
                      <a:pt x="11663" y="13008"/>
                      <a:pt x="11619" y="13008"/>
                    </a:cubicBezTo>
                    <a:cubicBezTo>
                      <a:pt x="11605" y="13008"/>
                      <a:pt x="11591" y="13014"/>
                      <a:pt x="11578" y="13027"/>
                    </a:cubicBezTo>
                    <a:cubicBezTo>
                      <a:pt x="11059" y="13554"/>
                      <a:pt x="10562" y="14104"/>
                      <a:pt x="10063" y="14654"/>
                    </a:cubicBezTo>
                    <a:cubicBezTo>
                      <a:pt x="10056" y="14664"/>
                      <a:pt x="10051" y="14675"/>
                      <a:pt x="10051" y="14686"/>
                    </a:cubicBezTo>
                    <a:cubicBezTo>
                      <a:pt x="9999" y="14726"/>
                      <a:pt x="9946" y="14763"/>
                      <a:pt x="9894" y="14802"/>
                    </a:cubicBezTo>
                    <a:cubicBezTo>
                      <a:pt x="9924" y="14503"/>
                      <a:pt x="9935" y="14197"/>
                      <a:pt x="9935" y="13889"/>
                    </a:cubicBezTo>
                    <a:cubicBezTo>
                      <a:pt x="9947" y="13898"/>
                      <a:pt x="9961" y="13903"/>
                      <a:pt x="9974" y="13903"/>
                    </a:cubicBezTo>
                    <a:cubicBezTo>
                      <a:pt x="9994" y="13903"/>
                      <a:pt x="10013" y="13894"/>
                      <a:pt x="10026" y="13878"/>
                    </a:cubicBezTo>
                    <a:cubicBezTo>
                      <a:pt x="10283" y="13542"/>
                      <a:pt x="10562" y="13224"/>
                      <a:pt x="10848" y="12914"/>
                    </a:cubicBezTo>
                    <a:cubicBezTo>
                      <a:pt x="10886" y="12870"/>
                      <a:pt x="10847" y="12814"/>
                      <a:pt x="10802" y="12814"/>
                    </a:cubicBezTo>
                    <a:cubicBezTo>
                      <a:pt x="10790" y="12814"/>
                      <a:pt x="10776" y="12819"/>
                      <a:pt x="10764" y="12829"/>
                    </a:cubicBezTo>
                    <a:cubicBezTo>
                      <a:pt x="10447" y="13118"/>
                      <a:pt x="10176" y="13444"/>
                      <a:pt x="9935" y="13798"/>
                    </a:cubicBezTo>
                    <a:cubicBezTo>
                      <a:pt x="9932" y="13499"/>
                      <a:pt x="9919" y="13197"/>
                      <a:pt x="9900" y="12895"/>
                    </a:cubicBezTo>
                    <a:cubicBezTo>
                      <a:pt x="10209" y="12624"/>
                      <a:pt x="10512" y="12348"/>
                      <a:pt x="10801" y="12056"/>
                    </a:cubicBezTo>
                    <a:cubicBezTo>
                      <a:pt x="10837" y="12019"/>
                      <a:pt x="10803" y="11970"/>
                      <a:pt x="10763" y="11970"/>
                    </a:cubicBezTo>
                    <a:cubicBezTo>
                      <a:pt x="10751" y="11970"/>
                      <a:pt x="10740" y="11974"/>
                      <a:pt x="10729" y="11983"/>
                    </a:cubicBezTo>
                    <a:cubicBezTo>
                      <a:pt x="10439" y="12228"/>
                      <a:pt x="10165" y="12488"/>
                      <a:pt x="9892" y="12751"/>
                    </a:cubicBezTo>
                    <a:cubicBezTo>
                      <a:pt x="9875" y="12523"/>
                      <a:pt x="9855" y="12295"/>
                      <a:pt x="9835" y="12067"/>
                    </a:cubicBezTo>
                    <a:cubicBezTo>
                      <a:pt x="9988" y="11911"/>
                      <a:pt x="10139" y="11753"/>
                      <a:pt x="10281" y="11586"/>
                    </a:cubicBezTo>
                    <a:cubicBezTo>
                      <a:pt x="10318" y="11544"/>
                      <a:pt x="10282" y="11490"/>
                      <a:pt x="10240" y="11490"/>
                    </a:cubicBezTo>
                    <a:cubicBezTo>
                      <a:pt x="10227" y="11490"/>
                      <a:pt x="10213" y="11495"/>
                      <a:pt x="10201" y="11506"/>
                    </a:cubicBezTo>
                    <a:cubicBezTo>
                      <a:pt x="10069" y="11637"/>
                      <a:pt x="9943" y="11776"/>
                      <a:pt x="9819" y="11914"/>
                    </a:cubicBezTo>
                    <a:cubicBezTo>
                      <a:pt x="9803" y="11736"/>
                      <a:pt x="9785" y="11559"/>
                      <a:pt x="9768" y="11384"/>
                    </a:cubicBezTo>
                    <a:cubicBezTo>
                      <a:pt x="9891" y="11213"/>
                      <a:pt x="10032" y="11060"/>
                      <a:pt x="10190" y="10923"/>
                    </a:cubicBezTo>
                    <a:cubicBezTo>
                      <a:pt x="10225" y="10894"/>
                      <a:pt x="10192" y="10839"/>
                      <a:pt x="10153" y="10839"/>
                    </a:cubicBezTo>
                    <a:cubicBezTo>
                      <a:pt x="10145" y="10839"/>
                      <a:pt x="10137" y="10841"/>
                      <a:pt x="10130" y="10847"/>
                    </a:cubicBezTo>
                    <a:cubicBezTo>
                      <a:pt x="9985" y="10947"/>
                      <a:pt x="9857" y="11068"/>
                      <a:pt x="9750" y="11208"/>
                    </a:cubicBezTo>
                    <a:cubicBezTo>
                      <a:pt x="9725" y="10953"/>
                      <a:pt x="9701" y="10700"/>
                      <a:pt x="9682" y="10450"/>
                    </a:cubicBezTo>
                    <a:cubicBezTo>
                      <a:pt x="9694" y="10448"/>
                      <a:pt x="9706" y="10445"/>
                      <a:pt x="9718" y="10439"/>
                    </a:cubicBezTo>
                    <a:cubicBezTo>
                      <a:pt x="11947" y="9305"/>
                      <a:pt x="14207" y="7817"/>
                      <a:pt x="16197" y="6304"/>
                    </a:cubicBezTo>
                    <a:cubicBezTo>
                      <a:pt x="16227" y="6282"/>
                      <a:pt x="16247" y="6245"/>
                      <a:pt x="16248" y="6207"/>
                    </a:cubicBezTo>
                    <a:cubicBezTo>
                      <a:pt x="16283" y="6193"/>
                      <a:pt x="16317" y="6175"/>
                      <a:pt x="16349" y="6154"/>
                    </a:cubicBezTo>
                    <a:close/>
                    <a:moveTo>
                      <a:pt x="5348" y="1"/>
                    </a:moveTo>
                    <a:cubicBezTo>
                      <a:pt x="5314" y="1"/>
                      <a:pt x="5281" y="23"/>
                      <a:pt x="5270" y="58"/>
                    </a:cubicBezTo>
                    <a:cubicBezTo>
                      <a:pt x="5257" y="61"/>
                      <a:pt x="5246" y="68"/>
                      <a:pt x="5235" y="74"/>
                    </a:cubicBezTo>
                    <a:cubicBezTo>
                      <a:pt x="3514" y="1335"/>
                      <a:pt x="1706" y="2621"/>
                      <a:pt x="202" y="4138"/>
                    </a:cubicBezTo>
                    <a:cubicBezTo>
                      <a:pt x="192" y="4148"/>
                      <a:pt x="186" y="4159"/>
                      <a:pt x="183" y="4172"/>
                    </a:cubicBezTo>
                    <a:cubicBezTo>
                      <a:pt x="1" y="4361"/>
                      <a:pt x="76" y="4745"/>
                      <a:pt x="74" y="4986"/>
                    </a:cubicBezTo>
                    <a:cubicBezTo>
                      <a:pt x="68" y="5609"/>
                      <a:pt x="68" y="6234"/>
                      <a:pt x="76" y="6857"/>
                    </a:cubicBezTo>
                    <a:cubicBezTo>
                      <a:pt x="76" y="6860"/>
                      <a:pt x="77" y="6862"/>
                      <a:pt x="77" y="6865"/>
                    </a:cubicBezTo>
                    <a:cubicBezTo>
                      <a:pt x="62" y="6897"/>
                      <a:pt x="68" y="6935"/>
                      <a:pt x="95" y="6959"/>
                    </a:cubicBezTo>
                    <a:cubicBezTo>
                      <a:pt x="3224" y="9621"/>
                      <a:pt x="6419" y="12247"/>
                      <a:pt x="9588" y="14860"/>
                    </a:cubicBezTo>
                    <a:cubicBezTo>
                      <a:pt x="9614" y="14882"/>
                      <a:pt x="9646" y="14893"/>
                      <a:pt x="9678" y="14893"/>
                    </a:cubicBezTo>
                    <a:cubicBezTo>
                      <a:pt x="9708" y="14893"/>
                      <a:pt x="9738" y="14883"/>
                      <a:pt x="9763" y="14863"/>
                    </a:cubicBezTo>
                    <a:cubicBezTo>
                      <a:pt x="9777" y="14876"/>
                      <a:pt x="9795" y="14883"/>
                      <a:pt x="9813" y="14883"/>
                    </a:cubicBezTo>
                    <a:cubicBezTo>
                      <a:pt x="9828" y="14883"/>
                      <a:pt x="9843" y="14879"/>
                      <a:pt x="9855" y="14869"/>
                    </a:cubicBezTo>
                    <a:lnTo>
                      <a:pt x="9855" y="14869"/>
                    </a:lnTo>
                    <a:cubicBezTo>
                      <a:pt x="9851" y="14916"/>
                      <a:pt x="9889" y="14953"/>
                      <a:pt x="9930" y="14953"/>
                    </a:cubicBezTo>
                    <a:cubicBezTo>
                      <a:pt x="9943" y="14953"/>
                      <a:pt x="9955" y="14949"/>
                      <a:pt x="9967" y="14943"/>
                    </a:cubicBezTo>
                    <a:cubicBezTo>
                      <a:pt x="12319" y="13844"/>
                      <a:pt x="14533" y="12193"/>
                      <a:pt x="16653" y="10705"/>
                    </a:cubicBezTo>
                    <a:cubicBezTo>
                      <a:pt x="16752" y="10635"/>
                      <a:pt x="16733" y="10505"/>
                      <a:pt x="16663" y="10445"/>
                    </a:cubicBezTo>
                    <a:cubicBezTo>
                      <a:pt x="16664" y="10440"/>
                      <a:pt x="16669" y="10437"/>
                      <a:pt x="16669" y="10431"/>
                    </a:cubicBezTo>
                    <a:cubicBezTo>
                      <a:pt x="16814" y="8975"/>
                      <a:pt x="16875" y="7305"/>
                      <a:pt x="16586" y="5866"/>
                    </a:cubicBezTo>
                    <a:cubicBezTo>
                      <a:pt x="16583" y="5858"/>
                      <a:pt x="16580" y="5850"/>
                      <a:pt x="16576" y="5842"/>
                    </a:cubicBezTo>
                    <a:cubicBezTo>
                      <a:pt x="16591" y="5796"/>
                      <a:pt x="16569" y="5745"/>
                      <a:pt x="16525" y="5722"/>
                    </a:cubicBezTo>
                    <a:cubicBezTo>
                      <a:pt x="14586" y="4613"/>
                      <a:pt x="12627" y="3537"/>
                      <a:pt x="10651" y="2493"/>
                    </a:cubicBezTo>
                    <a:cubicBezTo>
                      <a:pt x="8968" y="1606"/>
                      <a:pt x="7235" y="472"/>
                      <a:pt x="5375" y="5"/>
                    </a:cubicBezTo>
                    <a:cubicBezTo>
                      <a:pt x="5366" y="2"/>
                      <a:pt x="5357" y="1"/>
                      <a:pt x="5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g3865ffe1af3_0_204"/>
              <p:cNvSpPr/>
              <p:nvPr/>
            </p:nvSpPr>
            <p:spPr>
              <a:xfrm>
                <a:off x="1780375" y="3182325"/>
                <a:ext cx="49350" cy="38600"/>
              </a:xfrm>
              <a:custGeom>
                <a:rect b="b" l="l" r="r" t="t"/>
                <a:pathLst>
                  <a:path extrusionOk="0" h="1544" w="1974">
                    <a:moveTo>
                      <a:pt x="925" y="244"/>
                    </a:moveTo>
                    <a:cubicBezTo>
                      <a:pt x="1059" y="244"/>
                      <a:pt x="1194" y="299"/>
                      <a:pt x="1323" y="419"/>
                    </a:cubicBezTo>
                    <a:cubicBezTo>
                      <a:pt x="1595" y="669"/>
                      <a:pt x="1712" y="1170"/>
                      <a:pt x="1256" y="1280"/>
                    </a:cubicBezTo>
                    <a:cubicBezTo>
                      <a:pt x="1201" y="1293"/>
                      <a:pt x="1143" y="1300"/>
                      <a:pt x="1084" y="1300"/>
                    </a:cubicBezTo>
                    <a:cubicBezTo>
                      <a:pt x="869" y="1300"/>
                      <a:pt x="644" y="1212"/>
                      <a:pt x="493" y="1068"/>
                    </a:cubicBezTo>
                    <a:cubicBezTo>
                      <a:pt x="328" y="913"/>
                      <a:pt x="273" y="667"/>
                      <a:pt x="352" y="483"/>
                    </a:cubicBezTo>
                    <a:lnTo>
                      <a:pt x="352" y="483"/>
                    </a:lnTo>
                    <a:cubicBezTo>
                      <a:pt x="366" y="488"/>
                      <a:pt x="380" y="491"/>
                      <a:pt x="395" y="491"/>
                    </a:cubicBezTo>
                    <a:cubicBezTo>
                      <a:pt x="421" y="491"/>
                      <a:pt x="447" y="482"/>
                      <a:pt x="467" y="463"/>
                    </a:cubicBezTo>
                    <a:cubicBezTo>
                      <a:pt x="608" y="322"/>
                      <a:pt x="765" y="244"/>
                      <a:pt x="925" y="244"/>
                    </a:cubicBezTo>
                    <a:close/>
                    <a:moveTo>
                      <a:pt x="868" y="0"/>
                    </a:moveTo>
                    <a:cubicBezTo>
                      <a:pt x="697" y="0"/>
                      <a:pt x="534" y="54"/>
                      <a:pt x="414" y="178"/>
                    </a:cubicBezTo>
                    <a:cubicBezTo>
                      <a:pt x="99" y="317"/>
                      <a:pt x="0" y="755"/>
                      <a:pt x="187" y="1061"/>
                    </a:cubicBezTo>
                    <a:cubicBezTo>
                      <a:pt x="367" y="1359"/>
                      <a:pt x="733" y="1544"/>
                      <a:pt x="1088" y="1544"/>
                    </a:cubicBezTo>
                    <a:cubicBezTo>
                      <a:pt x="1214" y="1544"/>
                      <a:pt x="1338" y="1520"/>
                      <a:pt x="1452" y="1471"/>
                    </a:cubicBezTo>
                    <a:cubicBezTo>
                      <a:pt x="1973" y="1244"/>
                      <a:pt x="1866" y="618"/>
                      <a:pt x="1525" y="274"/>
                    </a:cubicBezTo>
                    <a:cubicBezTo>
                      <a:pt x="1360" y="106"/>
                      <a:pt x="1107" y="0"/>
                      <a:pt x="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Google Shape;1170;g3865ffe1af3_0_204"/>
              <p:cNvSpPr/>
              <p:nvPr/>
            </p:nvSpPr>
            <p:spPr>
              <a:xfrm>
                <a:off x="1795300" y="3191675"/>
                <a:ext cx="19625" cy="18525"/>
              </a:xfrm>
              <a:custGeom>
                <a:rect b="b" l="l" r="r" t="t"/>
                <a:pathLst>
                  <a:path extrusionOk="0" h="741" w="785">
                    <a:moveTo>
                      <a:pt x="302" y="1"/>
                    </a:moveTo>
                    <a:cubicBezTo>
                      <a:pt x="273" y="1"/>
                      <a:pt x="246" y="20"/>
                      <a:pt x="243" y="59"/>
                    </a:cubicBezTo>
                    <a:cubicBezTo>
                      <a:pt x="238" y="144"/>
                      <a:pt x="245" y="228"/>
                      <a:pt x="259" y="309"/>
                    </a:cubicBezTo>
                    <a:cubicBezTo>
                      <a:pt x="190" y="309"/>
                      <a:pt x="122" y="319"/>
                      <a:pt x="55" y="337"/>
                    </a:cubicBezTo>
                    <a:cubicBezTo>
                      <a:pt x="1" y="354"/>
                      <a:pt x="1" y="431"/>
                      <a:pt x="55" y="448"/>
                    </a:cubicBezTo>
                    <a:cubicBezTo>
                      <a:pt x="127" y="467"/>
                      <a:pt x="200" y="475"/>
                      <a:pt x="272" y="475"/>
                    </a:cubicBezTo>
                    <a:cubicBezTo>
                      <a:pt x="278" y="475"/>
                      <a:pt x="284" y="475"/>
                      <a:pt x="291" y="475"/>
                    </a:cubicBezTo>
                    <a:cubicBezTo>
                      <a:pt x="308" y="550"/>
                      <a:pt x="326" y="625"/>
                      <a:pt x="340" y="695"/>
                    </a:cubicBezTo>
                    <a:cubicBezTo>
                      <a:pt x="347" y="726"/>
                      <a:pt x="375" y="741"/>
                      <a:pt x="403" y="741"/>
                    </a:cubicBezTo>
                    <a:cubicBezTo>
                      <a:pt x="439" y="741"/>
                      <a:pt x="475" y="718"/>
                      <a:pt x="469" y="678"/>
                    </a:cubicBezTo>
                    <a:cubicBezTo>
                      <a:pt x="461" y="614"/>
                      <a:pt x="457" y="547"/>
                      <a:pt x="450" y="480"/>
                    </a:cubicBezTo>
                    <a:lnTo>
                      <a:pt x="450" y="480"/>
                    </a:lnTo>
                    <a:cubicBezTo>
                      <a:pt x="485" y="481"/>
                      <a:pt x="519" y="483"/>
                      <a:pt x="554" y="483"/>
                    </a:cubicBezTo>
                    <a:cubicBezTo>
                      <a:pt x="607" y="483"/>
                      <a:pt x="659" y="479"/>
                      <a:pt x="712" y="466"/>
                    </a:cubicBezTo>
                    <a:cubicBezTo>
                      <a:pt x="785" y="450"/>
                      <a:pt x="785" y="337"/>
                      <a:pt x="712" y="317"/>
                    </a:cubicBezTo>
                    <a:cubicBezTo>
                      <a:pt x="658" y="305"/>
                      <a:pt x="605" y="301"/>
                      <a:pt x="551" y="301"/>
                    </a:cubicBezTo>
                    <a:cubicBezTo>
                      <a:pt x="510" y="301"/>
                      <a:pt x="469" y="303"/>
                      <a:pt x="428" y="305"/>
                    </a:cubicBezTo>
                    <a:cubicBezTo>
                      <a:pt x="417" y="215"/>
                      <a:pt x="396" y="128"/>
                      <a:pt x="363" y="43"/>
                    </a:cubicBezTo>
                    <a:cubicBezTo>
                      <a:pt x="351" y="15"/>
                      <a:pt x="326" y="1"/>
                      <a:pt x="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" name="Google Shape;1171;g3865ffe1af3_0_204"/>
              <p:cNvSpPr/>
              <p:nvPr/>
            </p:nvSpPr>
            <p:spPr>
              <a:xfrm>
                <a:off x="1887225" y="3282000"/>
                <a:ext cx="88250" cy="83850"/>
              </a:xfrm>
              <a:custGeom>
                <a:rect b="b" l="l" r="r" t="t"/>
                <a:pathLst>
                  <a:path extrusionOk="0" h="3354" w="3530">
                    <a:moveTo>
                      <a:pt x="2152" y="339"/>
                    </a:moveTo>
                    <a:cubicBezTo>
                      <a:pt x="2990" y="339"/>
                      <a:pt x="3415" y="1347"/>
                      <a:pt x="2997" y="2117"/>
                    </a:cubicBezTo>
                    <a:cubicBezTo>
                      <a:pt x="2728" y="2612"/>
                      <a:pt x="2010" y="3064"/>
                      <a:pt x="1450" y="3064"/>
                    </a:cubicBezTo>
                    <a:cubicBezTo>
                      <a:pt x="1442" y="3064"/>
                      <a:pt x="1435" y="3064"/>
                      <a:pt x="1427" y="3064"/>
                    </a:cubicBezTo>
                    <a:cubicBezTo>
                      <a:pt x="477" y="3043"/>
                      <a:pt x="123" y="1993"/>
                      <a:pt x="573" y="1277"/>
                    </a:cubicBezTo>
                    <a:cubicBezTo>
                      <a:pt x="839" y="851"/>
                      <a:pt x="1263" y="581"/>
                      <a:pt x="1711" y="369"/>
                    </a:cubicBezTo>
                    <a:cubicBezTo>
                      <a:pt x="1730" y="387"/>
                      <a:pt x="1755" y="396"/>
                      <a:pt x="1781" y="396"/>
                    </a:cubicBezTo>
                    <a:cubicBezTo>
                      <a:pt x="1792" y="396"/>
                      <a:pt x="1802" y="394"/>
                      <a:pt x="1813" y="391"/>
                    </a:cubicBezTo>
                    <a:cubicBezTo>
                      <a:pt x="1932" y="356"/>
                      <a:pt x="2046" y="339"/>
                      <a:pt x="2152" y="339"/>
                    </a:cubicBezTo>
                    <a:close/>
                    <a:moveTo>
                      <a:pt x="2252" y="1"/>
                    </a:moveTo>
                    <a:cubicBezTo>
                      <a:pt x="2117" y="1"/>
                      <a:pt x="1977" y="35"/>
                      <a:pt x="1837" y="110"/>
                    </a:cubicBezTo>
                    <a:cubicBezTo>
                      <a:pt x="1022" y="308"/>
                      <a:pt x="186" y="942"/>
                      <a:pt x="92" y="1809"/>
                    </a:cubicBezTo>
                    <a:cubicBezTo>
                      <a:pt x="1" y="2634"/>
                      <a:pt x="661" y="3353"/>
                      <a:pt x="1469" y="3353"/>
                    </a:cubicBezTo>
                    <a:cubicBezTo>
                      <a:pt x="1528" y="3353"/>
                      <a:pt x="1589" y="3349"/>
                      <a:pt x="1650" y="3341"/>
                    </a:cubicBezTo>
                    <a:cubicBezTo>
                      <a:pt x="2621" y="3212"/>
                      <a:pt x="3529" y="2351"/>
                      <a:pt x="3450" y="1341"/>
                    </a:cubicBezTo>
                    <a:cubicBezTo>
                      <a:pt x="3400" y="715"/>
                      <a:pt x="2875" y="1"/>
                      <a:pt x="2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2" name="Google Shape;1172;g3865ffe1af3_0_204"/>
              <p:cNvSpPr/>
              <p:nvPr/>
            </p:nvSpPr>
            <p:spPr>
              <a:xfrm>
                <a:off x="1597675" y="3206900"/>
                <a:ext cx="17225" cy="13900"/>
              </a:xfrm>
              <a:custGeom>
                <a:rect b="b" l="l" r="r" t="t"/>
                <a:pathLst>
                  <a:path extrusionOk="0" h="556" w="689">
                    <a:moveTo>
                      <a:pt x="631" y="0"/>
                    </a:moveTo>
                    <a:cubicBezTo>
                      <a:pt x="624" y="0"/>
                      <a:pt x="616" y="2"/>
                      <a:pt x="609" y="8"/>
                    </a:cubicBezTo>
                    <a:cubicBezTo>
                      <a:pt x="407" y="158"/>
                      <a:pt x="220" y="327"/>
                      <a:pt x="31" y="493"/>
                    </a:cubicBezTo>
                    <a:cubicBezTo>
                      <a:pt x="1" y="519"/>
                      <a:pt x="29" y="556"/>
                      <a:pt x="61" y="556"/>
                    </a:cubicBezTo>
                    <a:cubicBezTo>
                      <a:pt x="69" y="556"/>
                      <a:pt x="78" y="553"/>
                      <a:pt x="87" y="547"/>
                    </a:cubicBezTo>
                    <a:cubicBezTo>
                      <a:pt x="281" y="394"/>
                      <a:pt x="479" y="242"/>
                      <a:pt x="660" y="73"/>
                    </a:cubicBezTo>
                    <a:cubicBezTo>
                      <a:pt x="689" y="47"/>
                      <a:pt x="662" y="0"/>
                      <a:pt x="6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g3865ffe1af3_0_204"/>
              <p:cNvSpPr/>
              <p:nvPr/>
            </p:nvSpPr>
            <p:spPr>
              <a:xfrm>
                <a:off x="1597300" y="3218650"/>
                <a:ext cx="27425" cy="20400"/>
              </a:xfrm>
              <a:custGeom>
                <a:rect b="b" l="l" r="r" t="t"/>
                <a:pathLst>
                  <a:path extrusionOk="0" h="816" w="1097">
                    <a:moveTo>
                      <a:pt x="1028" y="0"/>
                    </a:moveTo>
                    <a:cubicBezTo>
                      <a:pt x="1020" y="0"/>
                      <a:pt x="1011" y="3"/>
                      <a:pt x="1002" y="8"/>
                    </a:cubicBezTo>
                    <a:cubicBezTo>
                      <a:pt x="643" y="195"/>
                      <a:pt x="318" y="439"/>
                      <a:pt x="38" y="729"/>
                    </a:cubicBezTo>
                    <a:cubicBezTo>
                      <a:pt x="1" y="767"/>
                      <a:pt x="35" y="816"/>
                      <a:pt x="75" y="816"/>
                    </a:cubicBezTo>
                    <a:cubicBezTo>
                      <a:pt x="87" y="816"/>
                      <a:pt x="100" y="812"/>
                      <a:pt x="111" y="802"/>
                    </a:cubicBezTo>
                    <a:cubicBezTo>
                      <a:pt x="412" y="549"/>
                      <a:pt x="728" y="317"/>
                      <a:pt x="1050" y="91"/>
                    </a:cubicBezTo>
                    <a:cubicBezTo>
                      <a:pt x="1097" y="64"/>
                      <a:pt x="1071" y="0"/>
                      <a:pt x="10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4" name="Google Shape;1174;g3865ffe1af3_0_204"/>
              <p:cNvSpPr/>
              <p:nvPr/>
            </p:nvSpPr>
            <p:spPr>
              <a:xfrm>
                <a:off x="1629775" y="3252950"/>
                <a:ext cx="23125" cy="15825"/>
              </a:xfrm>
              <a:custGeom>
                <a:rect b="b" l="l" r="r" t="t"/>
                <a:pathLst>
                  <a:path extrusionOk="0" h="633" w="925">
                    <a:moveTo>
                      <a:pt x="864" y="1"/>
                    </a:moveTo>
                    <a:cubicBezTo>
                      <a:pt x="856" y="1"/>
                      <a:pt x="848" y="3"/>
                      <a:pt x="839" y="8"/>
                    </a:cubicBezTo>
                    <a:cubicBezTo>
                      <a:pt x="564" y="174"/>
                      <a:pt x="304" y="362"/>
                      <a:pt x="39" y="547"/>
                    </a:cubicBezTo>
                    <a:cubicBezTo>
                      <a:pt x="1" y="575"/>
                      <a:pt x="24" y="633"/>
                      <a:pt x="62" y="633"/>
                    </a:cubicBezTo>
                    <a:cubicBezTo>
                      <a:pt x="69" y="633"/>
                      <a:pt x="77" y="631"/>
                      <a:pt x="86" y="625"/>
                    </a:cubicBezTo>
                    <a:cubicBezTo>
                      <a:pt x="357" y="452"/>
                      <a:pt x="627" y="279"/>
                      <a:pt x="886" y="87"/>
                    </a:cubicBezTo>
                    <a:cubicBezTo>
                      <a:pt x="924" y="59"/>
                      <a:pt x="902" y="1"/>
                      <a:pt x="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5" name="Google Shape;1175;g3865ffe1af3_0_204"/>
              <p:cNvSpPr/>
              <p:nvPr/>
            </p:nvSpPr>
            <p:spPr>
              <a:xfrm>
                <a:off x="1762575" y="3358225"/>
                <a:ext cx="19000" cy="14150"/>
              </a:xfrm>
              <a:custGeom>
                <a:rect b="b" l="l" r="r" t="t"/>
                <a:pathLst>
                  <a:path extrusionOk="0" h="566" w="760">
                    <a:moveTo>
                      <a:pt x="702" y="1"/>
                    </a:moveTo>
                    <a:cubicBezTo>
                      <a:pt x="693" y="1"/>
                      <a:pt x="684" y="4"/>
                      <a:pt x="675" y="11"/>
                    </a:cubicBezTo>
                    <a:cubicBezTo>
                      <a:pt x="468" y="187"/>
                      <a:pt x="253" y="351"/>
                      <a:pt x="28" y="502"/>
                    </a:cubicBezTo>
                    <a:cubicBezTo>
                      <a:pt x="1" y="525"/>
                      <a:pt x="20" y="566"/>
                      <a:pt x="51" y="566"/>
                    </a:cubicBezTo>
                    <a:cubicBezTo>
                      <a:pt x="55" y="566"/>
                      <a:pt x="60" y="565"/>
                      <a:pt x="65" y="563"/>
                    </a:cubicBezTo>
                    <a:cubicBezTo>
                      <a:pt x="310" y="434"/>
                      <a:pt x="537" y="266"/>
                      <a:pt x="731" y="67"/>
                    </a:cubicBezTo>
                    <a:cubicBezTo>
                      <a:pt x="760" y="39"/>
                      <a:pt x="733" y="1"/>
                      <a:pt x="7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6" name="Google Shape;1176;g3865ffe1af3_0_204"/>
              <p:cNvSpPr/>
              <p:nvPr/>
            </p:nvSpPr>
            <p:spPr>
              <a:xfrm>
                <a:off x="1766650" y="3316475"/>
                <a:ext cx="15325" cy="14350"/>
              </a:xfrm>
              <a:custGeom>
                <a:rect b="b" l="l" r="r" t="t"/>
                <a:pathLst>
                  <a:path extrusionOk="0" h="574" w="613">
                    <a:moveTo>
                      <a:pt x="545" y="0"/>
                    </a:moveTo>
                    <a:cubicBezTo>
                      <a:pt x="534" y="0"/>
                      <a:pt x="523" y="4"/>
                      <a:pt x="512" y="14"/>
                    </a:cubicBezTo>
                    <a:cubicBezTo>
                      <a:pt x="348" y="169"/>
                      <a:pt x="190" y="328"/>
                      <a:pt x="34" y="489"/>
                    </a:cubicBezTo>
                    <a:cubicBezTo>
                      <a:pt x="1" y="525"/>
                      <a:pt x="34" y="573"/>
                      <a:pt x="71" y="573"/>
                    </a:cubicBezTo>
                    <a:cubicBezTo>
                      <a:pt x="82" y="573"/>
                      <a:pt x="93" y="569"/>
                      <a:pt x="103" y="559"/>
                    </a:cubicBezTo>
                    <a:cubicBezTo>
                      <a:pt x="265" y="402"/>
                      <a:pt x="423" y="244"/>
                      <a:pt x="578" y="81"/>
                    </a:cubicBezTo>
                    <a:cubicBezTo>
                      <a:pt x="612" y="47"/>
                      <a:pt x="581" y="0"/>
                      <a:pt x="5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77" name="Google Shape;1177;g3865ffe1af3_0_204"/>
          <p:cNvGrpSpPr/>
          <p:nvPr/>
        </p:nvGrpSpPr>
        <p:grpSpPr>
          <a:xfrm>
            <a:off x="8369307" y="881252"/>
            <a:ext cx="437440" cy="572742"/>
            <a:chOff x="5704463" y="1649022"/>
            <a:chExt cx="474087" cy="620724"/>
          </a:xfrm>
        </p:grpSpPr>
        <p:grpSp>
          <p:nvGrpSpPr>
            <p:cNvPr id="1178" name="Google Shape;1178;g3865ffe1af3_0_204"/>
            <p:cNvGrpSpPr/>
            <p:nvPr/>
          </p:nvGrpSpPr>
          <p:grpSpPr>
            <a:xfrm>
              <a:off x="5709506" y="1649022"/>
              <a:ext cx="463878" cy="620710"/>
              <a:chOff x="5709506" y="1649022"/>
              <a:chExt cx="463878" cy="620710"/>
            </a:xfrm>
          </p:grpSpPr>
          <p:sp>
            <p:nvSpPr>
              <p:cNvPr id="1179" name="Google Shape;1179;g3865ffe1af3_0_204"/>
              <p:cNvSpPr/>
              <p:nvPr/>
            </p:nvSpPr>
            <p:spPr>
              <a:xfrm rot="445884">
                <a:off x="5745486" y="1669982"/>
                <a:ext cx="361839" cy="578780"/>
              </a:xfrm>
              <a:prstGeom prst="blockArc">
                <a:avLst>
                  <a:gd fmla="val 11459164" name="adj1"/>
                  <a:gd fmla="val 5499000" name="adj2"/>
                  <a:gd fmla="val 36453" name="adj3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0" name="Google Shape;1180;g3865ffe1af3_0_204"/>
              <p:cNvSpPr/>
              <p:nvPr/>
            </p:nvSpPr>
            <p:spPr>
              <a:xfrm rot="-372145">
                <a:off x="5809335" y="2122211"/>
                <a:ext cx="358197" cy="12854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81" name="Google Shape;1181;g3865ffe1af3_0_204"/>
            <p:cNvSpPr/>
            <p:nvPr/>
          </p:nvSpPr>
          <p:spPr>
            <a:xfrm>
              <a:off x="5704463" y="1697050"/>
              <a:ext cx="474087" cy="572696"/>
            </a:xfrm>
            <a:custGeom>
              <a:rect b="b" l="l" r="r" t="t"/>
              <a:pathLst>
                <a:path extrusionOk="0" h="11389" w="9428">
                  <a:moveTo>
                    <a:pt x="4657" y="261"/>
                  </a:moveTo>
                  <a:cubicBezTo>
                    <a:pt x="5325" y="261"/>
                    <a:pt x="6021" y="566"/>
                    <a:pt x="6654" y="1299"/>
                  </a:cubicBezTo>
                  <a:cubicBezTo>
                    <a:pt x="8455" y="3382"/>
                    <a:pt x="6372" y="6954"/>
                    <a:pt x="5166" y="8862"/>
                  </a:cubicBezTo>
                  <a:cubicBezTo>
                    <a:pt x="5085" y="8991"/>
                    <a:pt x="5194" y="9133"/>
                    <a:pt x="5305" y="9133"/>
                  </a:cubicBezTo>
                  <a:cubicBezTo>
                    <a:pt x="5334" y="9133"/>
                    <a:pt x="5363" y="9123"/>
                    <a:pt x="5389" y="9101"/>
                  </a:cubicBezTo>
                  <a:cubicBezTo>
                    <a:pt x="6127" y="9047"/>
                    <a:pt x="6885" y="8843"/>
                    <a:pt x="7572" y="8561"/>
                  </a:cubicBezTo>
                  <a:cubicBezTo>
                    <a:pt x="7577" y="8561"/>
                    <a:pt x="7582" y="8562"/>
                    <a:pt x="7586" y="8562"/>
                  </a:cubicBezTo>
                  <a:cubicBezTo>
                    <a:pt x="7604" y="8562"/>
                    <a:pt x="7622" y="8557"/>
                    <a:pt x="7638" y="8548"/>
                  </a:cubicBezTo>
                  <a:lnTo>
                    <a:pt x="7760" y="8482"/>
                  </a:lnTo>
                  <a:cubicBezTo>
                    <a:pt x="7772" y="8476"/>
                    <a:pt x="7781" y="8467"/>
                    <a:pt x="7791" y="8459"/>
                  </a:cubicBezTo>
                  <a:cubicBezTo>
                    <a:pt x="7898" y="8712"/>
                    <a:pt x="8009" y="8964"/>
                    <a:pt x="8117" y="9217"/>
                  </a:cubicBezTo>
                  <a:cubicBezTo>
                    <a:pt x="8211" y="9445"/>
                    <a:pt x="8285" y="9700"/>
                    <a:pt x="8398" y="9925"/>
                  </a:cubicBezTo>
                  <a:cubicBezTo>
                    <a:pt x="6393" y="10301"/>
                    <a:pt x="4399" y="10754"/>
                    <a:pt x="2393" y="11128"/>
                  </a:cubicBezTo>
                  <a:cubicBezTo>
                    <a:pt x="2405" y="11018"/>
                    <a:pt x="2407" y="10907"/>
                    <a:pt x="2399" y="10795"/>
                  </a:cubicBezTo>
                  <a:cubicBezTo>
                    <a:pt x="3170" y="10687"/>
                    <a:pt x="3937" y="10518"/>
                    <a:pt x="4689" y="10314"/>
                  </a:cubicBezTo>
                  <a:cubicBezTo>
                    <a:pt x="4752" y="10296"/>
                    <a:pt x="4729" y="10194"/>
                    <a:pt x="4671" y="10194"/>
                  </a:cubicBezTo>
                  <a:cubicBezTo>
                    <a:pt x="4667" y="10194"/>
                    <a:pt x="4663" y="10195"/>
                    <a:pt x="4659" y="10196"/>
                  </a:cubicBezTo>
                  <a:cubicBezTo>
                    <a:pt x="3907" y="10384"/>
                    <a:pt x="3150" y="10540"/>
                    <a:pt x="2389" y="10687"/>
                  </a:cubicBezTo>
                  <a:cubicBezTo>
                    <a:pt x="2375" y="10556"/>
                    <a:pt x="2353" y="10425"/>
                    <a:pt x="2329" y="10296"/>
                  </a:cubicBezTo>
                  <a:cubicBezTo>
                    <a:pt x="2880" y="10137"/>
                    <a:pt x="3441" y="10014"/>
                    <a:pt x="4010" y="9931"/>
                  </a:cubicBezTo>
                  <a:cubicBezTo>
                    <a:pt x="4085" y="9921"/>
                    <a:pt x="4074" y="9808"/>
                    <a:pt x="4004" y="9808"/>
                  </a:cubicBezTo>
                  <a:cubicBezTo>
                    <a:pt x="4001" y="9808"/>
                    <a:pt x="3998" y="9808"/>
                    <a:pt x="3994" y="9809"/>
                  </a:cubicBezTo>
                  <a:cubicBezTo>
                    <a:pt x="3424" y="9896"/>
                    <a:pt x="2860" y="10022"/>
                    <a:pt x="2306" y="10188"/>
                  </a:cubicBezTo>
                  <a:cubicBezTo>
                    <a:pt x="2292" y="10108"/>
                    <a:pt x="2276" y="10028"/>
                    <a:pt x="2263" y="9950"/>
                  </a:cubicBezTo>
                  <a:cubicBezTo>
                    <a:pt x="2254" y="9901"/>
                    <a:pt x="2243" y="9852"/>
                    <a:pt x="2233" y="9801"/>
                  </a:cubicBezTo>
                  <a:lnTo>
                    <a:pt x="2233" y="9801"/>
                  </a:lnTo>
                  <a:cubicBezTo>
                    <a:pt x="2258" y="9803"/>
                    <a:pt x="2284" y="9803"/>
                    <a:pt x="2309" y="9803"/>
                  </a:cubicBezTo>
                  <a:cubicBezTo>
                    <a:pt x="2529" y="9803"/>
                    <a:pt x="2760" y="9735"/>
                    <a:pt x="2973" y="9694"/>
                  </a:cubicBezTo>
                  <a:cubicBezTo>
                    <a:pt x="3253" y="9640"/>
                    <a:pt x="3534" y="9582"/>
                    <a:pt x="3813" y="9520"/>
                  </a:cubicBezTo>
                  <a:cubicBezTo>
                    <a:pt x="3864" y="9508"/>
                    <a:pt x="3859" y="9430"/>
                    <a:pt x="3810" y="9430"/>
                  </a:cubicBezTo>
                  <a:cubicBezTo>
                    <a:pt x="3807" y="9430"/>
                    <a:pt x="3804" y="9430"/>
                    <a:pt x="3801" y="9431"/>
                  </a:cubicBezTo>
                  <a:cubicBezTo>
                    <a:pt x="3519" y="9479"/>
                    <a:pt x="3239" y="9531"/>
                    <a:pt x="2958" y="9585"/>
                  </a:cubicBezTo>
                  <a:cubicBezTo>
                    <a:pt x="2719" y="9633"/>
                    <a:pt x="2445" y="9656"/>
                    <a:pt x="2227" y="9767"/>
                  </a:cubicBezTo>
                  <a:cubicBezTo>
                    <a:pt x="2196" y="9611"/>
                    <a:pt x="2168" y="9455"/>
                    <a:pt x="2133" y="9300"/>
                  </a:cubicBezTo>
                  <a:cubicBezTo>
                    <a:pt x="2684" y="9209"/>
                    <a:pt x="3234" y="9110"/>
                    <a:pt x="3781" y="8993"/>
                  </a:cubicBezTo>
                  <a:cubicBezTo>
                    <a:pt x="3830" y="8982"/>
                    <a:pt x="3826" y="8907"/>
                    <a:pt x="3778" y="8907"/>
                  </a:cubicBezTo>
                  <a:cubicBezTo>
                    <a:pt x="3775" y="8907"/>
                    <a:pt x="3773" y="8908"/>
                    <a:pt x="3770" y="8908"/>
                  </a:cubicBezTo>
                  <a:cubicBezTo>
                    <a:pt x="3213" y="8996"/>
                    <a:pt x="2660" y="9101"/>
                    <a:pt x="2109" y="9216"/>
                  </a:cubicBezTo>
                  <a:cubicBezTo>
                    <a:pt x="2083" y="9110"/>
                    <a:pt x="2059" y="9004"/>
                    <a:pt x="2026" y="8900"/>
                  </a:cubicBezTo>
                  <a:lnTo>
                    <a:pt x="2085" y="8860"/>
                  </a:lnTo>
                  <a:cubicBezTo>
                    <a:pt x="2676" y="8773"/>
                    <a:pt x="3258" y="8629"/>
                    <a:pt x="3821" y="8431"/>
                  </a:cubicBezTo>
                  <a:cubicBezTo>
                    <a:pt x="3865" y="8416"/>
                    <a:pt x="3845" y="8353"/>
                    <a:pt x="3804" y="8353"/>
                  </a:cubicBezTo>
                  <a:cubicBezTo>
                    <a:pt x="3800" y="8353"/>
                    <a:pt x="3795" y="8353"/>
                    <a:pt x="3790" y="8355"/>
                  </a:cubicBezTo>
                  <a:cubicBezTo>
                    <a:pt x="3290" y="8506"/>
                    <a:pt x="2783" y="8634"/>
                    <a:pt x="2271" y="8733"/>
                  </a:cubicBezTo>
                  <a:cubicBezTo>
                    <a:pt x="2526" y="8561"/>
                    <a:pt x="2789" y="8384"/>
                    <a:pt x="3057" y="8196"/>
                  </a:cubicBezTo>
                  <a:cubicBezTo>
                    <a:pt x="3502" y="8090"/>
                    <a:pt x="3943" y="7972"/>
                    <a:pt x="4378" y="7832"/>
                  </a:cubicBezTo>
                  <a:cubicBezTo>
                    <a:pt x="4424" y="7818"/>
                    <a:pt x="4402" y="7757"/>
                    <a:pt x="4361" y="7757"/>
                  </a:cubicBezTo>
                  <a:cubicBezTo>
                    <a:pt x="4357" y="7757"/>
                    <a:pt x="4354" y="7758"/>
                    <a:pt x="4350" y="7759"/>
                  </a:cubicBezTo>
                  <a:cubicBezTo>
                    <a:pt x="3978" y="7866"/>
                    <a:pt x="3607" y="7968"/>
                    <a:pt x="3234" y="8068"/>
                  </a:cubicBezTo>
                  <a:cubicBezTo>
                    <a:pt x="3473" y="7898"/>
                    <a:pt x="3711" y="7722"/>
                    <a:pt x="3940" y="7536"/>
                  </a:cubicBezTo>
                  <a:cubicBezTo>
                    <a:pt x="4260" y="7440"/>
                    <a:pt x="4581" y="7337"/>
                    <a:pt x="4900" y="7235"/>
                  </a:cubicBezTo>
                  <a:cubicBezTo>
                    <a:pt x="4950" y="7219"/>
                    <a:pt x="4928" y="7147"/>
                    <a:pt x="4882" y="7147"/>
                  </a:cubicBezTo>
                  <a:cubicBezTo>
                    <a:pt x="4877" y="7147"/>
                    <a:pt x="4872" y="7148"/>
                    <a:pt x="4866" y="7150"/>
                  </a:cubicBezTo>
                  <a:cubicBezTo>
                    <a:pt x="4609" y="7235"/>
                    <a:pt x="4353" y="7319"/>
                    <a:pt x="4096" y="7407"/>
                  </a:cubicBezTo>
                  <a:cubicBezTo>
                    <a:pt x="4221" y="7301"/>
                    <a:pt x="4343" y="7195"/>
                    <a:pt x="4460" y="7083"/>
                  </a:cubicBezTo>
                  <a:cubicBezTo>
                    <a:pt x="4656" y="7019"/>
                    <a:pt x="4857" y="6970"/>
                    <a:pt x="5061" y="6933"/>
                  </a:cubicBezTo>
                  <a:cubicBezTo>
                    <a:pt x="5097" y="6927"/>
                    <a:pt x="5091" y="6874"/>
                    <a:pt x="5057" y="6874"/>
                  </a:cubicBezTo>
                  <a:cubicBezTo>
                    <a:pt x="5056" y="6874"/>
                    <a:pt x="5054" y="6874"/>
                    <a:pt x="5053" y="6874"/>
                  </a:cubicBezTo>
                  <a:cubicBezTo>
                    <a:pt x="4890" y="6897"/>
                    <a:pt x="4731" y="6932"/>
                    <a:pt x="4573" y="6978"/>
                  </a:cubicBezTo>
                  <a:cubicBezTo>
                    <a:pt x="4705" y="6846"/>
                    <a:pt x="4834" y="6710"/>
                    <a:pt x="4952" y="6570"/>
                  </a:cubicBezTo>
                  <a:cubicBezTo>
                    <a:pt x="5075" y="6519"/>
                    <a:pt x="5202" y="6476"/>
                    <a:pt x="5331" y="6442"/>
                  </a:cubicBezTo>
                  <a:cubicBezTo>
                    <a:pt x="5379" y="6430"/>
                    <a:pt x="5375" y="6357"/>
                    <a:pt x="5330" y="6357"/>
                  </a:cubicBezTo>
                  <a:cubicBezTo>
                    <a:pt x="5327" y="6357"/>
                    <a:pt x="5324" y="6357"/>
                    <a:pt x="5320" y="6358"/>
                  </a:cubicBezTo>
                  <a:cubicBezTo>
                    <a:pt x="5234" y="6377"/>
                    <a:pt x="5150" y="6401"/>
                    <a:pt x="5065" y="6431"/>
                  </a:cubicBezTo>
                  <a:cubicBezTo>
                    <a:pt x="5234" y="6219"/>
                    <a:pt x="5381" y="5993"/>
                    <a:pt x="5504" y="5754"/>
                  </a:cubicBezTo>
                  <a:cubicBezTo>
                    <a:pt x="5569" y="5738"/>
                    <a:pt x="5636" y="5725"/>
                    <a:pt x="5701" y="5706"/>
                  </a:cubicBezTo>
                  <a:cubicBezTo>
                    <a:pt x="5742" y="5694"/>
                    <a:pt x="5727" y="5629"/>
                    <a:pt x="5687" y="5629"/>
                  </a:cubicBezTo>
                  <a:cubicBezTo>
                    <a:pt x="5685" y="5629"/>
                    <a:pt x="5683" y="5629"/>
                    <a:pt x="5681" y="5630"/>
                  </a:cubicBezTo>
                  <a:cubicBezTo>
                    <a:pt x="5636" y="5636"/>
                    <a:pt x="5593" y="5647"/>
                    <a:pt x="5548" y="5657"/>
                  </a:cubicBezTo>
                  <a:cubicBezTo>
                    <a:pt x="5626" y="5494"/>
                    <a:pt x="5692" y="5325"/>
                    <a:pt x="5743" y="5151"/>
                  </a:cubicBezTo>
                  <a:cubicBezTo>
                    <a:pt x="5886" y="5104"/>
                    <a:pt x="6028" y="5057"/>
                    <a:pt x="6184" y="5038"/>
                  </a:cubicBezTo>
                  <a:cubicBezTo>
                    <a:pt x="6236" y="5032"/>
                    <a:pt x="6226" y="4957"/>
                    <a:pt x="6176" y="4957"/>
                  </a:cubicBezTo>
                  <a:cubicBezTo>
                    <a:pt x="6175" y="4957"/>
                    <a:pt x="6174" y="4957"/>
                    <a:pt x="6173" y="4957"/>
                  </a:cubicBezTo>
                  <a:cubicBezTo>
                    <a:pt x="6039" y="4967"/>
                    <a:pt x="5905" y="4992"/>
                    <a:pt x="5776" y="5034"/>
                  </a:cubicBezTo>
                  <a:cubicBezTo>
                    <a:pt x="5779" y="5024"/>
                    <a:pt x="5783" y="5016"/>
                    <a:pt x="5784" y="5006"/>
                  </a:cubicBezTo>
                  <a:cubicBezTo>
                    <a:pt x="5806" y="4906"/>
                    <a:pt x="5822" y="4804"/>
                    <a:pt x="5830" y="4700"/>
                  </a:cubicBezTo>
                  <a:cubicBezTo>
                    <a:pt x="5845" y="4692"/>
                    <a:pt x="5859" y="4683"/>
                    <a:pt x="5873" y="4675"/>
                  </a:cubicBezTo>
                  <a:cubicBezTo>
                    <a:pt x="5897" y="4660"/>
                    <a:pt x="5881" y="4621"/>
                    <a:pt x="5857" y="4621"/>
                  </a:cubicBezTo>
                  <a:cubicBezTo>
                    <a:pt x="5854" y="4621"/>
                    <a:pt x="5850" y="4622"/>
                    <a:pt x="5846" y="4624"/>
                  </a:cubicBezTo>
                  <a:cubicBezTo>
                    <a:pt x="5842" y="4627"/>
                    <a:pt x="5838" y="4629"/>
                    <a:pt x="5835" y="4630"/>
                  </a:cubicBezTo>
                  <a:cubicBezTo>
                    <a:pt x="5846" y="4453"/>
                    <a:pt x="5842" y="4275"/>
                    <a:pt x="5821" y="4098"/>
                  </a:cubicBezTo>
                  <a:cubicBezTo>
                    <a:pt x="5896" y="4077"/>
                    <a:pt x="5971" y="4060"/>
                    <a:pt x="6046" y="4036"/>
                  </a:cubicBezTo>
                  <a:cubicBezTo>
                    <a:pt x="6083" y="4024"/>
                    <a:pt x="6070" y="3963"/>
                    <a:pt x="6034" y="3963"/>
                  </a:cubicBezTo>
                  <a:cubicBezTo>
                    <a:pt x="6032" y="3963"/>
                    <a:pt x="6029" y="3963"/>
                    <a:pt x="6026" y="3964"/>
                  </a:cubicBezTo>
                  <a:cubicBezTo>
                    <a:pt x="5953" y="3982"/>
                    <a:pt x="5883" y="4004"/>
                    <a:pt x="5811" y="4025"/>
                  </a:cubicBezTo>
                  <a:cubicBezTo>
                    <a:pt x="5790" y="3859"/>
                    <a:pt x="5754" y="3698"/>
                    <a:pt x="5703" y="3540"/>
                  </a:cubicBezTo>
                  <a:lnTo>
                    <a:pt x="5703" y="3540"/>
                  </a:lnTo>
                  <a:cubicBezTo>
                    <a:pt x="5708" y="3544"/>
                    <a:pt x="5714" y="3545"/>
                    <a:pt x="5721" y="3545"/>
                  </a:cubicBezTo>
                  <a:cubicBezTo>
                    <a:pt x="5724" y="3545"/>
                    <a:pt x="5726" y="3545"/>
                    <a:pt x="5728" y="3545"/>
                  </a:cubicBezTo>
                  <a:cubicBezTo>
                    <a:pt x="5808" y="3524"/>
                    <a:pt x="5888" y="3505"/>
                    <a:pt x="5967" y="3481"/>
                  </a:cubicBezTo>
                  <a:cubicBezTo>
                    <a:pt x="5998" y="3472"/>
                    <a:pt x="5986" y="3423"/>
                    <a:pt x="5958" y="3423"/>
                  </a:cubicBezTo>
                  <a:cubicBezTo>
                    <a:pt x="5957" y="3423"/>
                    <a:pt x="5955" y="3423"/>
                    <a:pt x="5953" y="3424"/>
                  </a:cubicBezTo>
                  <a:cubicBezTo>
                    <a:pt x="5875" y="3440"/>
                    <a:pt x="5797" y="3457"/>
                    <a:pt x="5720" y="3476"/>
                  </a:cubicBezTo>
                  <a:cubicBezTo>
                    <a:pt x="5706" y="3481"/>
                    <a:pt x="5695" y="3494"/>
                    <a:pt x="5695" y="3508"/>
                  </a:cubicBezTo>
                  <a:cubicBezTo>
                    <a:pt x="5690" y="3495"/>
                    <a:pt x="5688" y="3481"/>
                    <a:pt x="5684" y="3468"/>
                  </a:cubicBezTo>
                  <a:cubicBezTo>
                    <a:pt x="5660" y="3322"/>
                    <a:pt x="5586" y="3175"/>
                    <a:pt x="5497" y="3044"/>
                  </a:cubicBezTo>
                  <a:cubicBezTo>
                    <a:pt x="5557" y="3028"/>
                    <a:pt x="5618" y="3020"/>
                    <a:pt x="5679" y="3020"/>
                  </a:cubicBezTo>
                  <a:cubicBezTo>
                    <a:pt x="5697" y="3020"/>
                    <a:pt x="5715" y="3021"/>
                    <a:pt x="5733" y="3022"/>
                  </a:cubicBezTo>
                  <a:cubicBezTo>
                    <a:pt x="5735" y="3022"/>
                    <a:pt x="5737" y="3023"/>
                    <a:pt x="5739" y="3023"/>
                  </a:cubicBezTo>
                  <a:cubicBezTo>
                    <a:pt x="5774" y="3023"/>
                    <a:pt x="5779" y="2968"/>
                    <a:pt x="5741" y="2963"/>
                  </a:cubicBezTo>
                  <a:cubicBezTo>
                    <a:pt x="5706" y="2957"/>
                    <a:pt x="5671" y="2954"/>
                    <a:pt x="5635" y="2954"/>
                  </a:cubicBezTo>
                  <a:cubicBezTo>
                    <a:pt x="5574" y="2954"/>
                    <a:pt x="5513" y="2963"/>
                    <a:pt x="5454" y="2982"/>
                  </a:cubicBezTo>
                  <a:cubicBezTo>
                    <a:pt x="5406" y="2920"/>
                    <a:pt x="5357" y="2860"/>
                    <a:pt x="5301" y="2804"/>
                  </a:cubicBezTo>
                  <a:cubicBezTo>
                    <a:pt x="5257" y="2758"/>
                    <a:pt x="5207" y="2715"/>
                    <a:pt x="5156" y="2675"/>
                  </a:cubicBezTo>
                  <a:cubicBezTo>
                    <a:pt x="5156" y="2675"/>
                    <a:pt x="5155" y="2673"/>
                    <a:pt x="5155" y="2673"/>
                  </a:cubicBezTo>
                  <a:cubicBezTo>
                    <a:pt x="5153" y="2673"/>
                    <a:pt x="5148" y="2670"/>
                    <a:pt x="5145" y="2667"/>
                  </a:cubicBezTo>
                  <a:cubicBezTo>
                    <a:pt x="5261" y="2638"/>
                    <a:pt x="5381" y="2622"/>
                    <a:pt x="5500" y="2617"/>
                  </a:cubicBezTo>
                  <a:cubicBezTo>
                    <a:pt x="5537" y="2617"/>
                    <a:pt x="5537" y="2554"/>
                    <a:pt x="5500" y="2554"/>
                  </a:cubicBezTo>
                  <a:cubicBezTo>
                    <a:pt x="5495" y="2553"/>
                    <a:pt x="5490" y="2553"/>
                    <a:pt x="5485" y="2553"/>
                  </a:cubicBezTo>
                  <a:cubicBezTo>
                    <a:pt x="5343" y="2553"/>
                    <a:pt x="5201" y="2574"/>
                    <a:pt x="5065" y="2617"/>
                  </a:cubicBezTo>
                  <a:cubicBezTo>
                    <a:pt x="4941" y="2531"/>
                    <a:pt x="4802" y="2466"/>
                    <a:pt x="4657" y="2424"/>
                  </a:cubicBezTo>
                  <a:cubicBezTo>
                    <a:pt x="4656" y="2423"/>
                    <a:pt x="4654" y="2420"/>
                    <a:pt x="4651" y="2420"/>
                  </a:cubicBezTo>
                  <a:cubicBezTo>
                    <a:pt x="4648" y="2418"/>
                    <a:pt x="4641" y="2418"/>
                    <a:pt x="4637" y="2416"/>
                  </a:cubicBezTo>
                  <a:cubicBezTo>
                    <a:pt x="4592" y="2407"/>
                    <a:pt x="4547" y="2399"/>
                    <a:pt x="4503" y="2393"/>
                  </a:cubicBezTo>
                  <a:cubicBezTo>
                    <a:pt x="4472" y="2388"/>
                    <a:pt x="4442" y="2383"/>
                    <a:pt x="4410" y="2381"/>
                  </a:cubicBezTo>
                  <a:cubicBezTo>
                    <a:pt x="4382" y="2378"/>
                    <a:pt x="4353" y="2372"/>
                    <a:pt x="4323" y="2370"/>
                  </a:cubicBezTo>
                  <a:cubicBezTo>
                    <a:pt x="4300" y="2370"/>
                    <a:pt x="4278" y="2378"/>
                    <a:pt x="4262" y="2394"/>
                  </a:cubicBezTo>
                  <a:cubicBezTo>
                    <a:pt x="3830" y="2467"/>
                    <a:pt x="3464" y="2869"/>
                    <a:pt x="3347" y="3288"/>
                  </a:cubicBezTo>
                  <a:cubicBezTo>
                    <a:pt x="3252" y="3641"/>
                    <a:pt x="3255" y="4202"/>
                    <a:pt x="3500" y="4522"/>
                  </a:cubicBezTo>
                  <a:cubicBezTo>
                    <a:pt x="2901" y="4555"/>
                    <a:pt x="2286" y="4614"/>
                    <a:pt x="1710" y="4790"/>
                  </a:cubicBezTo>
                  <a:cubicBezTo>
                    <a:pt x="1653" y="4582"/>
                    <a:pt x="1616" y="4372"/>
                    <a:pt x="1602" y="4157"/>
                  </a:cubicBezTo>
                  <a:cubicBezTo>
                    <a:pt x="2015" y="4055"/>
                    <a:pt x="2424" y="3939"/>
                    <a:pt x="2834" y="3819"/>
                  </a:cubicBezTo>
                  <a:cubicBezTo>
                    <a:pt x="2890" y="3803"/>
                    <a:pt x="2863" y="3726"/>
                    <a:pt x="2812" y="3726"/>
                  </a:cubicBezTo>
                  <a:cubicBezTo>
                    <a:pt x="2807" y="3726"/>
                    <a:pt x="2802" y="3727"/>
                    <a:pt x="2797" y="3728"/>
                  </a:cubicBezTo>
                  <a:cubicBezTo>
                    <a:pt x="2396" y="3837"/>
                    <a:pt x="1994" y="3948"/>
                    <a:pt x="1597" y="4071"/>
                  </a:cubicBezTo>
                  <a:cubicBezTo>
                    <a:pt x="1589" y="3926"/>
                    <a:pt x="1591" y="3782"/>
                    <a:pt x="1600" y="3637"/>
                  </a:cubicBezTo>
                  <a:cubicBezTo>
                    <a:pt x="1607" y="3646"/>
                    <a:pt x="1618" y="3650"/>
                    <a:pt x="1629" y="3650"/>
                  </a:cubicBezTo>
                  <a:cubicBezTo>
                    <a:pt x="1633" y="3650"/>
                    <a:pt x="1636" y="3650"/>
                    <a:pt x="1640" y="3648"/>
                  </a:cubicBezTo>
                  <a:cubicBezTo>
                    <a:pt x="2039" y="3540"/>
                    <a:pt x="2431" y="3386"/>
                    <a:pt x="2818" y="3240"/>
                  </a:cubicBezTo>
                  <a:cubicBezTo>
                    <a:pt x="2865" y="3222"/>
                    <a:pt x="2844" y="3158"/>
                    <a:pt x="2801" y="3158"/>
                  </a:cubicBezTo>
                  <a:cubicBezTo>
                    <a:pt x="2797" y="3158"/>
                    <a:pt x="2792" y="3159"/>
                    <a:pt x="2786" y="3161"/>
                  </a:cubicBezTo>
                  <a:cubicBezTo>
                    <a:pt x="2393" y="3288"/>
                    <a:pt x="1989" y="3411"/>
                    <a:pt x="1610" y="3575"/>
                  </a:cubicBezTo>
                  <a:cubicBezTo>
                    <a:pt x="1607" y="3577"/>
                    <a:pt x="1607" y="3580"/>
                    <a:pt x="1604" y="3583"/>
                  </a:cubicBezTo>
                  <a:cubicBezTo>
                    <a:pt x="1616" y="3419"/>
                    <a:pt x="1642" y="3256"/>
                    <a:pt x="1677" y="3097"/>
                  </a:cubicBezTo>
                  <a:cubicBezTo>
                    <a:pt x="2134" y="2914"/>
                    <a:pt x="2603" y="2756"/>
                    <a:pt x="3079" y="2625"/>
                  </a:cubicBezTo>
                  <a:cubicBezTo>
                    <a:pt x="3118" y="2613"/>
                    <a:pt x="3105" y="2548"/>
                    <a:pt x="3067" y="2548"/>
                  </a:cubicBezTo>
                  <a:cubicBezTo>
                    <a:pt x="3064" y="2548"/>
                    <a:pt x="3061" y="2548"/>
                    <a:pt x="3059" y="2549"/>
                  </a:cubicBezTo>
                  <a:cubicBezTo>
                    <a:pt x="2593" y="2651"/>
                    <a:pt x="2138" y="2799"/>
                    <a:pt x="1702" y="2993"/>
                  </a:cubicBezTo>
                  <a:cubicBezTo>
                    <a:pt x="1742" y="2834"/>
                    <a:pt x="1792" y="2678"/>
                    <a:pt x="1849" y="2525"/>
                  </a:cubicBezTo>
                  <a:cubicBezTo>
                    <a:pt x="1932" y="2498"/>
                    <a:pt x="2018" y="2475"/>
                    <a:pt x="2101" y="2448"/>
                  </a:cubicBezTo>
                  <a:cubicBezTo>
                    <a:pt x="2115" y="2442"/>
                    <a:pt x="2123" y="2426"/>
                    <a:pt x="2120" y="2412"/>
                  </a:cubicBezTo>
                  <a:cubicBezTo>
                    <a:pt x="2506" y="2256"/>
                    <a:pt x="2891" y="2107"/>
                    <a:pt x="3298" y="1996"/>
                  </a:cubicBezTo>
                  <a:cubicBezTo>
                    <a:pt x="3344" y="1984"/>
                    <a:pt x="3327" y="1907"/>
                    <a:pt x="3284" y="1907"/>
                  </a:cubicBezTo>
                  <a:cubicBezTo>
                    <a:pt x="3281" y="1907"/>
                    <a:pt x="3278" y="1907"/>
                    <a:pt x="3275" y="1908"/>
                  </a:cubicBezTo>
                  <a:cubicBezTo>
                    <a:pt x="2805" y="2018"/>
                    <a:pt x="2332" y="2173"/>
                    <a:pt x="1903" y="2399"/>
                  </a:cubicBezTo>
                  <a:cubicBezTo>
                    <a:pt x="1972" y="2235"/>
                    <a:pt x="2051" y="2074"/>
                    <a:pt x="2142" y="1918"/>
                  </a:cubicBezTo>
                  <a:cubicBezTo>
                    <a:pt x="2148" y="1927"/>
                    <a:pt x="2157" y="1933"/>
                    <a:pt x="2168" y="1933"/>
                  </a:cubicBezTo>
                  <a:cubicBezTo>
                    <a:pt x="2172" y="1933"/>
                    <a:pt x="2177" y="1931"/>
                    <a:pt x="2182" y="1929"/>
                  </a:cubicBezTo>
                  <a:cubicBezTo>
                    <a:pt x="2585" y="1758"/>
                    <a:pt x="2997" y="1604"/>
                    <a:pt x="3414" y="1471"/>
                  </a:cubicBezTo>
                  <a:cubicBezTo>
                    <a:pt x="3458" y="1457"/>
                    <a:pt x="3436" y="1396"/>
                    <a:pt x="3395" y="1396"/>
                  </a:cubicBezTo>
                  <a:cubicBezTo>
                    <a:pt x="3392" y="1396"/>
                    <a:pt x="3388" y="1397"/>
                    <a:pt x="3384" y="1398"/>
                  </a:cubicBezTo>
                  <a:cubicBezTo>
                    <a:pt x="2973" y="1521"/>
                    <a:pt x="2571" y="1671"/>
                    <a:pt x="2181" y="1849"/>
                  </a:cubicBezTo>
                  <a:cubicBezTo>
                    <a:pt x="2262" y="1717"/>
                    <a:pt x="2349" y="1589"/>
                    <a:pt x="2445" y="1468"/>
                  </a:cubicBezTo>
                  <a:cubicBezTo>
                    <a:pt x="2448" y="1469"/>
                    <a:pt x="2452" y="1469"/>
                    <a:pt x="2455" y="1469"/>
                  </a:cubicBezTo>
                  <a:cubicBezTo>
                    <a:pt x="2459" y="1469"/>
                    <a:pt x="2463" y="1469"/>
                    <a:pt x="2466" y="1468"/>
                  </a:cubicBezTo>
                  <a:cubicBezTo>
                    <a:pt x="2861" y="1277"/>
                    <a:pt x="3258" y="1089"/>
                    <a:pt x="3650" y="890"/>
                  </a:cubicBezTo>
                  <a:cubicBezTo>
                    <a:pt x="3681" y="874"/>
                    <a:pt x="3669" y="829"/>
                    <a:pt x="3640" y="829"/>
                  </a:cubicBezTo>
                  <a:cubicBezTo>
                    <a:pt x="3636" y="829"/>
                    <a:pt x="3632" y="830"/>
                    <a:pt x="3628" y="832"/>
                  </a:cubicBezTo>
                  <a:cubicBezTo>
                    <a:pt x="3260" y="1003"/>
                    <a:pt x="2898" y="1183"/>
                    <a:pt x="2534" y="1361"/>
                  </a:cubicBezTo>
                  <a:cubicBezTo>
                    <a:pt x="3098" y="698"/>
                    <a:pt x="3857" y="261"/>
                    <a:pt x="4657" y="261"/>
                  </a:cubicBezTo>
                  <a:close/>
                  <a:moveTo>
                    <a:pt x="4715" y="0"/>
                  </a:moveTo>
                  <a:cubicBezTo>
                    <a:pt x="2352" y="0"/>
                    <a:pt x="0" y="2960"/>
                    <a:pt x="1616" y="5059"/>
                  </a:cubicBezTo>
                  <a:cubicBezTo>
                    <a:pt x="1635" y="5082"/>
                    <a:pt x="1658" y="5091"/>
                    <a:pt x="1680" y="5091"/>
                  </a:cubicBezTo>
                  <a:cubicBezTo>
                    <a:pt x="1706" y="5091"/>
                    <a:pt x="1732" y="5079"/>
                    <a:pt x="1749" y="5059"/>
                  </a:cubicBezTo>
                  <a:cubicBezTo>
                    <a:pt x="1755" y="5059"/>
                    <a:pt x="1763" y="5057"/>
                    <a:pt x="1771" y="5056"/>
                  </a:cubicBezTo>
                  <a:cubicBezTo>
                    <a:pt x="2421" y="4984"/>
                    <a:pt x="3060" y="4865"/>
                    <a:pt x="3719" y="4833"/>
                  </a:cubicBezTo>
                  <a:cubicBezTo>
                    <a:pt x="3774" y="4833"/>
                    <a:pt x="3825" y="4796"/>
                    <a:pt x="3843" y="4743"/>
                  </a:cubicBezTo>
                  <a:cubicBezTo>
                    <a:pt x="3846" y="4744"/>
                    <a:pt x="3849" y="4744"/>
                    <a:pt x="3852" y="4744"/>
                  </a:cubicBezTo>
                  <a:cubicBezTo>
                    <a:pt x="3925" y="4744"/>
                    <a:pt x="3971" y="4630"/>
                    <a:pt x="3903" y="4589"/>
                  </a:cubicBezTo>
                  <a:cubicBezTo>
                    <a:pt x="3550" y="4372"/>
                    <a:pt x="3546" y="3623"/>
                    <a:pt x="3679" y="3280"/>
                  </a:cubicBezTo>
                  <a:cubicBezTo>
                    <a:pt x="3814" y="2925"/>
                    <a:pt x="4080" y="2762"/>
                    <a:pt x="4412" y="2687"/>
                  </a:cubicBezTo>
                  <a:cubicBezTo>
                    <a:pt x="4458" y="2695"/>
                    <a:pt x="4498" y="2707"/>
                    <a:pt x="4541" y="2716"/>
                  </a:cubicBezTo>
                  <a:cubicBezTo>
                    <a:pt x="4536" y="2734"/>
                    <a:pt x="4551" y="2750"/>
                    <a:pt x="4568" y="2750"/>
                  </a:cubicBezTo>
                  <a:cubicBezTo>
                    <a:pt x="4602" y="2748"/>
                    <a:pt x="4633" y="2745"/>
                    <a:pt x="4668" y="2743"/>
                  </a:cubicBezTo>
                  <a:cubicBezTo>
                    <a:pt x="4890" y="2807"/>
                    <a:pt x="5067" y="2899"/>
                    <a:pt x="5202" y="3017"/>
                  </a:cubicBezTo>
                  <a:cubicBezTo>
                    <a:pt x="5223" y="3041"/>
                    <a:pt x="5236" y="3067"/>
                    <a:pt x="5252" y="3092"/>
                  </a:cubicBezTo>
                  <a:cubicBezTo>
                    <a:pt x="5232" y="3114"/>
                    <a:pt x="5250" y="3146"/>
                    <a:pt x="5277" y="3146"/>
                  </a:cubicBezTo>
                  <a:cubicBezTo>
                    <a:pt x="5280" y="3146"/>
                    <a:pt x="5283" y="3146"/>
                    <a:pt x="5287" y="3145"/>
                  </a:cubicBezTo>
                  <a:cubicBezTo>
                    <a:pt x="5389" y="3322"/>
                    <a:pt x="5443" y="3513"/>
                    <a:pt x="5547" y="3695"/>
                  </a:cubicBezTo>
                  <a:cubicBezTo>
                    <a:pt x="5551" y="3704"/>
                    <a:pt x="5561" y="3711"/>
                    <a:pt x="5571" y="3715"/>
                  </a:cubicBezTo>
                  <a:cubicBezTo>
                    <a:pt x="5730" y="4788"/>
                    <a:pt x="4761" y="6368"/>
                    <a:pt x="4090" y="6954"/>
                  </a:cubicBezTo>
                  <a:cubicBezTo>
                    <a:pt x="3373" y="7579"/>
                    <a:pt x="2565" y="8095"/>
                    <a:pt x="1819" y="8685"/>
                  </a:cubicBezTo>
                  <a:cubicBezTo>
                    <a:pt x="1739" y="8749"/>
                    <a:pt x="1752" y="8843"/>
                    <a:pt x="1804" y="8900"/>
                  </a:cubicBezTo>
                  <a:cubicBezTo>
                    <a:pt x="1812" y="9024"/>
                    <a:pt x="1825" y="9147"/>
                    <a:pt x="1841" y="9270"/>
                  </a:cubicBezTo>
                  <a:cubicBezTo>
                    <a:pt x="1832" y="9273"/>
                    <a:pt x="1820" y="9275"/>
                    <a:pt x="1809" y="9276"/>
                  </a:cubicBezTo>
                  <a:cubicBezTo>
                    <a:pt x="1764" y="9287"/>
                    <a:pt x="1769" y="9355"/>
                    <a:pt x="1812" y="9355"/>
                  </a:cubicBezTo>
                  <a:cubicBezTo>
                    <a:pt x="1814" y="9355"/>
                    <a:pt x="1816" y="9355"/>
                    <a:pt x="1819" y="9354"/>
                  </a:cubicBezTo>
                  <a:lnTo>
                    <a:pt x="1852" y="9348"/>
                  </a:lnTo>
                  <a:cubicBezTo>
                    <a:pt x="1886" y="9587"/>
                    <a:pt x="1927" y="9826"/>
                    <a:pt x="1964" y="10064"/>
                  </a:cubicBezTo>
                  <a:cubicBezTo>
                    <a:pt x="2020" y="10427"/>
                    <a:pt x="2020" y="10840"/>
                    <a:pt x="2163" y="11179"/>
                  </a:cubicBezTo>
                  <a:cubicBezTo>
                    <a:pt x="2176" y="11211"/>
                    <a:pt x="2206" y="11235"/>
                    <a:pt x="2240" y="11243"/>
                  </a:cubicBezTo>
                  <a:cubicBezTo>
                    <a:pt x="2229" y="11311"/>
                    <a:pt x="2273" y="11389"/>
                    <a:pt x="2360" y="11389"/>
                  </a:cubicBezTo>
                  <a:cubicBezTo>
                    <a:pt x="2365" y="11389"/>
                    <a:pt x="2370" y="11389"/>
                    <a:pt x="2375" y="11388"/>
                  </a:cubicBezTo>
                  <a:cubicBezTo>
                    <a:pt x="4426" y="11208"/>
                    <a:pt x="6621" y="10830"/>
                    <a:pt x="8575" y="10170"/>
                  </a:cubicBezTo>
                  <a:cubicBezTo>
                    <a:pt x="8594" y="10164"/>
                    <a:pt x="8613" y="10151"/>
                    <a:pt x="8626" y="10135"/>
                  </a:cubicBezTo>
                  <a:cubicBezTo>
                    <a:pt x="8696" y="10119"/>
                    <a:pt x="8744" y="10056"/>
                    <a:pt x="8737" y="9984"/>
                  </a:cubicBezTo>
                  <a:cubicBezTo>
                    <a:pt x="8701" y="9665"/>
                    <a:pt x="8514" y="9342"/>
                    <a:pt x="8379" y="9053"/>
                  </a:cubicBezTo>
                  <a:cubicBezTo>
                    <a:pt x="8242" y="8752"/>
                    <a:pt x="8084" y="8460"/>
                    <a:pt x="7905" y="8180"/>
                  </a:cubicBezTo>
                  <a:cubicBezTo>
                    <a:pt x="7885" y="8147"/>
                    <a:pt x="7855" y="8134"/>
                    <a:pt x="7825" y="8134"/>
                  </a:cubicBezTo>
                  <a:cubicBezTo>
                    <a:pt x="7795" y="8134"/>
                    <a:pt x="7765" y="8148"/>
                    <a:pt x="7743" y="8170"/>
                  </a:cubicBezTo>
                  <a:cubicBezTo>
                    <a:pt x="7727" y="8165"/>
                    <a:pt x="7711" y="8163"/>
                    <a:pt x="7694" y="8163"/>
                  </a:cubicBezTo>
                  <a:cubicBezTo>
                    <a:pt x="7674" y="8163"/>
                    <a:pt x="7653" y="8167"/>
                    <a:pt x="7635" y="8175"/>
                  </a:cubicBezTo>
                  <a:cubicBezTo>
                    <a:pt x="6954" y="8438"/>
                    <a:pt x="6275" y="8637"/>
                    <a:pt x="5577" y="8825"/>
                  </a:cubicBezTo>
                  <a:cubicBezTo>
                    <a:pt x="7078" y="6466"/>
                    <a:pt x="9428" y="1459"/>
                    <a:pt x="5582" y="142"/>
                  </a:cubicBezTo>
                  <a:cubicBezTo>
                    <a:pt x="5298" y="45"/>
                    <a:pt x="5006" y="0"/>
                    <a:pt x="4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82" name="Google Shape;1182;g3865ffe1af3_0_204" title="stress_test.png"/>
          <p:cNvPicPr preferRelativeResize="0"/>
          <p:nvPr/>
        </p:nvPicPr>
        <p:blipFill rotWithShape="1">
          <a:blip r:embed="rId3">
            <a:alphaModFix/>
          </a:blip>
          <a:srcRect b="0" l="0" r="37417" t="0"/>
          <a:stretch/>
        </p:blipFill>
        <p:spPr>
          <a:xfrm>
            <a:off x="3283150" y="1017725"/>
            <a:ext cx="5140849" cy="3794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3865ffe1af3_0_2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000"/>
              <a:t>JMeter: </a:t>
            </a:r>
            <a:r>
              <a:rPr lang="en" sz="2000"/>
              <a:t>Spike Test Configuration</a:t>
            </a:r>
            <a:endParaRPr sz="2000">
              <a:highlight>
                <a:schemeClr val="dk2"/>
              </a:highlight>
            </a:endParaRPr>
          </a:p>
        </p:txBody>
      </p:sp>
      <p:sp>
        <p:nvSpPr>
          <p:cNvPr id="1188" name="Google Shape;1188;g3865ffe1af3_0_242"/>
          <p:cNvSpPr txBox="1"/>
          <p:nvPr>
            <p:ph idx="2" type="subTitle"/>
          </p:nvPr>
        </p:nvSpPr>
        <p:spPr>
          <a:xfrm>
            <a:off x="314325" y="1372225"/>
            <a:ext cx="2347500" cy="26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</a:rPr>
              <a:t>Using "Stepping Thread Group" (Standard Set Plugin) for better control.</a:t>
            </a:r>
            <a:endParaRPr b="1"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en" sz="1300">
                <a:solidFill>
                  <a:srgbClr val="000000"/>
                </a:solidFill>
              </a:rPr>
              <a:t>Start with baseline: </a:t>
            </a:r>
            <a:r>
              <a:rPr lang="en" sz="1300">
                <a:solidFill>
                  <a:srgbClr val="000000"/>
                </a:solidFill>
              </a:rPr>
              <a:t>2 users.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en" sz="1300">
                <a:solidFill>
                  <a:srgbClr val="000000"/>
                </a:solidFill>
              </a:rPr>
              <a:t>Spike: </a:t>
            </a:r>
            <a:r>
              <a:rPr lang="en" sz="1300">
                <a:solidFill>
                  <a:srgbClr val="000000"/>
                </a:solidFill>
              </a:rPr>
              <a:t>Add 18 users instantly (0s ramp-up).</a:t>
            </a:r>
            <a:endParaRPr b="1"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en" sz="1300">
                <a:solidFill>
                  <a:srgbClr val="000000"/>
                </a:solidFill>
              </a:rPr>
              <a:t>Hold: </a:t>
            </a:r>
            <a:r>
              <a:rPr lang="en" sz="1300">
                <a:solidFill>
                  <a:srgbClr val="000000"/>
                </a:solidFill>
              </a:rPr>
              <a:t>Sustain 20 users for 60s.</a:t>
            </a:r>
            <a:endParaRPr b="1"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en" sz="1300">
                <a:solidFill>
                  <a:srgbClr val="000000"/>
                </a:solidFill>
              </a:rPr>
              <a:t>Drop: </a:t>
            </a:r>
            <a:r>
              <a:rPr lang="en" sz="1300">
                <a:solidFill>
                  <a:srgbClr val="000000"/>
                </a:solidFill>
              </a:rPr>
              <a:t>Stop users immediately.</a:t>
            </a:r>
            <a:endParaRPr sz="1300">
              <a:solidFill>
                <a:srgbClr val="000000"/>
              </a:solidFill>
            </a:endParaRPr>
          </a:p>
        </p:txBody>
      </p:sp>
      <p:sp>
        <p:nvSpPr>
          <p:cNvPr id="1189" name="Google Shape;1189;g3865ffe1af3_0_242"/>
          <p:cNvSpPr/>
          <p:nvPr/>
        </p:nvSpPr>
        <p:spPr>
          <a:xfrm>
            <a:off x="8430775" y="-92925"/>
            <a:ext cx="314505" cy="772588"/>
          </a:xfrm>
          <a:custGeom>
            <a:rect b="b" l="l" r="r" t="t"/>
            <a:pathLst>
              <a:path extrusionOk="0" h="15368" w="6256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0" name="Google Shape;1190;g3865ffe1af3_0_242"/>
          <p:cNvGrpSpPr/>
          <p:nvPr/>
        </p:nvGrpSpPr>
        <p:grpSpPr>
          <a:xfrm>
            <a:off x="5106475" y="1762918"/>
            <a:ext cx="296295" cy="630582"/>
            <a:chOff x="3650050" y="3013043"/>
            <a:chExt cx="296295" cy="630582"/>
          </a:xfrm>
        </p:grpSpPr>
        <p:sp>
          <p:nvSpPr>
            <p:cNvPr id="1191" name="Google Shape;1191;g3865ffe1af3_0_242"/>
            <p:cNvSpPr/>
            <p:nvPr/>
          </p:nvSpPr>
          <p:spPr>
            <a:xfrm>
              <a:off x="3650050" y="3120075"/>
              <a:ext cx="105625" cy="404150"/>
            </a:xfrm>
            <a:custGeom>
              <a:rect b="b" l="l" r="r" t="t"/>
              <a:pathLst>
                <a:path extrusionOk="0" h="16166" w="4225">
                  <a:moveTo>
                    <a:pt x="0" y="0"/>
                  </a:moveTo>
                  <a:cubicBezTo>
                    <a:pt x="3194" y="4563"/>
                    <a:pt x="1361" y="11389"/>
                    <a:pt x="4225" y="1616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g3865ffe1af3_0_242"/>
            <p:cNvSpPr/>
            <p:nvPr/>
          </p:nvSpPr>
          <p:spPr>
            <a:xfrm>
              <a:off x="3797000" y="3597700"/>
              <a:ext cx="27550" cy="45925"/>
            </a:xfrm>
            <a:custGeom>
              <a:rect b="b" l="l" r="r" t="t"/>
              <a:pathLst>
                <a:path extrusionOk="0" h="1837" w="1102">
                  <a:moveTo>
                    <a:pt x="0" y="0"/>
                  </a:moveTo>
                  <a:cubicBezTo>
                    <a:pt x="505" y="505"/>
                    <a:pt x="876" y="1160"/>
                    <a:pt x="1102" y="1837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g3865ffe1af3_0_242"/>
            <p:cNvSpPr/>
            <p:nvPr/>
          </p:nvSpPr>
          <p:spPr>
            <a:xfrm rot="750535">
              <a:off x="3798200" y="3019685"/>
              <a:ext cx="105629" cy="404166"/>
            </a:xfrm>
            <a:custGeom>
              <a:rect b="b" l="l" r="r" t="t"/>
              <a:pathLst>
                <a:path extrusionOk="0" h="16166" w="4225">
                  <a:moveTo>
                    <a:pt x="0" y="0"/>
                  </a:moveTo>
                  <a:cubicBezTo>
                    <a:pt x="3194" y="4563"/>
                    <a:pt x="1361" y="11389"/>
                    <a:pt x="4225" y="1616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g3865ffe1af3_0_242"/>
            <p:cNvSpPr/>
            <p:nvPr/>
          </p:nvSpPr>
          <p:spPr>
            <a:xfrm rot="750535">
              <a:off x="3877918" y="3513598"/>
              <a:ext cx="27551" cy="45927"/>
            </a:xfrm>
            <a:custGeom>
              <a:rect b="b" l="l" r="r" t="t"/>
              <a:pathLst>
                <a:path extrusionOk="0" h="1837" w="1102">
                  <a:moveTo>
                    <a:pt x="0" y="0"/>
                  </a:moveTo>
                  <a:cubicBezTo>
                    <a:pt x="505" y="505"/>
                    <a:pt x="876" y="1160"/>
                    <a:pt x="1102" y="1837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5" name="Google Shape;1195;g3865ffe1af3_0_242"/>
          <p:cNvGrpSpPr/>
          <p:nvPr/>
        </p:nvGrpSpPr>
        <p:grpSpPr>
          <a:xfrm rot="10800000">
            <a:off x="-228867" y="359228"/>
            <a:ext cx="1153088" cy="1153077"/>
            <a:chOff x="7142934" y="1369624"/>
            <a:chExt cx="1501026" cy="1501011"/>
          </a:xfrm>
        </p:grpSpPr>
        <p:sp>
          <p:nvSpPr>
            <p:cNvPr id="1196" name="Google Shape;1196;g3865ffe1af3_0_242"/>
            <p:cNvSpPr/>
            <p:nvPr/>
          </p:nvSpPr>
          <p:spPr>
            <a:xfrm rot="-1727443">
              <a:off x="7432993" y="1702004"/>
              <a:ext cx="1050224" cy="85715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97" name="Google Shape;1197;g3865ffe1af3_0_242"/>
            <p:cNvGrpSpPr/>
            <p:nvPr/>
          </p:nvGrpSpPr>
          <p:grpSpPr>
            <a:xfrm rot="-8099849">
              <a:off x="7422585" y="1529612"/>
              <a:ext cx="941724" cy="1181037"/>
              <a:chOff x="6671100" y="3786900"/>
              <a:chExt cx="586825" cy="735950"/>
            </a:xfrm>
          </p:grpSpPr>
          <p:sp>
            <p:nvSpPr>
              <p:cNvPr id="1198" name="Google Shape;1198;g3865ffe1af3_0_242"/>
              <p:cNvSpPr/>
              <p:nvPr/>
            </p:nvSpPr>
            <p:spPr>
              <a:xfrm>
                <a:off x="6671100" y="3786900"/>
                <a:ext cx="586825" cy="735950"/>
              </a:xfrm>
              <a:custGeom>
                <a:rect b="b" l="l" r="r" t="t"/>
                <a:pathLst>
                  <a:path extrusionOk="0" h="29438" w="23473">
                    <a:moveTo>
                      <a:pt x="8387" y="307"/>
                    </a:moveTo>
                    <a:cubicBezTo>
                      <a:pt x="8261" y="835"/>
                      <a:pt x="8125" y="1359"/>
                      <a:pt x="7987" y="1883"/>
                    </a:cubicBezTo>
                    <a:cubicBezTo>
                      <a:pt x="7974" y="1875"/>
                      <a:pt x="7960" y="1869"/>
                      <a:pt x="7947" y="1866"/>
                    </a:cubicBezTo>
                    <a:cubicBezTo>
                      <a:pt x="7798" y="1834"/>
                      <a:pt x="7648" y="1818"/>
                      <a:pt x="7499" y="1818"/>
                    </a:cubicBezTo>
                    <a:cubicBezTo>
                      <a:pt x="6977" y="1818"/>
                      <a:pt x="6473" y="2012"/>
                      <a:pt x="6095" y="2368"/>
                    </a:cubicBezTo>
                    <a:cubicBezTo>
                      <a:pt x="6250" y="1730"/>
                      <a:pt x="6463" y="1102"/>
                      <a:pt x="6862" y="725"/>
                    </a:cubicBezTo>
                    <a:lnTo>
                      <a:pt x="6862" y="726"/>
                    </a:lnTo>
                    <a:cubicBezTo>
                      <a:pt x="7316" y="465"/>
                      <a:pt x="7834" y="337"/>
                      <a:pt x="8387" y="307"/>
                    </a:cubicBezTo>
                    <a:close/>
                    <a:moveTo>
                      <a:pt x="7487" y="2035"/>
                    </a:moveTo>
                    <a:cubicBezTo>
                      <a:pt x="7620" y="2035"/>
                      <a:pt x="7754" y="2048"/>
                      <a:pt x="7890" y="2075"/>
                    </a:cubicBezTo>
                    <a:cubicBezTo>
                      <a:pt x="7897" y="2075"/>
                      <a:pt x="7904" y="2076"/>
                      <a:pt x="7912" y="2076"/>
                    </a:cubicBezTo>
                    <a:cubicBezTo>
                      <a:pt x="7919" y="2076"/>
                      <a:pt x="7927" y="2075"/>
                      <a:pt x="7934" y="2075"/>
                    </a:cubicBezTo>
                    <a:lnTo>
                      <a:pt x="7934" y="2075"/>
                    </a:lnTo>
                    <a:cubicBezTo>
                      <a:pt x="7608" y="3286"/>
                      <a:pt x="7252" y="4492"/>
                      <a:pt x="6890" y="5697"/>
                    </a:cubicBezTo>
                    <a:cubicBezTo>
                      <a:pt x="6871" y="5681"/>
                      <a:pt x="6847" y="5672"/>
                      <a:pt x="6823" y="5670"/>
                    </a:cubicBezTo>
                    <a:cubicBezTo>
                      <a:pt x="6787" y="5669"/>
                      <a:pt x="6751" y="5668"/>
                      <a:pt x="6714" y="5668"/>
                    </a:cubicBezTo>
                    <a:cubicBezTo>
                      <a:pt x="6198" y="5668"/>
                      <a:pt x="5669" y="5795"/>
                      <a:pt x="5214" y="6046"/>
                    </a:cubicBezTo>
                    <a:lnTo>
                      <a:pt x="5802" y="3729"/>
                    </a:lnTo>
                    <a:cubicBezTo>
                      <a:pt x="5881" y="3413"/>
                      <a:pt x="5950" y="3026"/>
                      <a:pt x="6036" y="2631"/>
                    </a:cubicBezTo>
                    <a:cubicBezTo>
                      <a:pt x="6436" y="2253"/>
                      <a:pt x="6943" y="2035"/>
                      <a:pt x="7487" y="2035"/>
                    </a:cubicBezTo>
                    <a:close/>
                    <a:moveTo>
                      <a:pt x="6833" y="5885"/>
                    </a:moveTo>
                    <a:cubicBezTo>
                      <a:pt x="6304" y="7642"/>
                      <a:pt x="5762" y="9395"/>
                      <a:pt x="5277" y="11158"/>
                    </a:cubicBezTo>
                    <a:cubicBezTo>
                      <a:pt x="4281" y="14780"/>
                      <a:pt x="3290" y="18414"/>
                      <a:pt x="2420" y="22070"/>
                    </a:cubicBezTo>
                    <a:cubicBezTo>
                      <a:pt x="1779" y="22152"/>
                      <a:pt x="1226" y="22397"/>
                      <a:pt x="915" y="22939"/>
                    </a:cubicBezTo>
                    <a:cubicBezTo>
                      <a:pt x="982" y="22700"/>
                      <a:pt x="1044" y="22456"/>
                      <a:pt x="1111" y="22215"/>
                    </a:cubicBezTo>
                    <a:cubicBezTo>
                      <a:pt x="1419" y="21916"/>
                      <a:pt x="1728" y="21618"/>
                      <a:pt x="2028" y="21310"/>
                    </a:cubicBezTo>
                    <a:cubicBezTo>
                      <a:pt x="2060" y="21277"/>
                      <a:pt x="2028" y="21231"/>
                      <a:pt x="1992" y="21231"/>
                    </a:cubicBezTo>
                    <a:cubicBezTo>
                      <a:pt x="1982" y="21231"/>
                      <a:pt x="1971" y="21235"/>
                      <a:pt x="1961" y="21245"/>
                    </a:cubicBezTo>
                    <a:cubicBezTo>
                      <a:pt x="1687" y="21511"/>
                      <a:pt x="1420" y="21785"/>
                      <a:pt x="1153" y="22058"/>
                    </a:cubicBezTo>
                    <a:cubicBezTo>
                      <a:pt x="1258" y="21672"/>
                      <a:pt x="1357" y="21283"/>
                      <a:pt x="1460" y="20896"/>
                    </a:cubicBezTo>
                    <a:cubicBezTo>
                      <a:pt x="1725" y="20558"/>
                      <a:pt x="2016" y="20241"/>
                      <a:pt x="2330" y="19947"/>
                    </a:cubicBezTo>
                    <a:cubicBezTo>
                      <a:pt x="2369" y="19911"/>
                      <a:pt x="2333" y="19859"/>
                      <a:pt x="2292" y="19859"/>
                    </a:cubicBezTo>
                    <a:cubicBezTo>
                      <a:pt x="2280" y="19859"/>
                      <a:pt x="2268" y="19863"/>
                      <a:pt x="2257" y="19873"/>
                    </a:cubicBezTo>
                    <a:cubicBezTo>
                      <a:pt x="1986" y="20100"/>
                      <a:pt x="1741" y="20359"/>
                      <a:pt x="1527" y="20641"/>
                    </a:cubicBezTo>
                    <a:cubicBezTo>
                      <a:pt x="1634" y="20231"/>
                      <a:pt x="1739" y="19822"/>
                      <a:pt x="1844" y="19412"/>
                    </a:cubicBezTo>
                    <a:cubicBezTo>
                      <a:pt x="2174" y="19044"/>
                      <a:pt x="2526" y="18696"/>
                      <a:pt x="2899" y="18373"/>
                    </a:cubicBezTo>
                    <a:cubicBezTo>
                      <a:pt x="2931" y="18345"/>
                      <a:pt x="2902" y="18295"/>
                      <a:pt x="2868" y="18295"/>
                    </a:cubicBezTo>
                    <a:cubicBezTo>
                      <a:pt x="2861" y="18295"/>
                      <a:pt x="2854" y="18297"/>
                      <a:pt x="2847" y="18303"/>
                    </a:cubicBezTo>
                    <a:cubicBezTo>
                      <a:pt x="2501" y="18567"/>
                      <a:pt x="2184" y="18867"/>
                      <a:pt x="1900" y="19197"/>
                    </a:cubicBezTo>
                    <a:cubicBezTo>
                      <a:pt x="2010" y="18770"/>
                      <a:pt x="2115" y="18341"/>
                      <a:pt x="2222" y="17912"/>
                    </a:cubicBezTo>
                    <a:cubicBezTo>
                      <a:pt x="2547" y="17560"/>
                      <a:pt x="2872" y="17214"/>
                      <a:pt x="3234" y="16895"/>
                    </a:cubicBezTo>
                    <a:cubicBezTo>
                      <a:pt x="3273" y="16863"/>
                      <a:pt x="3237" y="16814"/>
                      <a:pt x="3196" y="16814"/>
                    </a:cubicBezTo>
                    <a:cubicBezTo>
                      <a:pt x="3186" y="16814"/>
                      <a:pt x="3174" y="16817"/>
                      <a:pt x="3164" y="16825"/>
                    </a:cubicBezTo>
                    <a:cubicBezTo>
                      <a:pt x="2844" y="17083"/>
                      <a:pt x="2547" y="17370"/>
                      <a:pt x="2281" y="17683"/>
                    </a:cubicBezTo>
                    <a:cubicBezTo>
                      <a:pt x="2383" y="17273"/>
                      <a:pt x="2485" y="16863"/>
                      <a:pt x="2587" y="16454"/>
                    </a:cubicBezTo>
                    <a:cubicBezTo>
                      <a:pt x="2949" y="16127"/>
                      <a:pt x="3304" y="15796"/>
                      <a:pt x="3656" y="15458"/>
                    </a:cubicBezTo>
                    <a:cubicBezTo>
                      <a:pt x="3687" y="15428"/>
                      <a:pt x="3659" y="15387"/>
                      <a:pt x="3626" y="15387"/>
                    </a:cubicBezTo>
                    <a:cubicBezTo>
                      <a:pt x="3616" y="15387"/>
                      <a:pt x="3606" y="15391"/>
                      <a:pt x="3598" y="15399"/>
                    </a:cubicBezTo>
                    <a:cubicBezTo>
                      <a:pt x="3268" y="15697"/>
                      <a:pt x="2944" y="16001"/>
                      <a:pt x="2624" y="16309"/>
                    </a:cubicBezTo>
                    <a:cubicBezTo>
                      <a:pt x="2723" y="15914"/>
                      <a:pt x="2820" y="15520"/>
                      <a:pt x="2920" y="15126"/>
                    </a:cubicBezTo>
                    <a:cubicBezTo>
                      <a:pt x="3280" y="14764"/>
                      <a:pt x="3641" y="14401"/>
                      <a:pt x="3991" y="14030"/>
                    </a:cubicBezTo>
                    <a:cubicBezTo>
                      <a:pt x="4018" y="14002"/>
                      <a:pt x="3993" y="13963"/>
                      <a:pt x="3963" y="13963"/>
                    </a:cubicBezTo>
                    <a:cubicBezTo>
                      <a:pt x="3954" y="13963"/>
                      <a:pt x="3945" y="13967"/>
                      <a:pt x="3937" y="13976"/>
                    </a:cubicBezTo>
                    <a:cubicBezTo>
                      <a:pt x="3604" y="14305"/>
                      <a:pt x="3279" y="14643"/>
                      <a:pt x="2955" y="14983"/>
                    </a:cubicBezTo>
                    <a:cubicBezTo>
                      <a:pt x="3038" y="14654"/>
                      <a:pt x="3119" y="14326"/>
                      <a:pt x="3202" y="13999"/>
                    </a:cubicBezTo>
                    <a:cubicBezTo>
                      <a:pt x="3206" y="14019"/>
                      <a:pt x="3223" y="14031"/>
                      <a:pt x="3241" y="14031"/>
                    </a:cubicBezTo>
                    <a:cubicBezTo>
                      <a:pt x="3253" y="14031"/>
                      <a:pt x="3266" y="14025"/>
                      <a:pt x="3274" y="14014"/>
                    </a:cubicBezTo>
                    <a:cubicBezTo>
                      <a:pt x="3615" y="13526"/>
                      <a:pt x="4013" y="13081"/>
                      <a:pt x="4463" y="12691"/>
                    </a:cubicBezTo>
                    <a:cubicBezTo>
                      <a:pt x="4494" y="12663"/>
                      <a:pt x="4466" y="12623"/>
                      <a:pt x="4433" y="12623"/>
                    </a:cubicBezTo>
                    <a:cubicBezTo>
                      <a:pt x="4424" y="12623"/>
                      <a:pt x="4414" y="12626"/>
                      <a:pt x="4406" y="12634"/>
                    </a:cubicBezTo>
                    <a:cubicBezTo>
                      <a:pt x="3942" y="13016"/>
                      <a:pt x="3539" y="13467"/>
                      <a:pt x="3209" y="13971"/>
                    </a:cubicBezTo>
                    <a:cubicBezTo>
                      <a:pt x="3328" y="13489"/>
                      <a:pt x="3449" y="13010"/>
                      <a:pt x="3570" y="12530"/>
                    </a:cubicBezTo>
                    <a:cubicBezTo>
                      <a:pt x="3574" y="12527"/>
                      <a:pt x="3578" y="12527"/>
                      <a:pt x="3580" y="12522"/>
                    </a:cubicBezTo>
                    <a:cubicBezTo>
                      <a:pt x="3897" y="12022"/>
                      <a:pt x="4276" y="11591"/>
                      <a:pt x="4747" y="11231"/>
                    </a:cubicBezTo>
                    <a:cubicBezTo>
                      <a:pt x="4788" y="11199"/>
                      <a:pt x="4764" y="11136"/>
                      <a:pt x="4724" y="11136"/>
                    </a:cubicBezTo>
                    <a:cubicBezTo>
                      <a:pt x="4716" y="11136"/>
                      <a:pt x="4707" y="11139"/>
                      <a:pt x="4697" y="11145"/>
                    </a:cubicBezTo>
                    <a:cubicBezTo>
                      <a:pt x="4262" y="11440"/>
                      <a:pt x="3899" y="11829"/>
                      <a:pt x="3633" y="12281"/>
                    </a:cubicBezTo>
                    <a:cubicBezTo>
                      <a:pt x="3653" y="12198"/>
                      <a:pt x="3672" y="12117"/>
                      <a:pt x="3695" y="12034"/>
                    </a:cubicBezTo>
                    <a:cubicBezTo>
                      <a:pt x="3802" y="11612"/>
                      <a:pt x="3908" y="11190"/>
                      <a:pt x="4017" y="10767"/>
                    </a:cubicBezTo>
                    <a:cubicBezTo>
                      <a:pt x="4409" y="10464"/>
                      <a:pt x="4767" y="10119"/>
                      <a:pt x="5085" y="9738"/>
                    </a:cubicBezTo>
                    <a:cubicBezTo>
                      <a:pt x="5113" y="9703"/>
                      <a:pt x="5083" y="9657"/>
                      <a:pt x="5050" y="9657"/>
                    </a:cubicBezTo>
                    <a:cubicBezTo>
                      <a:pt x="5039" y="9657"/>
                      <a:pt x="5029" y="9662"/>
                      <a:pt x="5019" y="9672"/>
                    </a:cubicBezTo>
                    <a:cubicBezTo>
                      <a:pt x="4718" y="10002"/>
                      <a:pt x="4396" y="10313"/>
                      <a:pt x="4058" y="10603"/>
                    </a:cubicBezTo>
                    <a:cubicBezTo>
                      <a:pt x="4162" y="10193"/>
                      <a:pt x="4265" y="9784"/>
                      <a:pt x="4369" y="9376"/>
                    </a:cubicBezTo>
                    <a:cubicBezTo>
                      <a:pt x="4755" y="9008"/>
                      <a:pt x="5139" y="8639"/>
                      <a:pt x="5521" y="8270"/>
                    </a:cubicBezTo>
                    <a:cubicBezTo>
                      <a:pt x="5555" y="8237"/>
                      <a:pt x="5523" y="8192"/>
                      <a:pt x="5487" y="8192"/>
                    </a:cubicBezTo>
                    <a:cubicBezTo>
                      <a:pt x="5476" y="8192"/>
                      <a:pt x="5466" y="8196"/>
                      <a:pt x="5456" y="8204"/>
                    </a:cubicBezTo>
                    <a:cubicBezTo>
                      <a:pt x="5100" y="8523"/>
                      <a:pt x="4756" y="8853"/>
                      <a:pt x="4417" y="9188"/>
                    </a:cubicBezTo>
                    <a:cubicBezTo>
                      <a:pt x="4525" y="8762"/>
                      <a:pt x="4632" y="8335"/>
                      <a:pt x="4740" y="7910"/>
                    </a:cubicBezTo>
                    <a:cubicBezTo>
                      <a:pt x="4920" y="7745"/>
                      <a:pt x="5175" y="7564"/>
                      <a:pt x="5241" y="7506"/>
                    </a:cubicBezTo>
                    <a:cubicBezTo>
                      <a:pt x="5478" y="7301"/>
                      <a:pt x="5711" y="7092"/>
                      <a:pt x="5940" y="6877"/>
                    </a:cubicBezTo>
                    <a:cubicBezTo>
                      <a:pt x="5972" y="6847"/>
                      <a:pt x="5942" y="6805"/>
                      <a:pt x="5908" y="6805"/>
                    </a:cubicBezTo>
                    <a:cubicBezTo>
                      <a:pt x="5898" y="6805"/>
                      <a:pt x="5888" y="6808"/>
                      <a:pt x="5878" y="6816"/>
                    </a:cubicBezTo>
                    <a:cubicBezTo>
                      <a:pt x="5540" y="7093"/>
                      <a:pt x="5214" y="7382"/>
                      <a:pt x="4892" y="7675"/>
                    </a:cubicBezTo>
                    <a:cubicBezTo>
                      <a:pt x="4863" y="7701"/>
                      <a:pt x="4822" y="7731"/>
                      <a:pt x="4779" y="7764"/>
                    </a:cubicBezTo>
                    <a:cubicBezTo>
                      <a:pt x="4863" y="7427"/>
                      <a:pt x="4949" y="7090"/>
                      <a:pt x="5034" y="6754"/>
                    </a:cubicBezTo>
                    <a:cubicBezTo>
                      <a:pt x="5137" y="6677"/>
                      <a:pt x="5245" y="6609"/>
                      <a:pt x="5357" y="6548"/>
                    </a:cubicBezTo>
                    <a:cubicBezTo>
                      <a:pt x="5393" y="6529"/>
                      <a:pt x="5370" y="6482"/>
                      <a:pt x="5338" y="6482"/>
                    </a:cubicBezTo>
                    <a:cubicBezTo>
                      <a:pt x="5333" y="6482"/>
                      <a:pt x="5327" y="6484"/>
                      <a:pt x="5322" y="6486"/>
                    </a:cubicBezTo>
                    <a:cubicBezTo>
                      <a:pt x="5233" y="6529"/>
                      <a:pt x="5147" y="6577"/>
                      <a:pt x="5065" y="6633"/>
                    </a:cubicBezTo>
                    <a:cubicBezTo>
                      <a:pt x="5077" y="6588"/>
                      <a:pt x="5088" y="6542"/>
                      <a:pt x="5099" y="6497"/>
                    </a:cubicBezTo>
                    <a:lnTo>
                      <a:pt x="5156" y="6274"/>
                    </a:lnTo>
                    <a:cubicBezTo>
                      <a:pt x="5693" y="6030"/>
                      <a:pt x="6215" y="5893"/>
                      <a:pt x="6823" y="5887"/>
                    </a:cubicBezTo>
                    <a:cubicBezTo>
                      <a:pt x="6827" y="5887"/>
                      <a:pt x="6830" y="5885"/>
                      <a:pt x="6833" y="5885"/>
                    </a:cubicBezTo>
                    <a:close/>
                    <a:moveTo>
                      <a:pt x="8670" y="300"/>
                    </a:moveTo>
                    <a:cubicBezTo>
                      <a:pt x="10621" y="300"/>
                      <a:pt x="12949" y="1355"/>
                      <a:pt x="14509" y="1855"/>
                    </a:cubicBezTo>
                    <a:cubicBezTo>
                      <a:pt x="16740" y="2569"/>
                      <a:pt x="18976" y="3240"/>
                      <a:pt x="21317" y="3468"/>
                    </a:cubicBezTo>
                    <a:cubicBezTo>
                      <a:pt x="19406" y="10447"/>
                      <a:pt x="17660" y="17613"/>
                      <a:pt x="16775" y="24804"/>
                    </a:cubicBezTo>
                    <a:cubicBezTo>
                      <a:pt x="13079" y="24015"/>
                      <a:pt x="9383" y="23228"/>
                      <a:pt x="5685" y="22443"/>
                    </a:cubicBezTo>
                    <a:cubicBezTo>
                      <a:pt x="4958" y="22290"/>
                      <a:pt x="3919" y="22039"/>
                      <a:pt x="2972" y="22039"/>
                    </a:cubicBezTo>
                    <a:cubicBezTo>
                      <a:pt x="2848" y="22039"/>
                      <a:pt x="2725" y="22043"/>
                      <a:pt x="2605" y="22053"/>
                    </a:cubicBezTo>
                    <a:cubicBezTo>
                      <a:pt x="3609" y="18453"/>
                      <a:pt x="4500" y="14822"/>
                      <a:pt x="5493" y="11217"/>
                    </a:cubicBezTo>
                    <a:cubicBezTo>
                      <a:pt x="6495" y="7586"/>
                      <a:pt x="7759" y="3997"/>
                      <a:pt x="8600" y="326"/>
                    </a:cubicBezTo>
                    <a:cubicBezTo>
                      <a:pt x="8602" y="317"/>
                      <a:pt x="8602" y="309"/>
                      <a:pt x="8600" y="301"/>
                    </a:cubicBezTo>
                    <a:cubicBezTo>
                      <a:pt x="8623" y="300"/>
                      <a:pt x="8646" y="300"/>
                      <a:pt x="8670" y="300"/>
                    </a:cubicBezTo>
                    <a:close/>
                    <a:moveTo>
                      <a:pt x="20948" y="5943"/>
                    </a:moveTo>
                    <a:cubicBezTo>
                      <a:pt x="21074" y="6979"/>
                      <a:pt x="21872" y="7820"/>
                      <a:pt x="22938" y="8018"/>
                    </a:cubicBezTo>
                    <a:cubicBezTo>
                      <a:pt x="21303" y="15067"/>
                      <a:pt x="19524" y="22101"/>
                      <a:pt x="18063" y="29188"/>
                    </a:cubicBezTo>
                    <a:cubicBezTo>
                      <a:pt x="17919" y="29174"/>
                      <a:pt x="17774" y="29158"/>
                      <a:pt x="17631" y="29142"/>
                    </a:cubicBezTo>
                    <a:cubicBezTo>
                      <a:pt x="17631" y="29128"/>
                      <a:pt x="17621" y="29115"/>
                      <a:pt x="17609" y="29112"/>
                    </a:cubicBezTo>
                    <a:cubicBezTo>
                      <a:pt x="14657" y="28570"/>
                      <a:pt x="11692" y="28167"/>
                      <a:pt x="8757" y="27532"/>
                    </a:cubicBezTo>
                    <a:cubicBezTo>
                      <a:pt x="6737" y="27096"/>
                      <a:pt x="1017" y="26579"/>
                      <a:pt x="807" y="23801"/>
                    </a:cubicBezTo>
                    <a:cubicBezTo>
                      <a:pt x="1046" y="22659"/>
                      <a:pt x="2078" y="22290"/>
                      <a:pt x="3364" y="22290"/>
                    </a:cubicBezTo>
                    <a:cubicBezTo>
                      <a:pt x="5390" y="22290"/>
                      <a:pt x="8049" y="23206"/>
                      <a:pt x="9243" y="23459"/>
                    </a:cubicBezTo>
                    <a:cubicBezTo>
                      <a:pt x="11751" y="23988"/>
                      <a:pt x="14262" y="24517"/>
                      <a:pt x="16770" y="25044"/>
                    </a:cubicBezTo>
                    <a:cubicBezTo>
                      <a:pt x="16780" y="25047"/>
                      <a:pt x="16789" y="25047"/>
                      <a:pt x="16798" y="25047"/>
                    </a:cubicBezTo>
                    <a:cubicBezTo>
                      <a:pt x="16886" y="25047"/>
                      <a:pt x="16934" y="24953"/>
                      <a:pt x="16911" y="24885"/>
                    </a:cubicBezTo>
                    <a:cubicBezTo>
                      <a:pt x="16923" y="24877"/>
                      <a:pt x="16933" y="24864"/>
                      <a:pt x="16936" y="24848"/>
                    </a:cubicBezTo>
                    <a:cubicBezTo>
                      <a:pt x="18168" y="18505"/>
                      <a:pt x="19349" y="12197"/>
                      <a:pt x="20948" y="5943"/>
                    </a:cubicBezTo>
                    <a:close/>
                    <a:moveTo>
                      <a:pt x="8554" y="0"/>
                    </a:moveTo>
                    <a:cubicBezTo>
                      <a:pt x="7907" y="0"/>
                      <a:pt x="7300" y="143"/>
                      <a:pt x="6803" y="529"/>
                    </a:cubicBezTo>
                    <a:cubicBezTo>
                      <a:pt x="6791" y="525"/>
                      <a:pt x="6779" y="523"/>
                      <a:pt x="6767" y="523"/>
                    </a:cubicBezTo>
                    <a:cubicBezTo>
                      <a:pt x="6739" y="523"/>
                      <a:pt x="6711" y="534"/>
                      <a:pt x="6689" y="554"/>
                    </a:cubicBezTo>
                    <a:cubicBezTo>
                      <a:pt x="5725" y="1432"/>
                      <a:pt x="5654" y="3302"/>
                      <a:pt x="5351" y="4496"/>
                    </a:cubicBezTo>
                    <a:cubicBezTo>
                      <a:pt x="5204" y="5082"/>
                      <a:pt x="5056" y="5667"/>
                      <a:pt x="4908" y="6254"/>
                    </a:cubicBezTo>
                    <a:cubicBezTo>
                      <a:pt x="4898" y="6266"/>
                      <a:pt x="4893" y="6282"/>
                      <a:pt x="4896" y="6298"/>
                    </a:cubicBezTo>
                    <a:lnTo>
                      <a:pt x="4080" y="9526"/>
                    </a:lnTo>
                    <a:cubicBezTo>
                      <a:pt x="4039" y="9570"/>
                      <a:pt x="3994" y="9612"/>
                      <a:pt x="3951" y="9655"/>
                    </a:cubicBezTo>
                    <a:cubicBezTo>
                      <a:pt x="3920" y="9688"/>
                      <a:pt x="3949" y="9732"/>
                      <a:pt x="3983" y="9732"/>
                    </a:cubicBezTo>
                    <a:cubicBezTo>
                      <a:pt x="3993" y="9732"/>
                      <a:pt x="4004" y="9728"/>
                      <a:pt x="4013" y="9718"/>
                    </a:cubicBezTo>
                    <a:cubicBezTo>
                      <a:pt x="4021" y="9710"/>
                      <a:pt x="4029" y="9703"/>
                      <a:pt x="4037" y="9695"/>
                    </a:cubicBezTo>
                    <a:lnTo>
                      <a:pt x="4037" y="9695"/>
                    </a:lnTo>
                    <a:cubicBezTo>
                      <a:pt x="3940" y="10085"/>
                      <a:pt x="3841" y="10476"/>
                      <a:pt x="3743" y="10864"/>
                    </a:cubicBezTo>
                    <a:cubicBezTo>
                      <a:pt x="3743" y="10866"/>
                      <a:pt x="3743" y="10868"/>
                      <a:pt x="3741" y="10869"/>
                    </a:cubicBezTo>
                    <a:lnTo>
                      <a:pt x="3738" y="10872"/>
                    </a:lnTo>
                    <a:cubicBezTo>
                      <a:pt x="3727" y="10882"/>
                      <a:pt x="3723" y="10899"/>
                      <a:pt x="3730" y="10914"/>
                    </a:cubicBezTo>
                    <a:cubicBezTo>
                      <a:pt x="3244" y="12836"/>
                      <a:pt x="2737" y="14756"/>
                      <a:pt x="2241" y="16679"/>
                    </a:cubicBezTo>
                    <a:lnTo>
                      <a:pt x="2224" y="16696"/>
                    </a:lnTo>
                    <a:cubicBezTo>
                      <a:pt x="2209" y="16707"/>
                      <a:pt x="2211" y="16730"/>
                      <a:pt x="2225" y="16742"/>
                    </a:cubicBezTo>
                    <a:cubicBezTo>
                      <a:pt x="1663" y="18919"/>
                      <a:pt x="1114" y="21101"/>
                      <a:pt x="627" y="23294"/>
                    </a:cubicBezTo>
                    <a:cubicBezTo>
                      <a:pt x="620" y="23304"/>
                      <a:pt x="614" y="23314"/>
                      <a:pt x="611" y="23325"/>
                    </a:cubicBezTo>
                    <a:cubicBezTo>
                      <a:pt x="0" y="26122"/>
                      <a:pt x="4189" y="26761"/>
                      <a:pt x="6022" y="27198"/>
                    </a:cubicBezTo>
                    <a:cubicBezTo>
                      <a:pt x="9381" y="27999"/>
                      <a:pt x="12845" y="28733"/>
                      <a:pt x="16300" y="29069"/>
                    </a:cubicBezTo>
                    <a:cubicBezTo>
                      <a:pt x="16912" y="29247"/>
                      <a:pt x="17523" y="29378"/>
                      <a:pt x="18163" y="29437"/>
                    </a:cubicBezTo>
                    <a:cubicBezTo>
                      <a:pt x="18168" y="29437"/>
                      <a:pt x="18172" y="29438"/>
                      <a:pt x="18177" y="29438"/>
                    </a:cubicBezTo>
                    <a:cubicBezTo>
                      <a:pt x="18281" y="29438"/>
                      <a:pt x="18303" y="29311"/>
                      <a:pt x="18246" y="29243"/>
                    </a:cubicBezTo>
                    <a:cubicBezTo>
                      <a:pt x="20055" y="22225"/>
                      <a:pt x="21555" y="15113"/>
                      <a:pt x="23192" y="8053"/>
                    </a:cubicBezTo>
                    <a:cubicBezTo>
                      <a:pt x="23232" y="8056"/>
                      <a:pt x="23270" y="8061"/>
                      <a:pt x="23310" y="8063"/>
                    </a:cubicBezTo>
                    <a:cubicBezTo>
                      <a:pt x="23312" y="8063"/>
                      <a:pt x="23314" y="8063"/>
                      <a:pt x="23316" y="8063"/>
                    </a:cubicBezTo>
                    <a:cubicBezTo>
                      <a:pt x="23472" y="8063"/>
                      <a:pt x="23469" y="7820"/>
                      <a:pt x="23310" y="7809"/>
                    </a:cubicBezTo>
                    <a:cubicBezTo>
                      <a:pt x="21926" y="7726"/>
                      <a:pt x="21027" y="6591"/>
                      <a:pt x="21129" y="5254"/>
                    </a:cubicBezTo>
                    <a:cubicBezTo>
                      <a:pt x="21279" y="4682"/>
                      <a:pt x="21426" y="4110"/>
                      <a:pt x="21582" y="3541"/>
                    </a:cubicBezTo>
                    <a:cubicBezTo>
                      <a:pt x="21604" y="3458"/>
                      <a:pt x="21553" y="3399"/>
                      <a:pt x="21489" y="3380"/>
                    </a:cubicBezTo>
                    <a:cubicBezTo>
                      <a:pt x="21504" y="3303"/>
                      <a:pt x="21462" y="3209"/>
                      <a:pt x="21362" y="3200"/>
                    </a:cubicBezTo>
                    <a:cubicBezTo>
                      <a:pt x="18267" y="2881"/>
                      <a:pt x="15379" y="1800"/>
                      <a:pt x="12419" y="910"/>
                    </a:cubicBezTo>
                    <a:cubicBezTo>
                      <a:pt x="11349" y="587"/>
                      <a:pt x="9868" y="0"/>
                      <a:pt x="85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9" name="Google Shape;1199;g3865ffe1af3_0_242"/>
              <p:cNvSpPr/>
              <p:nvPr/>
            </p:nvSpPr>
            <p:spPr>
              <a:xfrm>
                <a:off x="7073925" y="4418275"/>
                <a:ext cx="34900" cy="87600"/>
              </a:xfrm>
              <a:custGeom>
                <a:rect b="b" l="l" r="r" t="t"/>
                <a:pathLst>
                  <a:path extrusionOk="0" h="3504" w="1396">
                    <a:moveTo>
                      <a:pt x="618" y="0"/>
                    </a:moveTo>
                    <a:cubicBezTo>
                      <a:pt x="600" y="0"/>
                      <a:pt x="581" y="9"/>
                      <a:pt x="571" y="29"/>
                    </a:cubicBezTo>
                    <a:cubicBezTo>
                      <a:pt x="1" y="1112"/>
                      <a:pt x="260" y="2674"/>
                      <a:pt x="1209" y="3476"/>
                    </a:cubicBezTo>
                    <a:cubicBezTo>
                      <a:pt x="1228" y="3495"/>
                      <a:pt x="1249" y="3503"/>
                      <a:pt x="1270" y="3503"/>
                    </a:cubicBezTo>
                    <a:cubicBezTo>
                      <a:pt x="1338" y="3503"/>
                      <a:pt x="1395" y="3415"/>
                      <a:pt x="1333" y="3352"/>
                    </a:cubicBezTo>
                    <a:cubicBezTo>
                      <a:pt x="496" y="2355"/>
                      <a:pt x="267" y="1318"/>
                      <a:pt x="678" y="75"/>
                    </a:cubicBezTo>
                    <a:cubicBezTo>
                      <a:pt x="693" y="33"/>
                      <a:pt x="654" y="0"/>
                      <a:pt x="6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0" name="Google Shape;1200;g3865ffe1af3_0_242"/>
              <p:cNvSpPr/>
              <p:nvPr/>
            </p:nvSpPr>
            <p:spPr>
              <a:xfrm>
                <a:off x="6809750" y="4188075"/>
                <a:ext cx="262200" cy="162650"/>
              </a:xfrm>
              <a:custGeom>
                <a:rect b="b" l="l" r="r" t="t"/>
                <a:pathLst>
                  <a:path extrusionOk="0" h="6506" w="10488">
                    <a:moveTo>
                      <a:pt x="1292" y="152"/>
                    </a:moveTo>
                    <a:cubicBezTo>
                      <a:pt x="4251" y="1051"/>
                      <a:pt x="7281" y="1795"/>
                      <a:pt x="10290" y="2514"/>
                    </a:cubicBezTo>
                    <a:cubicBezTo>
                      <a:pt x="10289" y="2517"/>
                      <a:pt x="10287" y="2520"/>
                      <a:pt x="10286" y="2523"/>
                    </a:cubicBezTo>
                    <a:cubicBezTo>
                      <a:pt x="9938" y="3779"/>
                      <a:pt x="9626" y="5056"/>
                      <a:pt x="9404" y="6341"/>
                    </a:cubicBezTo>
                    <a:cubicBezTo>
                      <a:pt x="9403" y="6355"/>
                      <a:pt x="9406" y="6371"/>
                      <a:pt x="9412" y="6384"/>
                    </a:cubicBezTo>
                    <a:cubicBezTo>
                      <a:pt x="9406" y="6377"/>
                      <a:pt x="9401" y="6369"/>
                      <a:pt x="9390" y="6366"/>
                    </a:cubicBezTo>
                    <a:cubicBezTo>
                      <a:pt x="6288" y="5630"/>
                      <a:pt x="3223" y="4744"/>
                      <a:pt x="122" y="4009"/>
                    </a:cubicBezTo>
                    <a:cubicBezTo>
                      <a:pt x="127" y="4002"/>
                      <a:pt x="133" y="3999"/>
                      <a:pt x="136" y="3991"/>
                    </a:cubicBezTo>
                    <a:cubicBezTo>
                      <a:pt x="581" y="2737"/>
                      <a:pt x="924" y="1432"/>
                      <a:pt x="1292" y="152"/>
                    </a:cubicBezTo>
                    <a:close/>
                    <a:moveTo>
                      <a:pt x="1221" y="0"/>
                    </a:moveTo>
                    <a:cubicBezTo>
                      <a:pt x="1193" y="0"/>
                      <a:pt x="1168" y="19"/>
                      <a:pt x="1159" y="48"/>
                    </a:cubicBezTo>
                    <a:cubicBezTo>
                      <a:pt x="1139" y="58"/>
                      <a:pt x="1123" y="77"/>
                      <a:pt x="1118" y="101"/>
                    </a:cubicBezTo>
                    <a:cubicBezTo>
                      <a:pt x="734" y="1378"/>
                      <a:pt x="316" y="2661"/>
                      <a:pt x="10" y="3956"/>
                    </a:cubicBezTo>
                    <a:cubicBezTo>
                      <a:pt x="1" y="3990"/>
                      <a:pt x="20" y="4023"/>
                      <a:pt x="52" y="4033"/>
                    </a:cubicBezTo>
                    <a:cubicBezTo>
                      <a:pt x="39" y="4058"/>
                      <a:pt x="52" y="4089"/>
                      <a:pt x="80" y="4097"/>
                    </a:cubicBezTo>
                    <a:cubicBezTo>
                      <a:pt x="3125" y="5058"/>
                      <a:pt x="6248" y="5762"/>
                      <a:pt x="9353" y="6503"/>
                    </a:cubicBezTo>
                    <a:cubicBezTo>
                      <a:pt x="9359" y="6505"/>
                      <a:pt x="9365" y="6505"/>
                      <a:pt x="9371" y="6505"/>
                    </a:cubicBezTo>
                    <a:cubicBezTo>
                      <a:pt x="9419" y="6505"/>
                      <a:pt x="9445" y="6455"/>
                      <a:pt x="9436" y="6416"/>
                    </a:cubicBezTo>
                    <a:lnTo>
                      <a:pt x="9436" y="6416"/>
                    </a:lnTo>
                    <a:cubicBezTo>
                      <a:pt x="9452" y="6428"/>
                      <a:pt x="9472" y="6435"/>
                      <a:pt x="9491" y="6435"/>
                    </a:cubicBezTo>
                    <a:cubicBezTo>
                      <a:pt x="9519" y="6435"/>
                      <a:pt x="9545" y="6420"/>
                      <a:pt x="9554" y="6382"/>
                    </a:cubicBezTo>
                    <a:cubicBezTo>
                      <a:pt x="9860" y="5112"/>
                      <a:pt x="10148" y="3840"/>
                      <a:pt x="10474" y="2574"/>
                    </a:cubicBezTo>
                    <a:cubicBezTo>
                      <a:pt x="10488" y="2522"/>
                      <a:pt x="10454" y="2468"/>
                      <a:pt x="10402" y="2458"/>
                    </a:cubicBezTo>
                    <a:cubicBezTo>
                      <a:pt x="10405" y="2429"/>
                      <a:pt x="10386" y="2402"/>
                      <a:pt x="10359" y="2396"/>
                    </a:cubicBezTo>
                    <a:cubicBezTo>
                      <a:pt x="7345" y="1532"/>
                      <a:pt x="4298" y="679"/>
                      <a:pt x="1236" y="2"/>
                    </a:cubicBezTo>
                    <a:cubicBezTo>
                      <a:pt x="1231" y="1"/>
                      <a:pt x="1226" y="0"/>
                      <a:pt x="12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1" name="Google Shape;1201;g3865ffe1af3_0_242"/>
              <p:cNvSpPr/>
              <p:nvPr/>
            </p:nvSpPr>
            <p:spPr>
              <a:xfrm>
                <a:off x="6866525" y="4239800"/>
                <a:ext cx="154075" cy="40250"/>
              </a:xfrm>
              <a:custGeom>
                <a:rect b="b" l="l" r="r" t="t"/>
                <a:pathLst>
                  <a:path extrusionOk="0" h="1610" w="6163">
                    <a:moveTo>
                      <a:pt x="47" y="1"/>
                    </a:moveTo>
                    <a:cubicBezTo>
                      <a:pt x="13" y="1"/>
                      <a:pt x="1" y="55"/>
                      <a:pt x="38" y="66"/>
                    </a:cubicBezTo>
                    <a:cubicBezTo>
                      <a:pt x="2051" y="611"/>
                      <a:pt x="4075" y="1162"/>
                      <a:pt x="6108" y="1608"/>
                    </a:cubicBezTo>
                    <a:cubicBezTo>
                      <a:pt x="6111" y="1609"/>
                      <a:pt x="6114" y="1609"/>
                      <a:pt x="6117" y="1609"/>
                    </a:cubicBezTo>
                    <a:cubicBezTo>
                      <a:pt x="6152" y="1609"/>
                      <a:pt x="6163" y="1558"/>
                      <a:pt x="6126" y="1546"/>
                    </a:cubicBezTo>
                    <a:cubicBezTo>
                      <a:pt x="4124" y="968"/>
                      <a:pt x="2082" y="483"/>
                      <a:pt x="55" y="2"/>
                    </a:cubicBezTo>
                    <a:cubicBezTo>
                      <a:pt x="52" y="1"/>
                      <a:pt x="50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2" name="Google Shape;1202;g3865ffe1af3_0_242"/>
              <p:cNvSpPr/>
              <p:nvPr/>
            </p:nvSpPr>
            <p:spPr>
              <a:xfrm>
                <a:off x="6854675" y="4275400"/>
                <a:ext cx="149050" cy="35425"/>
              </a:xfrm>
              <a:custGeom>
                <a:rect b="b" l="l" r="r" t="t"/>
                <a:pathLst>
                  <a:path extrusionOk="0" h="1417" w="5962">
                    <a:moveTo>
                      <a:pt x="48" y="0"/>
                    </a:moveTo>
                    <a:cubicBezTo>
                      <a:pt x="14" y="0"/>
                      <a:pt x="1" y="53"/>
                      <a:pt x="38" y="63"/>
                    </a:cubicBezTo>
                    <a:cubicBezTo>
                      <a:pt x="1973" y="535"/>
                      <a:pt x="3917" y="965"/>
                      <a:pt x="5857" y="1415"/>
                    </a:cubicBezTo>
                    <a:cubicBezTo>
                      <a:pt x="5863" y="1416"/>
                      <a:pt x="5868" y="1417"/>
                      <a:pt x="5873" y="1417"/>
                    </a:cubicBezTo>
                    <a:cubicBezTo>
                      <a:pt x="5939" y="1417"/>
                      <a:pt x="5962" y="1313"/>
                      <a:pt x="5891" y="1295"/>
                    </a:cubicBezTo>
                    <a:cubicBezTo>
                      <a:pt x="3956" y="822"/>
                      <a:pt x="2013" y="369"/>
                      <a:pt x="56" y="1"/>
                    </a:cubicBezTo>
                    <a:cubicBezTo>
                      <a:pt x="53" y="1"/>
                      <a:pt x="51" y="0"/>
                      <a:pt x="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03" name="Google Shape;1203;g3865ffe1af3_0_242"/>
          <p:cNvGrpSpPr/>
          <p:nvPr/>
        </p:nvGrpSpPr>
        <p:grpSpPr>
          <a:xfrm>
            <a:off x="434782" y="4345505"/>
            <a:ext cx="792000" cy="798000"/>
            <a:chOff x="1761582" y="4189805"/>
            <a:chExt cx="792000" cy="798000"/>
          </a:xfrm>
        </p:grpSpPr>
        <p:sp>
          <p:nvSpPr>
            <p:cNvPr id="1204" name="Google Shape;1204;g3865ffe1af3_0_242"/>
            <p:cNvSpPr/>
            <p:nvPr/>
          </p:nvSpPr>
          <p:spPr>
            <a:xfrm rot="-2546090">
              <a:off x="1899264" y="4284406"/>
              <a:ext cx="516635" cy="608798"/>
            </a:xfrm>
            <a:prstGeom prst="trapezoid">
              <a:avLst>
                <a:gd fmla="val 21101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05" name="Google Shape;1205;g3865ffe1af3_0_242"/>
            <p:cNvGrpSpPr/>
            <p:nvPr/>
          </p:nvGrpSpPr>
          <p:grpSpPr>
            <a:xfrm>
              <a:off x="1761623" y="4322223"/>
              <a:ext cx="646313" cy="572700"/>
              <a:chOff x="1589575" y="3072925"/>
              <a:chExt cx="421875" cy="373825"/>
            </a:xfrm>
          </p:grpSpPr>
          <p:sp>
            <p:nvSpPr>
              <p:cNvPr id="1206" name="Google Shape;1206;g3865ffe1af3_0_242"/>
              <p:cNvSpPr/>
              <p:nvPr/>
            </p:nvSpPr>
            <p:spPr>
              <a:xfrm>
                <a:off x="1589575" y="3072925"/>
                <a:ext cx="421875" cy="373825"/>
              </a:xfrm>
              <a:custGeom>
                <a:rect b="b" l="l" r="r" t="t"/>
                <a:pathLst>
                  <a:path extrusionOk="0" h="14953" w="16875">
                    <a:moveTo>
                      <a:pt x="4600" y="1696"/>
                    </a:moveTo>
                    <a:cubicBezTo>
                      <a:pt x="6158" y="1696"/>
                      <a:pt x="8594" y="3800"/>
                      <a:pt x="9439" y="4349"/>
                    </a:cubicBezTo>
                    <a:cubicBezTo>
                      <a:pt x="10974" y="5343"/>
                      <a:pt x="12493" y="6365"/>
                      <a:pt x="14052" y="7319"/>
                    </a:cubicBezTo>
                    <a:cubicBezTo>
                      <a:pt x="13300" y="7804"/>
                      <a:pt x="12559" y="8304"/>
                      <a:pt x="11814" y="8803"/>
                    </a:cubicBezTo>
                    <a:cubicBezTo>
                      <a:pt x="10679" y="8006"/>
                      <a:pt x="3297" y="3729"/>
                      <a:pt x="3821" y="1952"/>
                    </a:cubicBezTo>
                    <a:cubicBezTo>
                      <a:pt x="4037" y="1773"/>
                      <a:pt x="4303" y="1696"/>
                      <a:pt x="4600" y="1696"/>
                    </a:cubicBezTo>
                    <a:close/>
                    <a:moveTo>
                      <a:pt x="310" y="4306"/>
                    </a:moveTo>
                    <a:cubicBezTo>
                      <a:pt x="1424" y="5189"/>
                      <a:pt x="2581" y="6024"/>
                      <a:pt x="3764" y="6829"/>
                    </a:cubicBezTo>
                    <a:cubicBezTo>
                      <a:pt x="3657" y="7617"/>
                      <a:pt x="3563" y="8434"/>
                      <a:pt x="3538" y="9230"/>
                    </a:cubicBezTo>
                    <a:cubicBezTo>
                      <a:pt x="3256" y="9014"/>
                      <a:pt x="2970" y="8806"/>
                      <a:pt x="2687" y="8596"/>
                    </a:cubicBezTo>
                    <a:cubicBezTo>
                      <a:pt x="2688" y="8595"/>
                      <a:pt x="2690" y="8595"/>
                      <a:pt x="2692" y="8595"/>
                    </a:cubicBezTo>
                    <a:cubicBezTo>
                      <a:pt x="2693" y="8595"/>
                      <a:pt x="2695" y="8595"/>
                      <a:pt x="2698" y="8594"/>
                    </a:cubicBezTo>
                    <a:cubicBezTo>
                      <a:pt x="2894" y="8453"/>
                      <a:pt x="3099" y="8319"/>
                      <a:pt x="3283" y="8159"/>
                    </a:cubicBezTo>
                    <a:cubicBezTo>
                      <a:pt x="3326" y="8122"/>
                      <a:pt x="3286" y="8055"/>
                      <a:pt x="3238" y="8055"/>
                    </a:cubicBezTo>
                    <a:cubicBezTo>
                      <a:pt x="3229" y="8055"/>
                      <a:pt x="3219" y="8058"/>
                      <a:pt x="3209" y="8064"/>
                    </a:cubicBezTo>
                    <a:cubicBezTo>
                      <a:pt x="3005" y="8196"/>
                      <a:pt x="2819" y="8357"/>
                      <a:pt x="2629" y="8507"/>
                    </a:cubicBezTo>
                    <a:cubicBezTo>
                      <a:pt x="2618" y="8515"/>
                      <a:pt x="2612" y="8528"/>
                      <a:pt x="2612" y="8540"/>
                    </a:cubicBezTo>
                    <a:cubicBezTo>
                      <a:pt x="2470" y="8437"/>
                      <a:pt x="2330" y="8328"/>
                      <a:pt x="2188" y="8225"/>
                    </a:cubicBezTo>
                    <a:cubicBezTo>
                      <a:pt x="2462" y="8075"/>
                      <a:pt x="2714" y="7888"/>
                      <a:pt x="2938" y="7673"/>
                    </a:cubicBezTo>
                    <a:cubicBezTo>
                      <a:pt x="2965" y="7647"/>
                      <a:pt x="2940" y="7601"/>
                      <a:pt x="2909" y="7601"/>
                    </a:cubicBezTo>
                    <a:cubicBezTo>
                      <a:pt x="2902" y="7601"/>
                      <a:pt x="2896" y="7603"/>
                      <a:pt x="2889" y="7608"/>
                    </a:cubicBezTo>
                    <a:cubicBezTo>
                      <a:pt x="2628" y="7788"/>
                      <a:pt x="2371" y="7981"/>
                      <a:pt x="2121" y="8177"/>
                    </a:cubicBezTo>
                    <a:cubicBezTo>
                      <a:pt x="1799" y="7944"/>
                      <a:pt x="1478" y="7713"/>
                      <a:pt x="1156" y="7487"/>
                    </a:cubicBezTo>
                    <a:cubicBezTo>
                      <a:pt x="1427" y="7331"/>
                      <a:pt x="1676" y="7139"/>
                      <a:pt x="1894" y="6915"/>
                    </a:cubicBezTo>
                    <a:cubicBezTo>
                      <a:pt x="1930" y="6879"/>
                      <a:pt x="1897" y="6829"/>
                      <a:pt x="1858" y="6829"/>
                    </a:cubicBezTo>
                    <a:cubicBezTo>
                      <a:pt x="1847" y="6829"/>
                      <a:pt x="1835" y="6833"/>
                      <a:pt x="1824" y="6843"/>
                    </a:cubicBezTo>
                    <a:cubicBezTo>
                      <a:pt x="1588" y="7052"/>
                      <a:pt x="1338" y="7243"/>
                      <a:pt x="1075" y="7413"/>
                    </a:cubicBezTo>
                    <a:cubicBezTo>
                      <a:pt x="1070" y="7417"/>
                      <a:pt x="1070" y="7421"/>
                      <a:pt x="1067" y="7425"/>
                    </a:cubicBezTo>
                    <a:cubicBezTo>
                      <a:pt x="940" y="7335"/>
                      <a:pt x="812" y="7241"/>
                      <a:pt x="683" y="7152"/>
                    </a:cubicBezTo>
                    <a:cubicBezTo>
                      <a:pt x="964" y="6951"/>
                      <a:pt x="1243" y="6747"/>
                      <a:pt x="1507" y="6526"/>
                    </a:cubicBezTo>
                    <a:cubicBezTo>
                      <a:pt x="1543" y="6495"/>
                      <a:pt x="1510" y="6438"/>
                      <a:pt x="1471" y="6438"/>
                    </a:cubicBezTo>
                    <a:cubicBezTo>
                      <a:pt x="1463" y="6438"/>
                      <a:pt x="1455" y="6440"/>
                      <a:pt x="1447" y="6446"/>
                    </a:cubicBezTo>
                    <a:cubicBezTo>
                      <a:pt x="1158" y="6652"/>
                      <a:pt x="881" y="6875"/>
                      <a:pt x="610" y="7101"/>
                    </a:cubicBezTo>
                    <a:cubicBezTo>
                      <a:pt x="511" y="7034"/>
                      <a:pt x="414" y="6966"/>
                      <a:pt x="315" y="6899"/>
                    </a:cubicBezTo>
                    <a:cubicBezTo>
                      <a:pt x="321" y="6886"/>
                      <a:pt x="325" y="6872"/>
                      <a:pt x="325" y="6857"/>
                    </a:cubicBezTo>
                    <a:cubicBezTo>
                      <a:pt x="331" y="6406"/>
                      <a:pt x="329" y="5957"/>
                      <a:pt x="328" y="5506"/>
                    </a:cubicBezTo>
                    <a:cubicBezTo>
                      <a:pt x="328" y="5487"/>
                      <a:pt x="326" y="5463"/>
                      <a:pt x="325" y="5440"/>
                    </a:cubicBezTo>
                    <a:lnTo>
                      <a:pt x="325" y="5440"/>
                    </a:lnTo>
                    <a:cubicBezTo>
                      <a:pt x="329" y="5443"/>
                      <a:pt x="335" y="5444"/>
                      <a:pt x="340" y="5444"/>
                    </a:cubicBezTo>
                    <a:cubicBezTo>
                      <a:pt x="349" y="5444"/>
                      <a:pt x="359" y="5440"/>
                      <a:pt x="366" y="5432"/>
                    </a:cubicBezTo>
                    <a:cubicBezTo>
                      <a:pt x="529" y="5283"/>
                      <a:pt x="704" y="5144"/>
                      <a:pt x="887" y="5018"/>
                    </a:cubicBezTo>
                    <a:cubicBezTo>
                      <a:pt x="929" y="4990"/>
                      <a:pt x="904" y="4929"/>
                      <a:pt x="863" y="4929"/>
                    </a:cubicBezTo>
                    <a:cubicBezTo>
                      <a:pt x="855" y="4929"/>
                      <a:pt x="846" y="4932"/>
                      <a:pt x="838" y="4937"/>
                    </a:cubicBezTo>
                    <a:cubicBezTo>
                      <a:pt x="645" y="5048"/>
                      <a:pt x="470" y="5189"/>
                      <a:pt x="320" y="5356"/>
                    </a:cubicBezTo>
                    <a:cubicBezTo>
                      <a:pt x="299" y="5050"/>
                      <a:pt x="237" y="4577"/>
                      <a:pt x="310" y="4306"/>
                    </a:cubicBezTo>
                    <a:close/>
                    <a:moveTo>
                      <a:pt x="3898" y="6919"/>
                    </a:moveTo>
                    <a:lnTo>
                      <a:pt x="3898" y="6919"/>
                    </a:lnTo>
                    <a:cubicBezTo>
                      <a:pt x="4027" y="7007"/>
                      <a:pt x="4156" y="7093"/>
                      <a:pt x="4287" y="7179"/>
                    </a:cubicBezTo>
                    <a:cubicBezTo>
                      <a:pt x="4099" y="7968"/>
                      <a:pt x="4095" y="8851"/>
                      <a:pt x="4087" y="9664"/>
                    </a:cubicBezTo>
                    <a:cubicBezTo>
                      <a:pt x="3966" y="9568"/>
                      <a:pt x="3847" y="9471"/>
                      <a:pt x="3726" y="9375"/>
                    </a:cubicBezTo>
                    <a:cubicBezTo>
                      <a:pt x="3872" y="8580"/>
                      <a:pt x="3914" y="7731"/>
                      <a:pt x="3898" y="6919"/>
                    </a:cubicBezTo>
                    <a:close/>
                    <a:moveTo>
                      <a:pt x="4449" y="7288"/>
                    </a:moveTo>
                    <a:cubicBezTo>
                      <a:pt x="4612" y="7398"/>
                      <a:pt x="4774" y="7508"/>
                      <a:pt x="4939" y="7614"/>
                    </a:cubicBezTo>
                    <a:cubicBezTo>
                      <a:pt x="4650" y="8349"/>
                      <a:pt x="4583" y="9286"/>
                      <a:pt x="4596" y="10072"/>
                    </a:cubicBezTo>
                    <a:cubicBezTo>
                      <a:pt x="4470" y="9968"/>
                      <a:pt x="4341" y="9868"/>
                      <a:pt x="4215" y="9766"/>
                    </a:cubicBezTo>
                    <a:lnTo>
                      <a:pt x="4213" y="9766"/>
                    </a:lnTo>
                    <a:cubicBezTo>
                      <a:pt x="4279" y="8947"/>
                      <a:pt x="4427" y="8108"/>
                      <a:pt x="4449" y="7288"/>
                    </a:cubicBezTo>
                    <a:close/>
                    <a:moveTo>
                      <a:pt x="5442" y="227"/>
                    </a:moveTo>
                    <a:cubicBezTo>
                      <a:pt x="9208" y="1695"/>
                      <a:pt x="12785" y="3921"/>
                      <a:pt x="16321" y="5871"/>
                    </a:cubicBezTo>
                    <a:cubicBezTo>
                      <a:pt x="16312" y="5877"/>
                      <a:pt x="16304" y="5885"/>
                      <a:pt x="16298" y="5893"/>
                    </a:cubicBezTo>
                    <a:cubicBezTo>
                      <a:pt x="16231" y="6003"/>
                      <a:pt x="16140" y="6062"/>
                      <a:pt x="16027" y="6118"/>
                    </a:cubicBezTo>
                    <a:cubicBezTo>
                      <a:pt x="16023" y="6118"/>
                      <a:pt x="16023" y="6121"/>
                      <a:pt x="16022" y="6122"/>
                    </a:cubicBezTo>
                    <a:cubicBezTo>
                      <a:pt x="15421" y="6459"/>
                      <a:pt x="14834" y="6821"/>
                      <a:pt x="14253" y="7192"/>
                    </a:cubicBezTo>
                    <a:cubicBezTo>
                      <a:pt x="11715" y="5436"/>
                      <a:pt x="9089" y="3791"/>
                      <a:pt x="6496" y="2120"/>
                    </a:cubicBezTo>
                    <a:cubicBezTo>
                      <a:pt x="5996" y="1798"/>
                      <a:pt x="5187" y="1345"/>
                      <a:pt x="4521" y="1345"/>
                    </a:cubicBezTo>
                    <a:cubicBezTo>
                      <a:pt x="4272" y="1345"/>
                      <a:pt x="4042" y="1409"/>
                      <a:pt x="3856" y="1567"/>
                    </a:cubicBezTo>
                    <a:cubicBezTo>
                      <a:pt x="3841" y="1560"/>
                      <a:pt x="3826" y="1557"/>
                      <a:pt x="3810" y="1557"/>
                    </a:cubicBezTo>
                    <a:cubicBezTo>
                      <a:pt x="3780" y="1557"/>
                      <a:pt x="3750" y="1570"/>
                      <a:pt x="3729" y="1594"/>
                    </a:cubicBezTo>
                    <a:cubicBezTo>
                      <a:pt x="2621" y="2876"/>
                      <a:pt x="4774" y="4071"/>
                      <a:pt x="5627" y="4737"/>
                    </a:cubicBezTo>
                    <a:cubicBezTo>
                      <a:pt x="7548" y="6236"/>
                      <a:pt x="9546" y="7719"/>
                      <a:pt x="11687" y="8889"/>
                    </a:cubicBezTo>
                    <a:cubicBezTo>
                      <a:pt x="10998" y="9352"/>
                      <a:pt x="10306" y="9809"/>
                      <a:pt x="9604" y="10241"/>
                    </a:cubicBezTo>
                    <a:cubicBezTo>
                      <a:pt x="9599" y="10244"/>
                      <a:pt x="9596" y="10247"/>
                      <a:pt x="9592" y="10252"/>
                    </a:cubicBezTo>
                    <a:cubicBezTo>
                      <a:pt x="9586" y="10247"/>
                      <a:pt x="9585" y="10241"/>
                      <a:pt x="9578" y="10238"/>
                    </a:cubicBezTo>
                    <a:cubicBezTo>
                      <a:pt x="6491" y="8284"/>
                      <a:pt x="3530" y="6140"/>
                      <a:pt x="454" y="4176"/>
                    </a:cubicBezTo>
                    <a:cubicBezTo>
                      <a:pt x="2122" y="2929"/>
                      <a:pt x="3689" y="1550"/>
                      <a:pt x="5380" y="324"/>
                    </a:cubicBezTo>
                    <a:cubicBezTo>
                      <a:pt x="5414" y="302"/>
                      <a:pt x="5436" y="267"/>
                      <a:pt x="5442" y="227"/>
                    </a:cubicBezTo>
                    <a:close/>
                    <a:moveTo>
                      <a:pt x="5076" y="7704"/>
                    </a:moveTo>
                    <a:cubicBezTo>
                      <a:pt x="5382" y="7904"/>
                      <a:pt x="5689" y="8104"/>
                      <a:pt x="5997" y="8301"/>
                    </a:cubicBezTo>
                    <a:cubicBezTo>
                      <a:pt x="5989" y="8308"/>
                      <a:pt x="5984" y="8314"/>
                      <a:pt x="5979" y="8324"/>
                    </a:cubicBezTo>
                    <a:cubicBezTo>
                      <a:pt x="5739" y="9144"/>
                      <a:pt x="5700" y="10078"/>
                      <a:pt x="5651" y="10942"/>
                    </a:cubicBezTo>
                    <a:cubicBezTo>
                      <a:pt x="5504" y="10819"/>
                      <a:pt x="5358" y="10698"/>
                      <a:pt x="5211" y="10577"/>
                    </a:cubicBezTo>
                    <a:cubicBezTo>
                      <a:pt x="5321" y="9740"/>
                      <a:pt x="5458" y="8838"/>
                      <a:pt x="5447" y="7998"/>
                    </a:cubicBezTo>
                    <a:cubicBezTo>
                      <a:pt x="5446" y="7953"/>
                      <a:pt x="5406" y="7926"/>
                      <a:pt x="5367" y="7926"/>
                    </a:cubicBezTo>
                    <a:cubicBezTo>
                      <a:pt x="5336" y="7926"/>
                      <a:pt x="5307" y="7942"/>
                      <a:pt x="5299" y="7979"/>
                    </a:cubicBezTo>
                    <a:cubicBezTo>
                      <a:pt x="5122" y="8767"/>
                      <a:pt x="5101" y="9669"/>
                      <a:pt x="5103" y="10488"/>
                    </a:cubicBezTo>
                    <a:cubicBezTo>
                      <a:pt x="4962" y="10372"/>
                      <a:pt x="4824" y="10258"/>
                      <a:pt x="4684" y="10144"/>
                    </a:cubicBezTo>
                    <a:cubicBezTo>
                      <a:pt x="4752" y="9309"/>
                      <a:pt x="4948" y="8521"/>
                      <a:pt x="5076" y="7704"/>
                    </a:cubicBezTo>
                    <a:close/>
                    <a:moveTo>
                      <a:pt x="6099" y="8367"/>
                    </a:moveTo>
                    <a:cubicBezTo>
                      <a:pt x="6220" y="8445"/>
                      <a:pt x="6341" y="8524"/>
                      <a:pt x="6464" y="8602"/>
                    </a:cubicBezTo>
                    <a:cubicBezTo>
                      <a:pt x="6432" y="8610"/>
                      <a:pt x="6410" y="8636"/>
                      <a:pt x="6405" y="8668"/>
                    </a:cubicBezTo>
                    <a:cubicBezTo>
                      <a:pt x="6289" y="9579"/>
                      <a:pt x="6225" y="10496"/>
                      <a:pt x="6214" y="11414"/>
                    </a:cubicBezTo>
                    <a:cubicBezTo>
                      <a:pt x="6067" y="11290"/>
                      <a:pt x="5920" y="11168"/>
                      <a:pt x="5774" y="11044"/>
                    </a:cubicBezTo>
                    <a:cubicBezTo>
                      <a:pt x="5893" y="10163"/>
                      <a:pt x="6089" y="9251"/>
                      <a:pt x="6099" y="8367"/>
                    </a:cubicBezTo>
                    <a:close/>
                    <a:moveTo>
                      <a:pt x="6564" y="8666"/>
                    </a:moveTo>
                    <a:cubicBezTo>
                      <a:pt x="6695" y="8751"/>
                      <a:pt x="6827" y="8837"/>
                      <a:pt x="6960" y="8921"/>
                    </a:cubicBezTo>
                    <a:cubicBezTo>
                      <a:pt x="6827" y="9887"/>
                      <a:pt x="6779" y="10867"/>
                      <a:pt x="6716" y="11839"/>
                    </a:cubicBezTo>
                    <a:cubicBezTo>
                      <a:pt x="6590" y="11729"/>
                      <a:pt x="6459" y="11623"/>
                      <a:pt x="6332" y="11513"/>
                    </a:cubicBezTo>
                    <a:cubicBezTo>
                      <a:pt x="6403" y="10564"/>
                      <a:pt x="6472" y="9616"/>
                      <a:pt x="6564" y="8668"/>
                    </a:cubicBezTo>
                    <a:lnTo>
                      <a:pt x="6564" y="8666"/>
                    </a:lnTo>
                    <a:close/>
                    <a:moveTo>
                      <a:pt x="7087" y="9002"/>
                    </a:moveTo>
                    <a:cubicBezTo>
                      <a:pt x="7860" y="9490"/>
                      <a:pt x="8631" y="9976"/>
                      <a:pt x="9403" y="10456"/>
                    </a:cubicBezTo>
                    <a:cubicBezTo>
                      <a:pt x="9476" y="11522"/>
                      <a:pt x="9471" y="12646"/>
                      <a:pt x="9583" y="13730"/>
                    </a:cubicBezTo>
                    <a:cubicBezTo>
                      <a:pt x="9443" y="13844"/>
                      <a:pt x="9315" y="13974"/>
                      <a:pt x="9186" y="14101"/>
                    </a:cubicBezTo>
                    <a:cubicBezTo>
                      <a:pt x="8996" y="13921"/>
                      <a:pt x="8805" y="13741"/>
                      <a:pt x="8612" y="13562"/>
                    </a:cubicBezTo>
                    <a:cubicBezTo>
                      <a:pt x="8853" y="13484"/>
                      <a:pt x="9090" y="13346"/>
                      <a:pt x="9235" y="13145"/>
                    </a:cubicBezTo>
                    <a:cubicBezTo>
                      <a:pt x="9255" y="13116"/>
                      <a:pt x="9226" y="13079"/>
                      <a:pt x="9196" y="13079"/>
                    </a:cubicBezTo>
                    <a:cubicBezTo>
                      <a:pt x="9190" y="13079"/>
                      <a:pt x="9183" y="13081"/>
                      <a:pt x="9176" y="13086"/>
                    </a:cubicBezTo>
                    <a:cubicBezTo>
                      <a:pt x="8963" y="13242"/>
                      <a:pt x="8767" y="13382"/>
                      <a:pt x="8523" y="13479"/>
                    </a:cubicBezTo>
                    <a:cubicBezTo>
                      <a:pt x="8351" y="13322"/>
                      <a:pt x="8182" y="13162"/>
                      <a:pt x="8008" y="13006"/>
                    </a:cubicBezTo>
                    <a:cubicBezTo>
                      <a:pt x="8254" y="12872"/>
                      <a:pt x="8512" y="12762"/>
                      <a:pt x="8778" y="12679"/>
                    </a:cubicBezTo>
                    <a:cubicBezTo>
                      <a:pt x="8828" y="12663"/>
                      <a:pt x="8813" y="12592"/>
                      <a:pt x="8768" y="12592"/>
                    </a:cubicBezTo>
                    <a:cubicBezTo>
                      <a:pt x="8764" y="12592"/>
                      <a:pt x="8760" y="12592"/>
                      <a:pt x="8756" y="12593"/>
                    </a:cubicBezTo>
                    <a:cubicBezTo>
                      <a:pt x="8469" y="12671"/>
                      <a:pt x="8196" y="12789"/>
                      <a:pt x="7944" y="12947"/>
                    </a:cubicBezTo>
                    <a:cubicBezTo>
                      <a:pt x="7752" y="12772"/>
                      <a:pt x="7562" y="12597"/>
                      <a:pt x="7368" y="12423"/>
                    </a:cubicBezTo>
                    <a:lnTo>
                      <a:pt x="7375" y="12423"/>
                    </a:lnTo>
                    <a:cubicBezTo>
                      <a:pt x="7626" y="12292"/>
                      <a:pt x="7871" y="12147"/>
                      <a:pt x="8090" y="11967"/>
                    </a:cubicBezTo>
                    <a:cubicBezTo>
                      <a:pt x="8128" y="11934"/>
                      <a:pt x="8093" y="11875"/>
                      <a:pt x="8051" y="11875"/>
                    </a:cubicBezTo>
                    <a:cubicBezTo>
                      <a:pt x="8042" y="11875"/>
                      <a:pt x="8034" y="11878"/>
                      <a:pt x="8026" y="11882"/>
                    </a:cubicBezTo>
                    <a:cubicBezTo>
                      <a:pt x="7790" y="12031"/>
                      <a:pt x="7564" y="12192"/>
                      <a:pt x="7326" y="12338"/>
                    </a:cubicBezTo>
                    <a:cubicBezTo>
                      <a:pt x="7315" y="12345"/>
                      <a:pt x="7309" y="12354"/>
                      <a:pt x="7305" y="12367"/>
                    </a:cubicBezTo>
                    <a:cubicBezTo>
                      <a:pt x="7173" y="12249"/>
                      <a:pt x="7044" y="12128"/>
                      <a:pt x="6910" y="12012"/>
                    </a:cubicBezTo>
                    <a:cubicBezTo>
                      <a:pt x="6921" y="11996"/>
                      <a:pt x="6929" y="11977"/>
                      <a:pt x="6931" y="11957"/>
                    </a:cubicBezTo>
                    <a:cubicBezTo>
                      <a:pt x="6950" y="11669"/>
                      <a:pt x="6971" y="11380"/>
                      <a:pt x="6991" y="11092"/>
                    </a:cubicBezTo>
                    <a:cubicBezTo>
                      <a:pt x="6993" y="11092"/>
                      <a:pt x="6995" y="11093"/>
                      <a:pt x="6996" y="11093"/>
                    </a:cubicBezTo>
                    <a:cubicBezTo>
                      <a:pt x="7000" y="11093"/>
                      <a:pt x="7004" y="11091"/>
                      <a:pt x="7009" y="11089"/>
                    </a:cubicBezTo>
                    <a:cubicBezTo>
                      <a:pt x="7219" y="10939"/>
                      <a:pt x="7409" y="10746"/>
                      <a:pt x="7591" y="10563"/>
                    </a:cubicBezTo>
                    <a:cubicBezTo>
                      <a:pt x="7629" y="10524"/>
                      <a:pt x="7593" y="10474"/>
                      <a:pt x="7551" y="10474"/>
                    </a:cubicBezTo>
                    <a:cubicBezTo>
                      <a:pt x="7539" y="10474"/>
                      <a:pt x="7526" y="10478"/>
                      <a:pt x="7514" y="10488"/>
                    </a:cubicBezTo>
                    <a:cubicBezTo>
                      <a:pt x="7337" y="10643"/>
                      <a:pt x="7152" y="10807"/>
                      <a:pt x="6999" y="10985"/>
                    </a:cubicBezTo>
                    <a:cubicBezTo>
                      <a:pt x="7046" y="10325"/>
                      <a:pt x="7085" y="9662"/>
                      <a:pt x="7087" y="9002"/>
                    </a:cubicBezTo>
                    <a:close/>
                    <a:moveTo>
                      <a:pt x="9596" y="13844"/>
                    </a:moveTo>
                    <a:cubicBezTo>
                      <a:pt x="9623" y="14096"/>
                      <a:pt x="9656" y="14348"/>
                      <a:pt x="9701" y="14595"/>
                    </a:cubicBezTo>
                    <a:cubicBezTo>
                      <a:pt x="9549" y="14447"/>
                      <a:pt x="9395" y="14300"/>
                      <a:pt x="9240" y="14152"/>
                    </a:cubicBezTo>
                    <a:cubicBezTo>
                      <a:pt x="9360" y="14052"/>
                      <a:pt x="9481" y="13951"/>
                      <a:pt x="9596" y="13844"/>
                    </a:cubicBezTo>
                    <a:close/>
                    <a:moveTo>
                      <a:pt x="16349" y="6154"/>
                    </a:moveTo>
                    <a:cubicBezTo>
                      <a:pt x="16565" y="7566"/>
                      <a:pt x="16374" y="9009"/>
                      <a:pt x="16510" y="10431"/>
                    </a:cubicBezTo>
                    <a:cubicBezTo>
                      <a:pt x="16510" y="10432"/>
                      <a:pt x="16510" y="10434"/>
                      <a:pt x="16511" y="10435"/>
                    </a:cubicBezTo>
                    <a:cubicBezTo>
                      <a:pt x="16506" y="10437"/>
                      <a:pt x="16502" y="10439"/>
                      <a:pt x="16498" y="10440"/>
                    </a:cubicBezTo>
                    <a:cubicBezTo>
                      <a:pt x="15960" y="10807"/>
                      <a:pt x="15413" y="11162"/>
                      <a:pt x="14860" y="11514"/>
                    </a:cubicBezTo>
                    <a:cubicBezTo>
                      <a:pt x="14924" y="11444"/>
                      <a:pt x="14991" y="11376"/>
                      <a:pt x="15051" y="11304"/>
                    </a:cubicBezTo>
                    <a:cubicBezTo>
                      <a:pt x="15090" y="11259"/>
                      <a:pt x="15052" y="11198"/>
                      <a:pt x="15006" y="11198"/>
                    </a:cubicBezTo>
                    <a:cubicBezTo>
                      <a:pt x="14992" y="11198"/>
                      <a:pt x="14977" y="11203"/>
                      <a:pt x="14964" y="11216"/>
                    </a:cubicBezTo>
                    <a:cubicBezTo>
                      <a:pt x="14764" y="11406"/>
                      <a:pt x="14575" y="11607"/>
                      <a:pt x="14388" y="11812"/>
                    </a:cubicBezTo>
                    <a:cubicBezTo>
                      <a:pt x="14077" y="12008"/>
                      <a:pt x="13767" y="12204"/>
                      <a:pt x="13457" y="12400"/>
                    </a:cubicBezTo>
                    <a:cubicBezTo>
                      <a:pt x="13601" y="12240"/>
                      <a:pt x="13754" y="12087"/>
                      <a:pt x="13908" y="11926"/>
                    </a:cubicBezTo>
                    <a:cubicBezTo>
                      <a:pt x="13947" y="11886"/>
                      <a:pt x="13913" y="11823"/>
                      <a:pt x="13867" y="11823"/>
                    </a:cubicBezTo>
                    <a:cubicBezTo>
                      <a:pt x="13858" y="11823"/>
                      <a:pt x="13848" y="11826"/>
                      <a:pt x="13838" y="11831"/>
                    </a:cubicBezTo>
                    <a:cubicBezTo>
                      <a:pt x="13529" y="12023"/>
                      <a:pt x="13284" y="12322"/>
                      <a:pt x="13088" y="12635"/>
                    </a:cubicBezTo>
                    <a:cubicBezTo>
                      <a:pt x="12794" y="12821"/>
                      <a:pt x="12500" y="13008"/>
                      <a:pt x="12208" y="13197"/>
                    </a:cubicBezTo>
                    <a:cubicBezTo>
                      <a:pt x="12406" y="12977"/>
                      <a:pt x="12610" y="12762"/>
                      <a:pt x="12818" y="12549"/>
                    </a:cubicBezTo>
                    <a:cubicBezTo>
                      <a:pt x="12863" y="12503"/>
                      <a:pt x="12821" y="12442"/>
                      <a:pt x="12771" y="12442"/>
                    </a:cubicBezTo>
                    <a:cubicBezTo>
                      <a:pt x="12757" y="12442"/>
                      <a:pt x="12741" y="12447"/>
                      <a:pt x="12727" y="12459"/>
                    </a:cubicBezTo>
                    <a:cubicBezTo>
                      <a:pt x="12382" y="12767"/>
                      <a:pt x="12064" y="13108"/>
                      <a:pt x="11782" y="13476"/>
                    </a:cubicBezTo>
                    <a:cubicBezTo>
                      <a:pt x="11371" y="13749"/>
                      <a:pt x="10963" y="14025"/>
                      <a:pt x="10565" y="14310"/>
                    </a:cubicBezTo>
                    <a:cubicBezTo>
                      <a:pt x="10936" y="13916"/>
                      <a:pt x="11306" y="13519"/>
                      <a:pt x="11663" y="13110"/>
                    </a:cubicBezTo>
                    <a:cubicBezTo>
                      <a:pt x="11701" y="13066"/>
                      <a:pt x="11663" y="13008"/>
                      <a:pt x="11619" y="13008"/>
                    </a:cubicBezTo>
                    <a:cubicBezTo>
                      <a:pt x="11605" y="13008"/>
                      <a:pt x="11591" y="13014"/>
                      <a:pt x="11578" y="13027"/>
                    </a:cubicBezTo>
                    <a:cubicBezTo>
                      <a:pt x="11059" y="13554"/>
                      <a:pt x="10562" y="14104"/>
                      <a:pt x="10063" y="14654"/>
                    </a:cubicBezTo>
                    <a:cubicBezTo>
                      <a:pt x="10056" y="14664"/>
                      <a:pt x="10051" y="14675"/>
                      <a:pt x="10051" y="14686"/>
                    </a:cubicBezTo>
                    <a:cubicBezTo>
                      <a:pt x="9999" y="14726"/>
                      <a:pt x="9946" y="14763"/>
                      <a:pt x="9894" y="14802"/>
                    </a:cubicBezTo>
                    <a:cubicBezTo>
                      <a:pt x="9924" y="14503"/>
                      <a:pt x="9935" y="14197"/>
                      <a:pt x="9935" y="13889"/>
                    </a:cubicBezTo>
                    <a:cubicBezTo>
                      <a:pt x="9947" y="13898"/>
                      <a:pt x="9961" y="13903"/>
                      <a:pt x="9974" y="13903"/>
                    </a:cubicBezTo>
                    <a:cubicBezTo>
                      <a:pt x="9994" y="13903"/>
                      <a:pt x="10013" y="13894"/>
                      <a:pt x="10026" y="13878"/>
                    </a:cubicBezTo>
                    <a:cubicBezTo>
                      <a:pt x="10283" y="13542"/>
                      <a:pt x="10562" y="13224"/>
                      <a:pt x="10848" y="12914"/>
                    </a:cubicBezTo>
                    <a:cubicBezTo>
                      <a:pt x="10886" y="12870"/>
                      <a:pt x="10847" y="12814"/>
                      <a:pt x="10802" y="12814"/>
                    </a:cubicBezTo>
                    <a:cubicBezTo>
                      <a:pt x="10790" y="12814"/>
                      <a:pt x="10776" y="12819"/>
                      <a:pt x="10764" y="12829"/>
                    </a:cubicBezTo>
                    <a:cubicBezTo>
                      <a:pt x="10447" y="13118"/>
                      <a:pt x="10176" y="13444"/>
                      <a:pt x="9935" y="13798"/>
                    </a:cubicBezTo>
                    <a:cubicBezTo>
                      <a:pt x="9932" y="13499"/>
                      <a:pt x="9919" y="13197"/>
                      <a:pt x="9900" y="12895"/>
                    </a:cubicBezTo>
                    <a:cubicBezTo>
                      <a:pt x="10209" y="12624"/>
                      <a:pt x="10512" y="12348"/>
                      <a:pt x="10801" y="12056"/>
                    </a:cubicBezTo>
                    <a:cubicBezTo>
                      <a:pt x="10837" y="12019"/>
                      <a:pt x="10803" y="11970"/>
                      <a:pt x="10763" y="11970"/>
                    </a:cubicBezTo>
                    <a:cubicBezTo>
                      <a:pt x="10751" y="11970"/>
                      <a:pt x="10740" y="11974"/>
                      <a:pt x="10729" y="11983"/>
                    </a:cubicBezTo>
                    <a:cubicBezTo>
                      <a:pt x="10439" y="12228"/>
                      <a:pt x="10165" y="12488"/>
                      <a:pt x="9892" y="12751"/>
                    </a:cubicBezTo>
                    <a:cubicBezTo>
                      <a:pt x="9875" y="12523"/>
                      <a:pt x="9855" y="12295"/>
                      <a:pt x="9835" y="12067"/>
                    </a:cubicBezTo>
                    <a:cubicBezTo>
                      <a:pt x="9988" y="11911"/>
                      <a:pt x="10139" y="11753"/>
                      <a:pt x="10281" y="11586"/>
                    </a:cubicBezTo>
                    <a:cubicBezTo>
                      <a:pt x="10318" y="11544"/>
                      <a:pt x="10282" y="11490"/>
                      <a:pt x="10240" y="11490"/>
                    </a:cubicBezTo>
                    <a:cubicBezTo>
                      <a:pt x="10227" y="11490"/>
                      <a:pt x="10213" y="11495"/>
                      <a:pt x="10201" y="11506"/>
                    </a:cubicBezTo>
                    <a:cubicBezTo>
                      <a:pt x="10069" y="11637"/>
                      <a:pt x="9943" y="11776"/>
                      <a:pt x="9819" y="11914"/>
                    </a:cubicBezTo>
                    <a:cubicBezTo>
                      <a:pt x="9803" y="11736"/>
                      <a:pt x="9785" y="11559"/>
                      <a:pt x="9768" y="11384"/>
                    </a:cubicBezTo>
                    <a:cubicBezTo>
                      <a:pt x="9891" y="11213"/>
                      <a:pt x="10032" y="11060"/>
                      <a:pt x="10190" y="10923"/>
                    </a:cubicBezTo>
                    <a:cubicBezTo>
                      <a:pt x="10225" y="10894"/>
                      <a:pt x="10192" y="10839"/>
                      <a:pt x="10153" y="10839"/>
                    </a:cubicBezTo>
                    <a:cubicBezTo>
                      <a:pt x="10145" y="10839"/>
                      <a:pt x="10137" y="10841"/>
                      <a:pt x="10130" y="10847"/>
                    </a:cubicBezTo>
                    <a:cubicBezTo>
                      <a:pt x="9985" y="10947"/>
                      <a:pt x="9857" y="11068"/>
                      <a:pt x="9750" y="11208"/>
                    </a:cubicBezTo>
                    <a:cubicBezTo>
                      <a:pt x="9725" y="10953"/>
                      <a:pt x="9701" y="10700"/>
                      <a:pt x="9682" y="10450"/>
                    </a:cubicBezTo>
                    <a:cubicBezTo>
                      <a:pt x="9694" y="10448"/>
                      <a:pt x="9706" y="10445"/>
                      <a:pt x="9718" y="10439"/>
                    </a:cubicBezTo>
                    <a:cubicBezTo>
                      <a:pt x="11947" y="9305"/>
                      <a:pt x="14207" y="7817"/>
                      <a:pt x="16197" y="6304"/>
                    </a:cubicBezTo>
                    <a:cubicBezTo>
                      <a:pt x="16227" y="6282"/>
                      <a:pt x="16247" y="6245"/>
                      <a:pt x="16248" y="6207"/>
                    </a:cubicBezTo>
                    <a:cubicBezTo>
                      <a:pt x="16283" y="6193"/>
                      <a:pt x="16317" y="6175"/>
                      <a:pt x="16349" y="6154"/>
                    </a:cubicBezTo>
                    <a:close/>
                    <a:moveTo>
                      <a:pt x="5348" y="1"/>
                    </a:moveTo>
                    <a:cubicBezTo>
                      <a:pt x="5314" y="1"/>
                      <a:pt x="5281" y="23"/>
                      <a:pt x="5270" y="58"/>
                    </a:cubicBezTo>
                    <a:cubicBezTo>
                      <a:pt x="5257" y="61"/>
                      <a:pt x="5246" y="68"/>
                      <a:pt x="5235" y="74"/>
                    </a:cubicBezTo>
                    <a:cubicBezTo>
                      <a:pt x="3514" y="1335"/>
                      <a:pt x="1706" y="2621"/>
                      <a:pt x="202" y="4138"/>
                    </a:cubicBezTo>
                    <a:cubicBezTo>
                      <a:pt x="192" y="4148"/>
                      <a:pt x="186" y="4159"/>
                      <a:pt x="183" y="4172"/>
                    </a:cubicBezTo>
                    <a:cubicBezTo>
                      <a:pt x="1" y="4361"/>
                      <a:pt x="76" y="4745"/>
                      <a:pt x="74" y="4986"/>
                    </a:cubicBezTo>
                    <a:cubicBezTo>
                      <a:pt x="68" y="5609"/>
                      <a:pt x="68" y="6234"/>
                      <a:pt x="76" y="6857"/>
                    </a:cubicBezTo>
                    <a:cubicBezTo>
                      <a:pt x="76" y="6860"/>
                      <a:pt x="77" y="6862"/>
                      <a:pt x="77" y="6865"/>
                    </a:cubicBezTo>
                    <a:cubicBezTo>
                      <a:pt x="62" y="6897"/>
                      <a:pt x="68" y="6935"/>
                      <a:pt x="95" y="6959"/>
                    </a:cubicBezTo>
                    <a:cubicBezTo>
                      <a:pt x="3224" y="9621"/>
                      <a:pt x="6419" y="12247"/>
                      <a:pt x="9588" y="14860"/>
                    </a:cubicBezTo>
                    <a:cubicBezTo>
                      <a:pt x="9614" y="14882"/>
                      <a:pt x="9646" y="14893"/>
                      <a:pt x="9678" y="14893"/>
                    </a:cubicBezTo>
                    <a:cubicBezTo>
                      <a:pt x="9708" y="14893"/>
                      <a:pt x="9738" y="14883"/>
                      <a:pt x="9763" y="14863"/>
                    </a:cubicBezTo>
                    <a:cubicBezTo>
                      <a:pt x="9777" y="14876"/>
                      <a:pt x="9795" y="14883"/>
                      <a:pt x="9813" y="14883"/>
                    </a:cubicBezTo>
                    <a:cubicBezTo>
                      <a:pt x="9828" y="14883"/>
                      <a:pt x="9843" y="14879"/>
                      <a:pt x="9855" y="14869"/>
                    </a:cubicBezTo>
                    <a:lnTo>
                      <a:pt x="9855" y="14869"/>
                    </a:lnTo>
                    <a:cubicBezTo>
                      <a:pt x="9851" y="14916"/>
                      <a:pt x="9889" y="14953"/>
                      <a:pt x="9930" y="14953"/>
                    </a:cubicBezTo>
                    <a:cubicBezTo>
                      <a:pt x="9943" y="14953"/>
                      <a:pt x="9955" y="14949"/>
                      <a:pt x="9967" y="14943"/>
                    </a:cubicBezTo>
                    <a:cubicBezTo>
                      <a:pt x="12319" y="13844"/>
                      <a:pt x="14533" y="12193"/>
                      <a:pt x="16653" y="10705"/>
                    </a:cubicBezTo>
                    <a:cubicBezTo>
                      <a:pt x="16752" y="10635"/>
                      <a:pt x="16733" y="10505"/>
                      <a:pt x="16663" y="10445"/>
                    </a:cubicBezTo>
                    <a:cubicBezTo>
                      <a:pt x="16664" y="10440"/>
                      <a:pt x="16669" y="10437"/>
                      <a:pt x="16669" y="10431"/>
                    </a:cubicBezTo>
                    <a:cubicBezTo>
                      <a:pt x="16814" y="8975"/>
                      <a:pt x="16875" y="7305"/>
                      <a:pt x="16586" y="5866"/>
                    </a:cubicBezTo>
                    <a:cubicBezTo>
                      <a:pt x="16583" y="5858"/>
                      <a:pt x="16580" y="5850"/>
                      <a:pt x="16576" y="5842"/>
                    </a:cubicBezTo>
                    <a:cubicBezTo>
                      <a:pt x="16591" y="5796"/>
                      <a:pt x="16569" y="5745"/>
                      <a:pt x="16525" y="5722"/>
                    </a:cubicBezTo>
                    <a:cubicBezTo>
                      <a:pt x="14586" y="4613"/>
                      <a:pt x="12627" y="3537"/>
                      <a:pt x="10651" y="2493"/>
                    </a:cubicBezTo>
                    <a:cubicBezTo>
                      <a:pt x="8968" y="1606"/>
                      <a:pt x="7235" y="472"/>
                      <a:pt x="5375" y="5"/>
                    </a:cubicBezTo>
                    <a:cubicBezTo>
                      <a:pt x="5366" y="2"/>
                      <a:pt x="5357" y="1"/>
                      <a:pt x="5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7" name="Google Shape;1207;g3865ffe1af3_0_242"/>
              <p:cNvSpPr/>
              <p:nvPr/>
            </p:nvSpPr>
            <p:spPr>
              <a:xfrm>
                <a:off x="1780375" y="3182325"/>
                <a:ext cx="49350" cy="38600"/>
              </a:xfrm>
              <a:custGeom>
                <a:rect b="b" l="l" r="r" t="t"/>
                <a:pathLst>
                  <a:path extrusionOk="0" h="1544" w="1974">
                    <a:moveTo>
                      <a:pt x="925" y="244"/>
                    </a:moveTo>
                    <a:cubicBezTo>
                      <a:pt x="1059" y="244"/>
                      <a:pt x="1194" y="299"/>
                      <a:pt x="1323" y="419"/>
                    </a:cubicBezTo>
                    <a:cubicBezTo>
                      <a:pt x="1595" y="669"/>
                      <a:pt x="1712" y="1170"/>
                      <a:pt x="1256" y="1280"/>
                    </a:cubicBezTo>
                    <a:cubicBezTo>
                      <a:pt x="1201" y="1293"/>
                      <a:pt x="1143" y="1300"/>
                      <a:pt x="1084" y="1300"/>
                    </a:cubicBezTo>
                    <a:cubicBezTo>
                      <a:pt x="869" y="1300"/>
                      <a:pt x="644" y="1212"/>
                      <a:pt x="493" y="1068"/>
                    </a:cubicBezTo>
                    <a:cubicBezTo>
                      <a:pt x="328" y="913"/>
                      <a:pt x="273" y="667"/>
                      <a:pt x="352" y="483"/>
                    </a:cubicBezTo>
                    <a:lnTo>
                      <a:pt x="352" y="483"/>
                    </a:lnTo>
                    <a:cubicBezTo>
                      <a:pt x="366" y="488"/>
                      <a:pt x="380" y="491"/>
                      <a:pt x="395" y="491"/>
                    </a:cubicBezTo>
                    <a:cubicBezTo>
                      <a:pt x="421" y="491"/>
                      <a:pt x="447" y="482"/>
                      <a:pt x="467" y="463"/>
                    </a:cubicBezTo>
                    <a:cubicBezTo>
                      <a:pt x="608" y="322"/>
                      <a:pt x="765" y="244"/>
                      <a:pt x="925" y="244"/>
                    </a:cubicBezTo>
                    <a:close/>
                    <a:moveTo>
                      <a:pt x="868" y="0"/>
                    </a:moveTo>
                    <a:cubicBezTo>
                      <a:pt x="697" y="0"/>
                      <a:pt x="534" y="54"/>
                      <a:pt x="414" y="178"/>
                    </a:cubicBezTo>
                    <a:cubicBezTo>
                      <a:pt x="99" y="317"/>
                      <a:pt x="0" y="755"/>
                      <a:pt x="187" y="1061"/>
                    </a:cubicBezTo>
                    <a:cubicBezTo>
                      <a:pt x="367" y="1359"/>
                      <a:pt x="733" y="1544"/>
                      <a:pt x="1088" y="1544"/>
                    </a:cubicBezTo>
                    <a:cubicBezTo>
                      <a:pt x="1214" y="1544"/>
                      <a:pt x="1338" y="1520"/>
                      <a:pt x="1452" y="1471"/>
                    </a:cubicBezTo>
                    <a:cubicBezTo>
                      <a:pt x="1973" y="1244"/>
                      <a:pt x="1866" y="618"/>
                      <a:pt x="1525" y="274"/>
                    </a:cubicBezTo>
                    <a:cubicBezTo>
                      <a:pt x="1360" y="106"/>
                      <a:pt x="1107" y="0"/>
                      <a:pt x="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8" name="Google Shape;1208;g3865ffe1af3_0_242"/>
              <p:cNvSpPr/>
              <p:nvPr/>
            </p:nvSpPr>
            <p:spPr>
              <a:xfrm>
                <a:off x="1795300" y="3191675"/>
                <a:ext cx="19625" cy="18525"/>
              </a:xfrm>
              <a:custGeom>
                <a:rect b="b" l="l" r="r" t="t"/>
                <a:pathLst>
                  <a:path extrusionOk="0" h="741" w="785">
                    <a:moveTo>
                      <a:pt x="302" y="1"/>
                    </a:moveTo>
                    <a:cubicBezTo>
                      <a:pt x="273" y="1"/>
                      <a:pt x="246" y="20"/>
                      <a:pt x="243" y="59"/>
                    </a:cubicBezTo>
                    <a:cubicBezTo>
                      <a:pt x="238" y="144"/>
                      <a:pt x="245" y="228"/>
                      <a:pt x="259" y="309"/>
                    </a:cubicBezTo>
                    <a:cubicBezTo>
                      <a:pt x="190" y="309"/>
                      <a:pt x="122" y="319"/>
                      <a:pt x="55" y="337"/>
                    </a:cubicBezTo>
                    <a:cubicBezTo>
                      <a:pt x="1" y="354"/>
                      <a:pt x="1" y="431"/>
                      <a:pt x="55" y="448"/>
                    </a:cubicBezTo>
                    <a:cubicBezTo>
                      <a:pt x="127" y="467"/>
                      <a:pt x="200" y="475"/>
                      <a:pt x="272" y="475"/>
                    </a:cubicBezTo>
                    <a:cubicBezTo>
                      <a:pt x="278" y="475"/>
                      <a:pt x="284" y="475"/>
                      <a:pt x="291" y="475"/>
                    </a:cubicBezTo>
                    <a:cubicBezTo>
                      <a:pt x="308" y="550"/>
                      <a:pt x="326" y="625"/>
                      <a:pt x="340" y="695"/>
                    </a:cubicBezTo>
                    <a:cubicBezTo>
                      <a:pt x="347" y="726"/>
                      <a:pt x="375" y="741"/>
                      <a:pt x="403" y="741"/>
                    </a:cubicBezTo>
                    <a:cubicBezTo>
                      <a:pt x="439" y="741"/>
                      <a:pt x="475" y="718"/>
                      <a:pt x="469" y="678"/>
                    </a:cubicBezTo>
                    <a:cubicBezTo>
                      <a:pt x="461" y="614"/>
                      <a:pt x="457" y="547"/>
                      <a:pt x="450" y="480"/>
                    </a:cubicBezTo>
                    <a:lnTo>
                      <a:pt x="450" y="480"/>
                    </a:lnTo>
                    <a:cubicBezTo>
                      <a:pt x="485" y="481"/>
                      <a:pt x="519" y="483"/>
                      <a:pt x="554" y="483"/>
                    </a:cubicBezTo>
                    <a:cubicBezTo>
                      <a:pt x="607" y="483"/>
                      <a:pt x="659" y="479"/>
                      <a:pt x="712" y="466"/>
                    </a:cubicBezTo>
                    <a:cubicBezTo>
                      <a:pt x="785" y="450"/>
                      <a:pt x="785" y="337"/>
                      <a:pt x="712" y="317"/>
                    </a:cubicBezTo>
                    <a:cubicBezTo>
                      <a:pt x="658" y="305"/>
                      <a:pt x="605" y="301"/>
                      <a:pt x="551" y="301"/>
                    </a:cubicBezTo>
                    <a:cubicBezTo>
                      <a:pt x="510" y="301"/>
                      <a:pt x="469" y="303"/>
                      <a:pt x="428" y="305"/>
                    </a:cubicBezTo>
                    <a:cubicBezTo>
                      <a:pt x="417" y="215"/>
                      <a:pt x="396" y="128"/>
                      <a:pt x="363" y="43"/>
                    </a:cubicBezTo>
                    <a:cubicBezTo>
                      <a:pt x="351" y="15"/>
                      <a:pt x="326" y="1"/>
                      <a:pt x="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9" name="Google Shape;1209;g3865ffe1af3_0_242"/>
              <p:cNvSpPr/>
              <p:nvPr/>
            </p:nvSpPr>
            <p:spPr>
              <a:xfrm>
                <a:off x="1887225" y="3282000"/>
                <a:ext cx="88250" cy="83850"/>
              </a:xfrm>
              <a:custGeom>
                <a:rect b="b" l="l" r="r" t="t"/>
                <a:pathLst>
                  <a:path extrusionOk="0" h="3354" w="3530">
                    <a:moveTo>
                      <a:pt x="2152" y="339"/>
                    </a:moveTo>
                    <a:cubicBezTo>
                      <a:pt x="2990" y="339"/>
                      <a:pt x="3415" y="1347"/>
                      <a:pt x="2997" y="2117"/>
                    </a:cubicBezTo>
                    <a:cubicBezTo>
                      <a:pt x="2728" y="2612"/>
                      <a:pt x="2010" y="3064"/>
                      <a:pt x="1450" y="3064"/>
                    </a:cubicBezTo>
                    <a:cubicBezTo>
                      <a:pt x="1442" y="3064"/>
                      <a:pt x="1435" y="3064"/>
                      <a:pt x="1427" y="3064"/>
                    </a:cubicBezTo>
                    <a:cubicBezTo>
                      <a:pt x="477" y="3043"/>
                      <a:pt x="123" y="1993"/>
                      <a:pt x="573" y="1277"/>
                    </a:cubicBezTo>
                    <a:cubicBezTo>
                      <a:pt x="839" y="851"/>
                      <a:pt x="1263" y="581"/>
                      <a:pt x="1711" y="369"/>
                    </a:cubicBezTo>
                    <a:cubicBezTo>
                      <a:pt x="1730" y="387"/>
                      <a:pt x="1755" y="396"/>
                      <a:pt x="1781" y="396"/>
                    </a:cubicBezTo>
                    <a:cubicBezTo>
                      <a:pt x="1792" y="396"/>
                      <a:pt x="1802" y="394"/>
                      <a:pt x="1813" y="391"/>
                    </a:cubicBezTo>
                    <a:cubicBezTo>
                      <a:pt x="1932" y="356"/>
                      <a:pt x="2046" y="339"/>
                      <a:pt x="2152" y="339"/>
                    </a:cubicBezTo>
                    <a:close/>
                    <a:moveTo>
                      <a:pt x="2252" y="1"/>
                    </a:moveTo>
                    <a:cubicBezTo>
                      <a:pt x="2117" y="1"/>
                      <a:pt x="1977" y="35"/>
                      <a:pt x="1837" y="110"/>
                    </a:cubicBezTo>
                    <a:cubicBezTo>
                      <a:pt x="1022" y="308"/>
                      <a:pt x="186" y="942"/>
                      <a:pt x="92" y="1809"/>
                    </a:cubicBezTo>
                    <a:cubicBezTo>
                      <a:pt x="1" y="2634"/>
                      <a:pt x="661" y="3353"/>
                      <a:pt x="1469" y="3353"/>
                    </a:cubicBezTo>
                    <a:cubicBezTo>
                      <a:pt x="1528" y="3353"/>
                      <a:pt x="1589" y="3349"/>
                      <a:pt x="1650" y="3341"/>
                    </a:cubicBezTo>
                    <a:cubicBezTo>
                      <a:pt x="2621" y="3212"/>
                      <a:pt x="3529" y="2351"/>
                      <a:pt x="3450" y="1341"/>
                    </a:cubicBezTo>
                    <a:cubicBezTo>
                      <a:pt x="3400" y="715"/>
                      <a:pt x="2875" y="1"/>
                      <a:pt x="2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0" name="Google Shape;1210;g3865ffe1af3_0_242"/>
              <p:cNvSpPr/>
              <p:nvPr/>
            </p:nvSpPr>
            <p:spPr>
              <a:xfrm>
                <a:off x="1597675" y="3206900"/>
                <a:ext cx="17225" cy="13900"/>
              </a:xfrm>
              <a:custGeom>
                <a:rect b="b" l="l" r="r" t="t"/>
                <a:pathLst>
                  <a:path extrusionOk="0" h="556" w="689">
                    <a:moveTo>
                      <a:pt x="631" y="0"/>
                    </a:moveTo>
                    <a:cubicBezTo>
                      <a:pt x="624" y="0"/>
                      <a:pt x="616" y="2"/>
                      <a:pt x="609" y="8"/>
                    </a:cubicBezTo>
                    <a:cubicBezTo>
                      <a:pt x="407" y="158"/>
                      <a:pt x="220" y="327"/>
                      <a:pt x="31" y="493"/>
                    </a:cubicBezTo>
                    <a:cubicBezTo>
                      <a:pt x="1" y="519"/>
                      <a:pt x="29" y="556"/>
                      <a:pt x="61" y="556"/>
                    </a:cubicBezTo>
                    <a:cubicBezTo>
                      <a:pt x="69" y="556"/>
                      <a:pt x="78" y="553"/>
                      <a:pt x="87" y="547"/>
                    </a:cubicBezTo>
                    <a:cubicBezTo>
                      <a:pt x="281" y="394"/>
                      <a:pt x="479" y="242"/>
                      <a:pt x="660" y="73"/>
                    </a:cubicBezTo>
                    <a:cubicBezTo>
                      <a:pt x="689" y="47"/>
                      <a:pt x="662" y="0"/>
                      <a:pt x="6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1" name="Google Shape;1211;g3865ffe1af3_0_242"/>
              <p:cNvSpPr/>
              <p:nvPr/>
            </p:nvSpPr>
            <p:spPr>
              <a:xfrm>
                <a:off x="1597300" y="3218650"/>
                <a:ext cx="27425" cy="20400"/>
              </a:xfrm>
              <a:custGeom>
                <a:rect b="b" l="l" r="r" t="t"/>
                <a:pathLst>
                  <a:path extrusionOk="0" h="816" w="1097">
                    <a:moveTo>
                      <a:pt x="1028" y="0"/>
                    </a:moveTo>
                    <a:cubicBezTo>
                      <a:pt x="1020" y="0"/>
                      <a:pt x="1011" y="3"/>
                      <a:pt x="1002" y="8"/>
                    </a:cubicBezTo>
                    <a:cubicBezTo>
                      <a:pt x="643" y="195"/>
                      <a:pt x="318" y="439"/>
                      <a:pt x="38" y="729"/>
                    </a:cubicBezTo>
                    <a:cubicBezTo>
                      <a:pt x="1" y="767"/>
                      <a:pt x="35" y="816"/>
                      <a:pt x="75" y="816"/>
                    </a:cubicBezTo>
                    <a:cubicBezTo>
                      <a:pt x="87" y="816"/>
                      <a:pt x="100" y="812"/>
                      <a:pt x="111" y="802"/>
                    </a:cubicBezTo>
                    <a:cubicBezTo>
                      <a:pt x="412" y="549"/>
                      <a:pt x="728" y="317"/>
                      <a:pt x="1050" y="91"/>
                    </a:cubicBezTo>
                    <a:cubicBezTo>
                      <a:pt x="1097" y="64"/>
                      <a:pt x="1071" y="0"/>
                      <a:pt x="10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2" name="Google Shape;1212;g3865ffe1af3_0_242"/>
              <p:cNvSpPr/>
              <p:nvPr/>
            </p:nvSpPr>
            <p:spPr>
              <a:xfrm>
                <a:off x="1629775" y="3252950"/>
                <a:ext cx="23125" cy="15825"/>
              </a:xfrm>
              <a:custGeom>
                <a:rect b="b" l="l" r="r" t="t"/>
                <a:pathLst>
                  <a:path extrusionOk="0" h="633" w="925">
                    <a:moveTo>
                      <a:pt x="864" y="1"/>
                    </a:moveTo>
                    <a:cubicBezTo>
                      <a:pt x="856" y="1"/>
                      <a:pt x="848" y="3"/>
                      <a:pt x="839" y="8"/>
                    </a:cubicBezTo>
                    <a:cubicBezTo>
                      <a:pt x="564" y="174"/>
                      <a:pt x="304" y="362"/>
                      <a:pt x="39" y="547"/>
                    </a:cubicBezTo>
                    <a:cubicBezTo>
                      <a:pt x="1" y="575"/>
                      <a:pt x="24" y="633"/>
                      <a:pt x="62" y="633"/>
                    </a:cubicBezTo>
                    <a:cubicBezTo>
                      <a:pt x="69" y="633"/>
                      <a:pt x="77" y="631"/>
                      <a:pt x="86" y="625"/>
                    </a:cubicBezTo>
                    <a:cubicBezTo>
                      <a:pt x="357" y="452"/>
                      <a:pt x="627" y="279"/>
                      <a:pt x="886" y="87"/>
                    </a:cubicBezTo>
                    <a:cubicBezTo>
                      <a:pt x="924" y="59"/>
                      <a:pt x="902" y="1"/>
                      <a:pt x="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3" name="Google Shape;1213;g3865ffe1af3_0_242"/>
              <p:cNvSpPr/>
              <p:nvPr/>
            </p:nvSpPr>
            <p:spPr>
              <a:xfrm>
                <a:off x="1762575" y="3358225"/>
                <a:ext cx="19000" cy="14150"/>
              </a:xfrm>
              <a:custGeom>
                <a:rect b="b" l="l" r="r" t="t"/>
                <a:pathLst>
                  <a:path extrusionOk="0" h="566" w="760">
                    <a:moveTo>
                      <a:pt x="702" y="1"/>
                    </a:moveTo>
                    <a:cubicBezTo>
                      <a:pt x="693" y="1"/>
                      <a:pt x="684" y="4"/>
                      <a:pt x="675" y="11"/>
                    </a:cubicBezTo>
                    <a:cubicBezTo>
                      <a:pt x="468" y="187"/>
                      <a:pt x="253" y="351"/>
                      <a:pt x="28" y="502"/>
                    </a:cubicBezTo>
                    <a:cubicBezTo>
                      <a:pt x="1" y="525"/>
                      <a:pt x="20" y="566"/>
                      <a:pt x="51" y="566"/>
                    </a:cubicBezTo>
                    <a:cubicBezTo>
                      <a:pt x="55" y="566"/>
                      <a:pt x="60" y="565"/>
                      <a:pt x="65" y="563"/>
                    </a:cubicBezTo>
                    <a:cubicBezTo>
                      <a:pt x="310" y="434"/>
                      <a:pt x="537" y="266"/>
                      <a:pt x="731" y="67"/>
                    </a:cubicBezTo>
                    <a:cubicBezTo>
                      <a:pt x="760" y="39"/>
                      <a:pt x="733" y="1"/>
                      <a:pt x="7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4" name="Google Shape;1214;g3865ffe1af3_0_242"/>
              <p:cNvSpPr/>
              <p:nvPr/>
            </p:nvSpPr>
            <p:spPr>
              <a:xfrm>
                <a:off x="1766650" y="3316475"/>
                <a:ext cx="15325" cy="14350"/>
              </a:xfrm>
              <a:custGeom>
                <a:rect b="b" l="l" r="r" t="t"/>
                <a:pathLst>
                  <a:path extrusionOk="0" h="574" w="613">
                    <a:moveTo>
                      <a:pt x="545" y="0"/>
                    </a:moveTo>
                    <a:cubicBezTo>
                      <a:pt x="534" y="0"/>
                      <a:pt x="523" y="4"/>
                      <a:pt x="512" y="14"/>
                    </a:cubicBezTo>
                    <a:cubicBezTo>
                      <a:pt x="348" y="169"/>
                      <a:pt x="190" y="328"/>
                      <a:pt x="34" y="489"/>
                    </a:cubicBezTo>
                    <a:cubicBezTo>
                      <a:pt x="1" y="525"/>
                      <a:pt x="34" y="573"/>
                      <a:pt x="71" y="573"/>
                    </a:cubicBezTo>
                    <a:cubicBezTo>
                      <a:pt x="82" y="573"/>
                      <a:pt x="93" y="569"/>
                      <a:pt x="103" y="559"/>
                    </a:cubicBezTo>
                    <a:cubicBezTo>
                      <a:pt x="265" y="402"/>
                      <a:pt x="423" y="244"/>
                      <a:pt x="578" y="81"/>
                    </a:cubicBezTo>
                    <a:cubicBezTo>
                      <a:pt x="612" y="47"/>
                      <a:pt x="581" y="0"/>
                      <a:pt x="5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15" name="Google Shape;1215;g3865ffe1af3_0_242"/>
          <p:cNvGrpSpPr/>
          <p:nvPr/>
        </p:nvGrpSpPr>
        <p:grpSpPr>
          <a:xfrm>
            <a:off x="8369307" y="881252"/>
            <a:ext cx="437440" cy="572742"/>
            <a:chOff x="5704463" y="1649022"/>
            <a:chExt cx="474087" cy="620724"/>
          </a:xfrm>
        </p:grpSpPr>
        <p:grpSp>
          <p:nvGrpSpPr>
            <p:cNvPr id="1216" name="Google Shape;1216;g3865ffe1af3_0_242"/>
            <p:cNvGrpSpPr/>
            <p:nvPr/>
          </p:nvGrpSpPr>
          <p:grpSpPr>
            <a:xfrm>
              <a:off x="5709506" y="1649022"/>
              <a:ext cx="463878" cy="620710"/>
              <a:chOff x="5709506" y="1649022"/>
              <a:chExt cx="463878" cy="620710"/>
            </a:xfrm>
          </p:grpSpPr>
          <p:sp>
            <p:nvSpPr>
              <p:cNvPr id="1217" name="Google Shape;1217;g3865ffe1af3_0_242"/>
              <p:cNvSpPr/>
              <p:nvPr/>
            </p:nvSpPr>
            <p:spPr>
              <a:xfrm rot="445884">
                <a:off x="5745486" y="1669982"/>
                <a:ext cx="361839" cy="578780"/>
              </a:xfrm>
              <a:prstGeom prst="blockArc">
                <a:avLst>
                  <a:gd fmla="val 11459164" name="adj1"/>
                  <a:gd fmla="val 5499000" name="adj2"/>
                  <a:gd fmla="val 36453" name="adj3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8" name="Google Shape;1218;g3865ffe1af3_0_242"/>
              <p:cNvSpPr/>
              <p:nvPr/>
            </p:nvSpPr>
            <p:spPr>
              <a:xfrm rot="-372145">
                <a:off x="5809335" y="2122211"/>
                <a:ext cx="358197" cy="12854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19" name="Google Shape;1219;g3865ffe1af3_0_242"/>
            <p:cNvSpPr/>
            <p:nvPr/>
          </p:nvSpPr>
          <p:spPr>
            <a:xfrm>
              <a:off x="5704463" y="1697050"/>
              <a:ext cx="474087" cy="572696"/>
            </a:xfrm>
            <a:custGeom>
              <a:rect b="b" l="l" r="r" t="t"/>
              <a:pathLst>
                <a:path extrusionOk="0" h="11389" w="9428">
                  <a:moveTo>
                    <a:pt x="4657" y="261"/>
                  </a:moveTo>
                  <a:cubicBezTo>
                    <a:pt x="5325" y="261"/>
                    <a:pt x="6021" y="566"/>
                    <a:pt x="6654" y="1299"/>
                  </a:cubicBezTo>
                  <a:cubicBezTo>
                    <a:pt x="8455" y="3382"/>
                    <a:pt x="6372" y="6954"/>
                    <a:pt x="5166" y="8862"/>
                  </a:cubicBezTo>
                  <a:cubicBezTo>
                    <a:pt x="5085" y="8991"/>
                    <a:pt x="5194" y="9133"/>
                    <a:pt x="5305" y="9133"/>
                  </a:cubicBezTo>
                  <a:cubicBezTo>
                    <a:pt x="5334" y="9133"/>
                    <a:pt x="5363" y="9123"/>
                    <a:pt x="5389" y="9101"/>
                  </a:cubicBezTo>
                  <a:cubicBezTo>
                    <a:pt x="6127" y="9047"/>
                    <a:pt x="6885" y="8843"/>
                    <a:pt x="7572" y="8561"/>
                  </a:cubicBezTo>
                  <a:cubicBezTo>
                    <a:pt x="7577" y="8561"/>
                    <a:pt x="7582" y="8562"/>
                    <a:pt x="7586" y="8562"/>
                  </a:cubicBezTo>
                  <a:cubicBezTo>
                    <a:pt x="7604" y="8562"/>
                    <a:pt x="7622" y="8557"/>
                    <a:pt x="7638" y="8548"/>
                  </a:cubicBezTo>
                  <a:lnTo>
                    <a:pt x="7760" y="8482"/>
                  </a:lnTo>
                  <a:cubicBezTo>
                    <a:pt x="7772" y="8476"/>
                    <a:pt x="7781" y="8467"/>
                    <a:pt x="7791" y="8459"/>
                  </a:cubicBezTo>
                  <a:cubicBezTo>
                    <a:pt x="7898" y="8712"/>
                    <a:pt x="8009" y="8964"/>
                    <a:pt x="8117" y="9217"/>
                  </a:cubicBezTo>
                  <a:cubicBezTo>
                    <a:pt x="8211" y="9445"/>
                    <a:pt x="8285" y="9700"/>
                    <a:pt x="8398" y="9925"/>
                  </a:cubicBezTo>
                  <a:cubicBezTo>
                    <a:pt x="6393" y="10301"/>
                    <a:pt x="4399" y="10754"/>
                    <a:pt x="2393" y="11128"/>
                  </a:cubicBezTo>
                  <a:cubicBezTo>
                    <a:pt x="2405" y="11018"/>
                    <a:pt x="2407" y="10907"/>
                    <a:pt x="2399" y="10795"/>
                  </a:cubicBezTo>
                  <a:cubicBezTo>
                    <a:pt x="3170" y="10687"/>
                    <a:pt x="3937" y="10518"/>
                    <a:pt x="4689" y="10314"/>
                  </a:cubicBezTo>
                  <a:cubicBezTo>
                    <a:pt x="4752" y="10296"/>
                    <a:pt x="4729" y="10194"/>
                    <a:pt x="4671" y="10194"/>
                  </a:cubicBezTo>
                  <a:cubicBezTo>
                    <a:pt x="4667" y="10194"/>
                    <a:pt x="4663" y="10195"/>
                    <a:pt x="4659" y="10196"/>
                  </a:cubicBezTo>
                  <a:cubicBezTo>
                    <a:pt x="3907" y="10384"/>
                    <a:pt x="3150" y="10540"/>
                    <a:pt x="2389" y="10687"/>
                  </a:cubicBezTo>
                  <a:cubicBezTo>
                    <a:pt x="2375" y="10556"/>
                    <a:pt x="2353" y="10425"/>
                    <a:pt x="2329" y="10296"/>
                  </a:cubicBezTo>
                  <a:cubicBezTo>
                    <a:pt x="2880" y="10137"/>
                    <a:pt x="3441" y="10014"/>
                    <a:pt x="4010" y="9931"/>
                  </a:cubicBezTo>
                  <a:cubicBezTo>
                    <a:pt x="4085" y="9921"/>
                    <a:pt x="4074" y="9808"/>
                    <a:pt x="4004" y="9808"/>
                  </a:cubicBezTo>
                  <a:cubicBezTo>
                    <a:pt x="4001" y="9808"/>
                    <a:pt x="3998" y="9808"/>
                    <a:pt x="3994" y="9809"/>
                  </a:cubicBezTo>
                  <a:cubicBezTo>
                    <a:pt x="3424" y="9896"/>
                    <a:pt x="2860" y="10022"/>
                    <a:pt x="2306" y="10188"/>
                  </a:cubicBezTo>
                  <a:cubicBezTo>
                    <a:pt x="2292" y="10108"/>
                    <a:pt x="2276" y="10028"/>
                    <a:pt x="2263" y="9950"/>
                  </a:cubicBezTo>
                  <a:cubicBezTo>
                    <a:pt x="2254" y="9901"/>
                    <a:pt x="2243" y="9852"/>
                    <a:pt x="2233" y="9801"/>
                  </a:cubicBezTo>
                  <a:lnTo>
                    <a:pt x="2233" y="9801"/>
                  </a:lnTo>
                  <a:cubicBezTo>
                    <a:pt x="2258" y="9803"/>
                    <a:pt x="2284" y="9803"/>
                    <a:pt x="2309" y="9803"/>
                  </a:cubicBezTo>
                  <a:cubicBezTo>
                    <a:pt x="2529" y="9803"/>
                    <a:pt x="2760" y="9735"/>
                    <a:pt x="2973" y="9694"/>
                  </a:cubicBezTo>
                  <a:cubicBezTo>
                    <a:pt x="3253" y="9640"/>
                    <a:pt x="3534" y="9582"/>
                    <a:pt x="3813" y="9520"/>
                  </a:cubicBezTo>
                  <a:cubicBezTo>
                    <a:pt x="3864" y="9508"/>
                    <a:pt x="3859" y="9430"/>
                    <a:pt x="3810" y="9430"/>
                  </a:cubicBezTo>
                  <a:cubicBezTo>
                    <a:pt x="3807" y="9430"/>
                    <a:pt x="3804" y="9430"/>
                    <a:pt x="3801" y="9431"/>
                  </a:cubicBezTo>
                  <a:cubicBezTo>
                    <a:pt x="3519" y="9479"/>
                    <a:pt x="3239" y="9531"/>
                    <a:pt x="2958" y="9585"/>
                  </a:cubicBezTo>
                  <a:cubicBezTo>
                    <a:pt x="2719" y="9633"/>
                    <a:pt x="2445" y="9656"/>
                    <a:pt x="2227" y="9767"/>
                  </a:cubicBezTo>
                  <a:cubicBezTo>
                    <a:pt x="2196" y="9611"/>
                    <a:pt x="2168" y="9455"/>
                    <a:pt x="2133" y="9300"/>
                  </a:cubicBezTo>
                  <a:cubicBezTo>
                    <a:pt x="2684" y="9209"/>
                    <a:pt x="3234" y="9110"/>
                    <a:pt x="3781" y="8993"/>
                  </a:cubicBezTo>
                  <a:cubicBezTo>
                    <a:pt x="3830" y="8982"/>
                    <a:pt x="3826" y="8907"/>
                    <a:pt x="3778" y="8907"/>
                  </a:cubicBezTo>
                  <a:cubicBezTo>
                    <a:pt x="3775" y="8907"/>
                    <a:pt x="3773" y="8908"/>
                    <a:pt x="3770" y="8908"/>
                  </a:cubicBezTo>
                  <a:cubicBezTo>
                    <a:pt x="3213" y="8996"/>
                    <a:pt x="2660" y="9101"/>
                    <a:pt x="2109" y="9216"/>
                  </a:cubicBezTo>
                  <a:cubicBezTo>
                    <a:pt x="2083" y="9110"/>
                    <a:pt x="2059" y="9004"/>
                    <a:pt x="2026" y="8900"/>
                  </a:cubicBezTo>
                  <a:lnTo>
                    <a:pt x="2085" y="8860"/>
                  </a:lnTo>
                  <a:cubicBezTo>
                    <a:pt x="2676" y="8773"/>
                    <a:pt x="3258" y="8629"/>
                    <a:pt x="3821" y="8431"/>
                  </a:cubicBezTo>
                  <a:cubicBezTo>
                    <a:pt x="3865" y="8416"/>
                    <a:pt x="3845" y="8353"/>
                    <a:pt x="3804" y="8353"/>
                  </a:cubicBezTo>
                  <a:cubicBezTo>
                    <a:pt x="3800" y="8353"/>
                    <a:pt x="3795" y="8353"/>
                    <a:pt x="3790" y="8355"/>
                  </a:cubicBezTo>
                  <a:cubicBezTo>
                    <a:pt x="3290" y="8506"/>
                    <a:pt x="2783" y="8634"/>
                    <a:pt x="2271" y="8733"/>
                  </a:cubicBezTo>
                  <a:cubicBezTo>
                    <a:pt x="2526" y="8561"/>
                    <a:pt x="2789" y="8384"/>
                    <a:pt x="3057" y="8196"/>
                  </a:cubicBezTo>
                  <a:cubicBezTo>
                    <a:pt x="3502" y="8090"/>
                    <a:pt x="3943" y="7972"/>
                    <a:pt x="4378" y="7832"/>
                  </a:cubicBezTo>
                  <a:cubicBezTo>
                    <a:pt x="4424" y="7818"/>
                    <a:pt x="4402" y="7757"/>
                    <a:pt x="4361" y="7757"/>
                  </a:cubicBezTo>
                  <a:cubicBezTo>
                    <a:pt x="4357" y="7757"/>
                    <a:pt x="4354" y="7758"/>
                    <a:pt x="4350" y="7759"/>
                  </a:cubicBezTo>
                  <a:cubicBezTo>
                    <a:pt x="3978" y="7866"/>
                    <a:pt x="3607" y="7968"/>
                    <a:pt x="3234" y="8068"/>
                  </a:cubicBezTo>
                  <a:cubicBezTo>
                    <a:pt x="3473" y="7898"/>
                    <a:pt x="3711" y="7722"/>
                    <a:pt x="3940" y="7536"/>
                  </a:cubicBezTo>
                  <a:cubicBezTo>
                    <a:pt x="4260" y="7440"/>
                    <a:pt x="4581" y="7337"/>
                    <a:pt x="4900" y="7235"/>
                  </a:cubicBezTo>
                  <a:cubicBezTo>
                    <a:pt x="4950" y="7219"/>
                    <a:pt x="4928" y="7147"/>
                    <a:pt x="4882" y="7147"/>
                  </a:cubicBezTo>
                  <a:cubicBezTo>
                    <a:pt x="4877" y="7147"/>
                    <a:pt x="4872" y="7148"/>
                    <a:pt x="4866" y="7150"/>
                  </a:cubicBezTo>
                  <a:cubicBezTo>
                    <a:pt x="4609" y="7235"/>
                    <a:pt x="4353" y="7319"/>
                    <a:pt x="4096" y="7407"/>
                  </a:cubicBezTo>
                  <a:cubicBezTo>
                    <a:pt x="4221" y="7301"/>
                    <a:pt x="4343" y="7195"/>
                    <a:pt x="4460" y="7083"/>
                  </a:cubicBezTo>
                  <a:cubicBezTo>
                    <a:pt x="4656" y="7019"/>
                    <a:pt x="4857" y="6970"/>
                    <a:pt x="5061" y="6933"/>
                  </a:cubicBezTo>
                  <a:cubicBezTo>
                    <a:pt x="5097" y="6927"/>
                    <a:pt x="5091" y="6874"/>
                    <a:pt x="5057" y="6874"/>
                  </a:cubicBezTo>
                  <a:cubicBezTo>
                    <a:pt x="5056" y="6874"/>
                    <a:pt x="5054" y="6874"/>
                    <a:pt x="5053" y="6874"/>
                  </a:cubicBezTo>
                  <a:cubicBezTo>
                    <a:pt x="4890" y="6897"/>
                    <a:pt x="4731" y="6932"/>
                    <a:pt x="4573" y="6978"/>
                  </a:cubicBezTo>
                  <a:cubicBezTo>
                    <a:pt x="4705" y="6846"/>
                    <a:pt x="4834" y="6710"/>
                    <a:pt x="4952" y="6570"/>
                  </a:cubicBezTo>
                  <a:cubicBezTo>
                    <a:pt x="5075" y="6519"/>
                    <a:pt x="5202" y="6476"/>
                    <a:pt x="5331" y="6442"/>
                  </a:cubicBezTo>
                  <a:cubicBezTo>
                    <a:pt x="5379" y="6430"/>
                    <a:pt x="5375" y="6357"/>
                    <a:pt x="5330" y="6357"/>
                  </a:cubicBezTo>
                  <a:cubicBezTo>
                    <a:pt x="5327" y="6357"/>
                    <a:pt x="5324" y="6357"/>
                    <a:pt x="5320" y="6358"/>
                  </a:cubicBezTo>
                  <a:cubicBezTo>
                    <a:pt x="5234" y="6377"/>
                    <a:pt x="5150" y="6401"/>
                    <a:pt x="5065" y="6431"/>
                  </a:cubicBezTo>
                  <a:cubicBezTo>
                    <a:pt x="5234" y="6219"/>
                    <a:pt x="5381" y="5993"/>
                    <a:pt x="5504" y="5754"/>
                  </a:cubicBezTo>
                  <a:cubicBezTo>
                    <a:pt x="5569" y="5738"/>
                    <a:pt x="5636" y="5725"/>
                    <a:pt x="5701" y="5706"/>
                  </a:cubicBezTo>
                  <a:cubicBezTo>
                    <a:pt x="5742" y="5694"/>
                    <a:pt x="5727" y="5629"/>
                    <a:pt x="5687" y="5629"/>
                  </a:cubicBezTo>
                  <a:cubicBezTo>
                    <a:pt x="5685" y="5629"/>
                    <a:pt x="5683" y="5629"/>
                    <a:pt x="5681" y="5630"/>
                  </a:cubicBezTo>
                  <a:cubicBezTo>
                    <a:pt x="5636" y="5636"/>
                    <a:pt x="5593" y="5647"/>
                    <a:pt x="5548" y="5657"/>
                  </a:cubicBezTo>
                  <a:cubicBezTo>
                    <a:pt x="5626" y="5494"/>
                    <a:pt x="5692" y="5325"/>
                    <a:pt x="5743" y="5151"/>
                  </a:cubicBezTo>
                  <a:cubicBezTo>
                    <a:pt x="5886" y="5104"/>
                    <a:pt x="6028" y="5057"/>
                    <a:pt x="6184" y="5038"/>
                  </a:cubicBezTo>
                  <a:cubicBezTo>
                    <a:pt x="6236" y="5032"/>
                    <a:pt x="6226" y="4957"/>
                    <a:pt x="6176" y="4957"/>
                  </a:cubicBezTo>
                  <a:cubicBezTo>
                    <a:pt x="6175" y="4957"/>
                    <a:pt x="6174" y="4957"/>
                    <a:pt x="6173" y="4957"/>
                  </a:cubicBezTo>
                  <a:cubicBezTo>
                    <a:pt x="6039" y="4967"/>
                    <a:pt x="5905" y="4992"/>
                    <a:pt x="5776" y="5034"/>
                  </a:cubicBezTo>
                  <a:cubicBezTo>
                    <a:pt x="5779" y="5024"/>
                    <a:pt x="5783" y="5016"/>
                    <a:pt x="5784" y="5006"/>
                  </a:cubicBezTo>
                  <a:cubicBezTo>
                    <a:pt x="5806" y="4906"/>
                    <a:pt x="5822" y="4804"/>
                    <a:pt x="5830" y="4700"/>
                  </a:cubicBezTo>
                  <a:cubicBezTo>
                    <a:pt x="5845" y="4692"/>
                    <a:pt x="5859" y="4683"/>
                    <a:pt x="5873" y="4675"/>
                  </a:cubicBezTo>
                  <a:cubicBezTo>
                    <a:pt x="5897" y="4660"/>
                    <a:pt x="5881" y="4621"/>
                    <a:pt x="5857" y="4621"/>
                  </a:cubicBezTo>
                  <a:cubicBezTo>
                    <a:pt x="5854" y="4621"/>
                    <a:pt x="5850" y="4622"/>
                    <a:pt x="5846" y="4624"/>
                  </a:cubicBezTo>
                  <a:cubicBezTo>
                    <a:pt x="5842" y="4627"/>
                    <a:pt x="5838" y="4629"/>
                    <a:pt x="5835" y="4630"/>
                  </a:cubicBezTo>
                  <a:cubicBezTo>
                    <a:pt x="5846" y="4453"/>
                    <a:pt x="5842" y="4275"/>
                    <a:pt x="5821" y="4098"/>
                  </a:cubicBezTo>
                  <a:cubicBezTo>
                    <a:pt x="5896" y="4077"/>
                    <a:pt x="5971" y="4060"/>
                    <a:pt x="6046" y="4036"/>
                  </a:cubicBezTo>
                  <a:cubicBezTo>
                    <a:pt x="6083" y="4024"/>
                    <a:pt x="6070" y="3963"/>
                    <a:pt x="6034" y="3963"/>
                  </a:cubicBezTo>
                  <a:cubicBezTo>
                    <a:pt x="6032" y="3963"/>
                    <a:pt x="6029" y="3963"/>
                    <a:pt x="6026" y="3964"/>
                  </a:cubicBezTo>
                  <a:cubicBezTo>
                    <a:pt x="5953" y="3982"/>
                    <a:pt x="5883" y="4004"/>
                    <a:pt x="5811" y="4025"/>
                  </a:cubicBezTo>
                  <a:cubicBezTo>
                    <a:pt x="5790" y="3859"/>
                    <a:pt x="5754" y="3698"/>
                    <a:pt x="5703" y="3540"/>
                  </a:cubicBezTo>
                  <a:lnTo>
                    <a:pt x="5703" y="3540"/>
                  </a:lnTo>
                  <a:cubicBezTo>
                    <a:pt x="5708" y="3544"/>
                    <a:pt x="5714" y="3545"/>
                    <a:pt x="5721" y="3545"/>
                  </a:cubicBezTo>
                  <a:cubicBezTo>
                    <a:pt x="5724" y="3545"/>
                    <a:pt x="5726" y="3545"/>
                    <a:pt x="5728" y="3545"/>
                  </a:cubicBezTo>
                  <a:cubicBezTo>
                    <a:pt x="5808" y="3524"/>
                    <a:pt x="5888" y="3505"/>
                    <a:pt x="5967" y="3481"/>
                  </a:cubicBezTo>
                  <a:cubicBezTo>
                    <a:pt x="5998" y="3472"/>
                    <a:pt x="5986" y="3423"/>
                    <a:pt x="5958" y="3423"/>
                  </a:cubicBezTo>
                  <a:cubicBezTo>
                    <a:pt x="5957" y="3423"/>
                    <a:pt x="5955" y="3423"/>
                    <a:pt x="5953" y="3424"/>
                  </a:cubicBezTo>
                  <a:cubicBezTo>
                    <a:pt x="5875" y="3440"/>
                    <a:pt x="5797" y="3457"/>
                    <a:pt x="5720" y="3476"/>
                  </a:cubicBezTo>
                  <a:cubicBezTo>
                    <a:pt x="5706" y="3481"/>
                    <a:pt x="5695" y="3494"/>
                    <a:pt x="5695" y="3508"/>
                  </a:cubicBezTo>
                  <a:cubicBezTo>
                    <a:pt x="5690" y="3495"/>
                    <a:pt x="5688" y="3481"/>
                    <a:pt x="5684" y="3468"/>
                  </a:cubicBezTo>
                  <a:cubicBezTo>
                    <a:pt x="5660" y="3322"/>
                    <a:pt x="5586" y="3175"/>
                    <a:pt x="5497" y="3044"/>
                  </a:cubicBezTo>
                  <a:cubicBezTo>
                    <a:pt x="5557" y="3028"/>
                    <a:pt x="5618" y="3020"/>
                    <a:pt x="5679" y="3020"/>
                  </a:cubicBezTo>
                  <a:cubicBezTo>
                    <a:pt x="5697" y="3020"/>
                    <a:pt x="5715" y="3021"/>
                    <a:pt x="5733" y="3022"/>
                  </a:cubicBezTo>
                  <a:cubicBezTo>
                    <a:pt x="5735" y="3022"/>
                    <a:pt x="5737" y="3023"/>
                    <a:pt x="5739" y="3023"/>
                  </a:cubicBezTo>
                  <a:cubicBezTo>
                    <a:pt x="5774" y="3023"/>
                    <a:pt x="5779" y="2968"/>
                    <a:pt x="5741" y="2963"/>
                  </a:cubicBezTo>
                  <a:cubicBezTo>
                    <a:pt x="5706" y="2957"/>
                    <a:pt x="5671" y="2954"/>
                    <a:pt x="5635" y="2954"/>
                  </a:cubicBezTo>
                  <a:cubicBezTo>
                    <a:pt x="5574" y="2954"/>
                    <a:pt x="5513" y="2963"/>
                    <a:pt x="5454" y="2982"/>
                  </a:cubicBezTo>
                  <a:cubicBezTo>
                    <a:pt x="5406" y="2920"/>
                    <a:pt x="5357" y="2860"/>
                    <a:pt x="5301" y="2804"/>
                  </a:cubicBezTo>
                  <a:cubicBezTo>
                    <a:pt x="5257" y="2758"/>
                    <a:pt x="5207" y="2715"/>
                    <a:pt x="5156" y="2675"/>
                  </a:cubicBezTo>
                  <a:cubicBezTo>
                    <a:pt x="5156" y="2675"/>
                    <a:pt x="5155" y="2673"/>
                    <a:pt x="5155" y="2673"/>
                  </a:cubicBezTo>
                  <a:cubicBezTo>
                    <a:pt x="5153" y="2673"/>
                    <a:pt x="5148" y="2670"/>
                    <a:pt x="5145" y="2667"/>
                  </a:cubicBezTo>
                  <a:cubicBezTo>
                    <a:pt x="5261" y="2638"/>
                    <a:pt x="5381" y="2622"/>
                    <a:pt x="5500" y="2617"/>
                  </a:cubicBezTo>
                  <a:cubicBezTo>
                    <a:pt x="5537" y="2617"/>
                    <a:pt x="5537" y="2554"/>
                    <a:pt x="5500" y="2554"/>
                  </a:cubicBezTo>
                  <a:cubicBezTo>
                    <a:pt x="5495" y="2553"/>
                    <a:pt x="5490" y="2553"/>
                    <a:pt x="5485" y="2553"/>
                  </a:cubicBezTo>
                  <a:cubicBezTo>
                    <a:pt x="5343" y="2553"/>
                    <a:pt x="5201" y="2574"/>
                    <a:pt x="5065" y="2617"/>
                  </a:cubicBezTo>
                  <a:cubicBezTo>
                    <a:pt x="4941" y="2531"/>
                    <a:pt x="4802" y="2466"/>
                    <a:pt x="4657" y="2424"/>
                  </a:cubicBezTo>
                  <a:cubicBezTo>
                    <a:pt x="4656" y="2423"/>
                    <a:pt x="4654" y="2420"/>
                    <a:pt x="4651" y="2420"/>
                  </a:cubicBezTo>
                  <a:cubicBezTo>
                    <a:pt x="4648" y="2418"/>
                    <a:pt x="4641" y="2418"/>
                    <a:pt x="4637" y="2416"/>
                  </a:cubicBezTo>
                  <a:cubicBezTo>
                    <a:pt x="4592" y="2407"/>
                    <a:pt x="4547" y="2399"/>
                    <a:pt x="4503" y="2393"/>
                  </a:cubicBezTo>
                  <a:cubicBezTo>
                    <a:pt x="4472" y="2388"/>
                    <a:pt x="4442" y="2383"/>
                    <a:pt x="4410" y="2381"/>
                  </a:cubicBezTo>
                  <a:cubicBezTo>
                    <a:pt x="4382" y="2378"/>
                    <a:pt x="4353" y="2372"/>
                    <a:pt x="4323" y="2370"/>
                  </a:cubicBezTo>
                  <a:cubicBezTo>
                    <a:pt x="4300" y="2370"/>
                    <a:pt x="4278" y="2378"/>
                    <a:pt x="4262" y="2394"/>
                  </a:cubicBezTo>
                  <a:cubicBezTo>
                    <a:pt x="3830" y="2467"/>
                    <a:pt x="3464" y="2869"/>
                    <a:pt x="3347" y="3288"/>
                  </a:cubicBezTo>
                  <a:cubicBezTo>
                    <a:pt x="3252" y="3641"/>
                    <a:pt x="3255" y="4202"/>
                    <a:pt x="3500" y="4522"/>
                  </a:cubicBezTo>
                  <a:cubicBezTo>
                    <a:pt x="2901" y="4555"/>
                    <a:pt x="2286" y="4614"/>
                    <a:pt x="1710" y="4790"/>
                  </a:cubicBezTo>
                  <a:cubicBezTo>
                    <a:pt x="1653" y="4582"/>
                    <a:pt x="1616" y="4372"/>
                    <a:pt x="1602" y="4157"/>
                  </a:cubicBezTo>
                  <a:cubicBezTo>
                    <a:pt x="2015" y="4055"/>
                    <a:pt x="2424" y="3939"/>
                    <a:pt x="2834" y="3819"/>
                  </a:cubicBezTo>
                  <a:cubicBezTo>
                    <a:pt x="2890" y="3803"/>
                    <a:pt x="2863" y="3726"/>
                    <a:pt x="2812" y="3726"/>
                  </a:cubicBezTo>
                  <a:cubicBezTo>
                    <a:pt x="2807" y="3726"/>
                    <a:pt x="2802" y="3727"/>
                    <a:pt x="2797" y="3728"/>
                  </a:cubicBezTo>
                  <a:cubicBezTo>
                    <a:pt x="2396" y="3837"/>
                    <a:pt x="1994" y="3948"/>
                    <a:pt x="1597" y="4071"/>
                  </a:cubicBezTo>
                  <a:cubicBezTo>
                    <a:pt x="1589" y="3926"/>
                    <a:pt x="1591" y="3782"/>
                    <a:pt x="1600" y="3637"/>
                  </a:cubicBezTo>
                  <a:cubicBezTo>
                    <a:pt x="1607" y="3646"/>
                    <a:pt x="1618" y="3650"/>
                    <a:pt x="1629" y="3650"/>
                  </a:cubicBezTo>
                  <a:cubicBezTo>
                    <a:pt x="1633" y="3650"/>
                    <a:pt x="1636" y="3650"/>
                    <a:pt x="1640" y="3648"/>
                  </a:cubicBezTo>
                  <a:cubicBezTo>
                    <a:pt x="2039" y="3540"/>
                    <a:pt x="2431" y="3386"/>
                    <a:pt x="2818" y="3240"/>
                  </a:cubicBezTo>
                  <a:cubicBezTo>
                    <a:pt x="2865" y="3222"/>
                    <a:pt x="2844" y="3158"/>
                    <a:pt x="2801" y="3158"/>
                  </a:cubicBezTo>
                  <a:cubicBezTo>
                    <a:pt x="2797" y="3158"/>
                    <a:pt x="2792" y="3159"/>
                    <a:pt x="2786" y="3161"/>
                  </a:cubicBezTo>
                  <a:cubicBezTo>
                    <a:pt x="2393" y="3288"/>
                    <a:pt x="1989" y="3411"/>
                    <a:pt x="1610" y="3575"/>
                  </a:cubicBezTo>
                  <a:cubicBezTo>
                    <a:pt x="1607" y="3577"/>
                    <a:pt x="1607" y="3580"/>
                    <a:pt x="1604" y="3583"/>
                  </a:cubicBezTo>
                  <a:cubicBezTo>
                    <a:pt x="1616" y="3419"/>
                    <a:pt x="1642" y="3256"/>
                    <a:pt x="1677" y="3097"/>
                  </a:cubicBezTo>
                  <a:cubicBezTo>
                    <a:pt x="2134" y="2914"/>
                    <a:pt x="2603" y="2756"/>
                    <a:pt x="3079" y="2625"/>
                  </a:cubicBezTo>
                  <a:cubicBezTo>
                    <a:pt x="3118" y="2613"/>
                    <a:pt x="3105" y="2548"/>
                    <a:pt x="3067" y="2548"/>
                  </a:cubicBezTo>
                  <a:cubicBezTo>
                    <a:pt x="3064" y="2548"/>
                    <a:pt x="3061" y="2548"/>
                    <a:pt x="3059" y="2549"/>
                  </a:cubicBezTo>
                  <a:cubicBezTo>
                    <a:pt x="2593" y="2651"/>
                    <a:pt x="2138" y="2799"/>
                    <a:pt x="1702" y="2993"/>
                  </a:cubicBezTo>
                  <a:cubicBezTo>
                    <a:pt x="1742" y="2834"/>
                    <a:pt x="1792" y="2678"/>
                    <a:pt x="1849" y="2525"/>
                  </a:cubicBezTo>
                  <a:cubicBezTo>
                    <a:pt x="1932" y="2498"/>
                    <a:pt x="2018" y="2475"/>
                    <a:pt x="2101" y="2448"/>
                  </a:cubicBezTo>
                  <a:cubicBezTo>
                    <a:pt x="2115" y="2442"/>
                    <a:pt x="2123" y="2426"/>
                    <a:pt x="2120" y="2412"/>
                  </a:cubicBezTo>
                  <a:cubicBezTo>
                    <a:pt x="2506" y="2256"/>
                    <a:pt x="2891" y="2107"/>
                    <a:pt x="3298" y="1996"/>
                  </a:cubicBezTo>
                  <a:cubicBezTo>
                    <a:pt x="3344" y="1984"/>
                    <a:pt x="3327" y="1907"/>
                    <a:pt x="3284" y="1907"/>
                  </a:cubicBezTo>
                  <a:cubicBezTo>
                    <a:pt x="3281" y="1907"/>
                    <a:pt x="3278" y="1907"/>
                    <a:pt x="3275" y="1908"/>
                  </a:cubicBezTo>
                  <a:cubicBezTo>
                    <a:pt x="2805" y="2018"/>
                    <a:pt x="2332" y="2173"/>
                    <a:pt x="1903" y="2399"/>
                  </a:cubicBezTo>
                  <a:cubicBezTo>
                    <a:pt x="1972" y="2235"/>
                    <a:pt x="2051" y="2074"/>
                    <a:pt x="2142" y="1918"/>
                  </a:cubicBezTo>
                  <a:cubicBezTo>
                    <a:pt x="2148" y="1927"/>
                    <a:pt x="2157" y="1933"/>
                    <a:pt x="2168" y="1933"/>
                  </a:cubicBezTo>
                  <a:cubicBezTo>
                    <a:pt x="2172" y="1933"/>
                    <a:pt x="2177" y="1931"/>
                    <a:pt x="2182" y="1929"/>
                  </a:cubicBezTo>
                  <a:cubicBezTo>
                    <a:pt x="2585" y="1758"/>
                    <a:pt x="2997" y="1604"/>
                    <a:pt x="3414" y="1471"/>
                  </a:cubicBezTo>
                  <a:cubicBezTo>
                    <a:pt x="3458" y="1457"/>
                    <a:pt x="3436" y="1396"/>
                    <a:pt x="3395" y="1396"/>
                  </a:cubicBezTo>
                  <a:cubicBezTo>
                    <a:pt x="3392" y="1396"/>
                    <a:pt x="3388" y="1397"/>
                    <a:pt x="3384" y="1398"/>
                  </a:cubicBezTo>
                  <a:cubicBezTo>
                    <a:pt x="2973" y="1521"/>
                    <a:pt x="2571" y="1671"/>
                    <a:pt x="2181" y="1849"/>
                  </a:cubicBezTo>
                  <a:cubicBezTo>
                    <a:pt x="2262" y="1717"/>
                    <a:pt x="2349" y="1589"/>
                    <a:pt x="2445" y="1468"/>
                  </a:cubicBezTo>
                  <a:cubicBezTo>
                    <a:pt x="2448" y="1469"/>
                    <a:pt x="2452" y="1469"/>
                    <a:pt x="2455" y="1469"/>
                  </a:cubicBezTo>
                  <a:cubicBezTo>
                    <a:pt x="2459" y="1469"/>
                    <a:pt x="2463" y="1469"/>
                    <a:pt x="2466" y="1468"/>
                  </a:cubicBezTo>
                  <a:cubicBezTo>
                    <a:pt x="2861" y="1277"/>
                    <a:pt x="3258" y="1089"/>
                    <a:pt x="3650" y="890"/>
                  </a:cubicBezTo>
                  <a:cubicBezTo>
                    <a:pt x="3681" y="874"/>
                    <a:pt x="3669" y="829"/>
                    <a:pt x="3640" y="829"/>
                  </a:cubicBezTo>
                  <a:cubicBezTo>
                    <a:pt x="3636" y="829"/>
                    <a:pt x="3632" y="830"/>
                    <a:pt x="3628" y="832"/>
                  </a:cubicBezTo>
                  <a:cubicBezTo>
                    <a:pt x="3260" y="1003"/>
                    <a:pt x="2898" y="1183"/>
                    <a:pt x="2534" y="1361"/>
                  </a:cubicBezTo>
                  <a:cubicBezTo>
                    <a:pt x="3098" y="698"/>
                    <a:pt x="3857" y="261"/>
                    <a:pt x="4657" y="261"/>
                  </a:cubicBezTo>
                  <a:close/>
                  <a:moveTo>
                    <a:pt x="4715" y="0"/>
                  </a:moveTo>
                  <a:cubicBezTo>
                    <a:pt x="2352" y="0"/>
                    <a:pt x="0" y="2960"/>
                    <a:pt x="1616" y="5059"/>
                  </a:cubicBezTo>
                  <a:cubicBezTo>
                    <a:pt x="1635" y="5082"/>
                    <a:pt x="1658" y="5091"/>
                    <a:pt x="1680" y="5091"/>
                  </a:cubicBezTo>
                  <a:cubicBezTo>
                    <a:pt x="1706" y="5091"/>
                    <a:pt x="1732" y="5079"/>
                    <a:pt x="1749" y="5059"/>
                  </a:cubicBezTo>
                  <a:cubicBezTo>
                    <a:pt x="1755" y="5059"/>
                    <a:pt x="1763" y="5057"/>
                    <a:pt x="1771" y="5056"/>
                  </a:cubicBezTo>
                  <a:cubicBezTo>
                    <a:pt x="2421" y="4984"/>
                    <a:pt x="3060" y="4865"/>
                    <a:pt x="3719" y="4833"/>
                  </a:cubicBezTo>
                  <a:cubicBezTo>
                    <a:pt x="3774" y="4833"/>
                    <a:pt x="3825" y="4796"/>
                    <a:pt x="3843" y="4743"/>
                  </a:cubicBezTo>
                  <a:cubicBezTo>
                    <a:pt x="3846" y="4744"/>
                    <a:pt x="3849" y="4744"/>
                    <a:pt x="3852" y="4744"/>
                  </a:cubicBezTo>
                  <a:cubicBezTo>
                    <a:pt x="3925" y="4744"/>
                    <a:pt x="3971" y="4630"/>
                    <a:pt x="3903" y="4589"/>
                  </a:cubicBezTo>
                  <a:cubicBezTo>
                    <a:pt x="3550" y="4372"/>
                    <a:pt x="3546" y="3623"/>
                    <a:pt x="3679" y="3280"/>
                  </a:cubicBezTo>
                  <a:cubicBezTo>
                    <a:pt x="3814" y="2925"/>
                    <a:pt x="4080" y="2762"/>
                    <a:pt x="4412" y="2687"/>
                  </a:cubicBezTo>
                  <a:cubicBezTo>
                    <a:pt x="4458" y="2695"/>
                    <a:pt x="4498" y="2707"/>
                    <a:pt x="4541" y="2716"/>
                  </a:cubicBezTo>
                  <a:cubicBezTo>
                    <a:pt x="4536" y="2734"/>
                    <a:pt x="4551" y="2750"/>
                    <a:pt x="4568" y="2750"/>
                  </a:cubicBezTo>
                  <a:cubicBezTo>
                    <a:pt x="4602" y="2748"/>
                    <a:pt x="4633" y="2745"/>
                    <a:pt x="4668" y="2743"/>
                  </a:cubicBezTo>
                  <a:cubicBezTo>
                    <a:pt x="4890" y="2807"/>
                    <a:pt x="5067" y="2899"/>
                    <a:pt x="5202" y="3017"/>
                  </a:cubicBezTo>
                  <a:cubicBezTo>
                    <a:pt x="5223" y="3041"/>
                    <a:pt x="5236" y="3067"/>
                    <a:pt x="5252" y="3092"/>
                  </a:cubicBezTo>
                  <a:cubicBezTo>
                    <a:pt x="5232" y="3114"/>
                    <a:pt x="5250" y="3146"/>
                    <a:pt x="5277" y="3146"/>
                  </a:cubicBezTo>
                  <a:cubicBezTo>
                    <a:pt x="5280" y="3146"/>
                    <a:pt x="5283" y="3146"/>
                    <a:pt x="5287" y="3145"/>
                  </a:cubicBezTo>
                  <a:cubicBezTo>
                    <a:pt x="5389" y="3322"/>
                    <a:pt x="5443" y="3513"/>
                    <a:pt x="5547" y="3695"/>
                  </a:cubicBezTo>
                  <a:cubicBezTo>
                    <a:pt x="5551" y="3704"/>
                    <a:pt x="5561" y="3711"/>
                    <a:pt x="5571" y="3715"/>
                  </a:cubicBezTo>
                  <a:cubicBezTo>
                    <a:pt x="5730" y="4788"/>
                    <a:pt x="4761" y="6368"/>
                    <a:pt x="4090" y="6954"/>
                  </a:cubicBezTo>
                  <a:cubicBezTo>
                    <a:pt x="3373" y="7579"/>
                    <a:pt x="2565" y="8095"/>
                    <a:pt x="1819" y="8685"/>
                  </a:cubicBezTo>
                  <a:cubicBezTo>
                    <a:pt x="1739" y="8749"/>
                    <a:pt x="1752" y="8843"/>
                    <a:pt x="1804" y="8900"/>
                  </a:cubicBezTo>
                  <a:cubicBezTo>
                    <a:pt x="1812" y="9024"/>
                    <a:pt x="1825" y="9147"/>
                    <a:pt x="1841" y="9270"/>
                  </a:cubicBezTo>
                  <a:cubicBezTo>
                    <a:pt x="1832" y="9273"/>
                    <a:pt x="1820" y="9275"/>
                    <a:pt x="1809" y="9276"/>
                  </a:cubicBezTo>
                  <a:cubicBezTo>
                    <a:pt x="1764" y="9287"/>
                    <a:pt x="1769" y="9355"/>
                    <a:pt x="1812" y="9355"/>
                  </a:cubicBezTo>
                  <a:cubicBezTo>
                    <a:pt x="1814" y="9355"/>
                    <a:pt x="1816" y="9355"/>
                    <a:pt x="1819" y="9354"/>
                  </a:cubicBezTo>
                  <a:lnTo>
                    <a:pt x="1852" y="9348"/>
                  </a:lnTo>
                  <a:cubicBezTo>
                    <a:pt x="1886" y="9587"/>
                    <a:pt x="1927" y="9826"/>
                    <a:pt x="1964" y="10064"/>
                  </a:cubicBezTo>
                  <a:cubicBezTo>
                    <a:pt x="2020" y="10427"/>
                    <a:pt x="2020" y="10840"/>
                    <a:pt x="2163" y="11179"/>
                  </a:cubicBezTo>
                  <a:cubicBezTo>
                    <a:pt x="2176" y="11211"/>
                    <a:pt x="2206" y="11235"/>
                    <a:pt x="2240" y="11243"/>
                  </a:cubicBezTo>
                  <a:cubicBezTo>
                    <a:pt x="2229" y="11311"/>
                    <a:pt x="2273" y="11389"/>
                    <a:pt x="2360" y="11389"/>
                  </a:cubicBezTo>
                  <a:cubicBezTo>
                    <a:pt x="2365" y="11389"/>
                    <a:pt x="2370" y="11389"/>
                    <a:pt x="2375" y="11388"/>
                  </a:cubicBezTo>
                  <a:cubicBezTo>
                    <a:pt x="4426" y="11208"/>
                    <a:pt x="6621" y="10830"/>
                    <a:pt x="8575" y="10170"/>
                  </a:cubicBezTo>
                  <a:cubicBezTo>
                    <a:pt x="8594" y="10164"/>
                    <a:pt x="8613" y="10151"/>
                    <a:pt x="8626" y="10135"/>
                  </a:cubicBezTo>
                  <a:cubicBezTo>
                    <a:pt x="8696" y="10119"/>
                    <a:pt x="8744" y="10056"/>
                    <a:pt x="8737" y="9984"/>
                  </a:cubicBezTo>
                  <a:cubicBezTo>
                    <a:pt x="8701" y="9665"/>
                    <a:pt x="8514" y="9342"/>
                    <a:pt x="8379" y="9053"/>
                  </a:cubicBezTo>
                  <a:cubicBezTo>
                    <a:pt x="8242" y="8752"/>
                    <a:pt x="8084" y="8460"/>
                    <a:pt x="7905" y="8180"/>
                  </a:cubicBezTo>
                  <a:cubicBezTo>
                    <a:pt x="7885" y="8147"/>
                    <a:pt x="7855" y="8134"/>
                    <a:pt x="7825" y="8134"/>
                  </a:cubicBezTo>
                  <a:cubicBezTo>
                    <a:pt x="7795" y="8134"/>
                    <a:pt x="7765" y="8148"/>
                    <a:pt x="7743" y="8170"/>
                  </a:cubicBezTo>
                  <a:cubicBezTo>
                    <a:pt x="7727" y="8165"/>
                    <a:pt x="7711" y="8163"/>
                    <a:pt x="7694" y="8163"/>
                  </a:cubicBezTo>
                  <a:cubicBezTo>
                    <a:pt x="7674" y="8163"/>
                    <a:pt x="7653" y="8167"/>
                    <a:pt x="7635" y="8175"/>
                  </a:cubicBezTo>
                  <a:cubicBezTo>
                    <a:pt x="6954" y="8438"/>
                    <a:pt x="6275" y="8637"/>
                    <a:pt x="5577" y="8825"/>
                  </a:cubicBezTo>
                  <a:cubicBezTo>
                    <a:pt x="7078" y="6466"/>
                    <a:pt x="9428" y="1459"/>
                    <a:pt x="5582" y="142"/>
                  </a:cubicBezTo>
                  <a:cubicBezTo>
                    <a:pt x="5298" y="45"/>
                    <a:pt x="5006" y="0"/>
                    <a:pt x="4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20" name="Google Shape;1220;g3865ffe1af3_0_242" title="spike_tes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9300" y="1086225"/>
            <a:ext cx="6267525" cy="375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5" name="Google Shape;1225;p1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15"/>
          <p:cNvSpPr txBox="1"/>
          <p:nvPr>
            <p:ph type="title"/>
          </p:nvPr>
        </p:nvSpPr>
        <p:spPr>
          <a:xfrm>
            <a:off x="713225" y="2823800"/>
            <a:ext cx="3592200" cy="1518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3320000" dist="247650">
              <a:schemeClr val="dk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4000">
                <a:highlight>
                  <a:schemeClr val="dk2"/>
                </a:highlight>
              </a:rPr>
              <a:t>Demo</a:t>
            </a:r>
            <a:endParaRPr sz="4000">
              <a:highlight>
                <a:schemeClr val="dk2"/>
              </a:highlight>
            </a:endParaRPr>
          </a:p>
        </p:txBody>
      </p:sp>
      <p:grpSp>
        <p:nvGrpSpPr>
          <p:cNvPr id="1227" name="Google Shape;1227;p15"/>
          <p:cNvGrpSpPr/>
          <p:nvPr/>
        </p:nvGrpSpPr>
        <p:grpSpPr>
          <a:xfrm>
            <a:off x="7152217" y="914800"/>
            <a:ext cx="1382308" cy="624550"/>
            <a:chOff x="7152217" y="914800"/>
            <a:chExt cx="1382308" cy="624550"/>
          </a:xfrm>
        </p:grpSpPr>
        <p:sp>
          <p:nvSpPr>
            <p:cNvPr id="1228" name="Google Shape;1228;p15"/>
            <p:cNvSpPr/>
            <p:nvPr/>
          </p:nvSpPr>
          <p:spPr>
            <a:xfrm>
              <a:off x="7156825" y="914800"/>
              <a:ext cx="1377700" cy="514350"/>
            </a:xfrm>
            <a:custGeom>
              <a:rect b="b" l="l" r="r" t="t"/>
              <a:pathLst>
                <a:path extrusionOk="0" h="20574" w="55108">
                  <a:moveTo>
                    <a:pt x="55108" y="0"/>
                  </a:moveTo>
                  <a:cubicBezTo>
                    <a:pt x="52338" y="19411"/>
                    <a:pt x="19608" y="20574"/>
                    <a:pt x="0" y="20574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15"/>
            <p:cNvSpPr/>
            <p:nvPr/>
          </p:nvSpPr>
          <p:spPr>
            <a:xfrm>
              <a:off x="7152217" y="1300579"/>
              <a:ext cx="146975" cy="137775"/>
            </a:xfrm>
            <a:custGeom>
              <a:rect b="b" l="l" r="r" t="t"/>
              <a:pathLst>
                <a:path extrusionOk="0" h="5511" w="5879">
                  <a:moveTo>
                    <a:pt x="0" y="5511"/>
                  </a:moveTo>
                  <a:cubicBezTo>
                    <a:pt x="1678" y="3414"/>
                    <a:pt x="3273" y="651"/>
                    <a:pt x="5879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15"/>
            <p:cNvSpPr/>
            <p:nvPr/>
          </p:nvSpPr>
          <p:spPr>
            <a:xfrm>
              <a:off x="7156825" y="1429150"/>
              <a:ext cx="156125" cy="110200"/>
            </a:xfrm>
            <a:custGeom>
              <a:rect b="b" l="l" r="r" t="t"/>
              <a:pathLst>
                <a:path extrusionOk="0" h="4408" w="6245">
                  <a:moveTo>
                    <a:pt x="0" y="0"/>
                  </a:moveTo>
                  <a:cubicBezTo>
                    <a:pt x="2212" y="1264"/>
                    <a:pt x="3966" y="3269"/>
                    <a:pt x="6245" y="4408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1" name="Google Shape;1231;p15"/>
          <p:cNvGrpSpPr/>
          <p:nvPr/>
        </p:nvGrpSpPr>
        <p:grpSpPr>
          <a:xfrm>
            <a:off x="7775692" y="1585273"/>
            <a:ext cx="1310165" cy="918584"/>
            <a:chOff x="7775692" y="1539348"/>
            <a:chExt cx="1310165" cy="918584"/>
          </a:xfrm>
        </p:grpSpPr>
        <p:grpSp>
          <p:nvGrpSpPr>
            <p:cNvPr id="1232" name="Google Shape;1232;p15"/>
            <p:cNvGrpSpPr/>
            <p:nvPr/>
          </p:nvGrpSpPr>
          <p:grpSpPr>
            <a:xfrm>
              <a:off x="7775723" y="1650799"/>
              <a:ext cx="1235054" cy="706200"/>
              <a:chOff x="7775723" y="1650799"/>
              <a:chExt cx="1235054" cy="706200"/>
            </a:xfrm>
          </p:grpSpPr>
          <p:sp>
            <p:nvSpPr>
              <p:cNvPr id="1233" name="Google Shape;1233;p15"/>
              <p:cNvSpPr/>
              <p:nvPr/>
            </p:nvSpPr>
            <p:spPr>
              <a:xfrm>
                <a:off x="8113250" y="1650799"/>
                <a:ext cx="706200" cy="7062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4" name="Google Shape;1234;p15"/>
              <p:cNvSpPr/>
              <p:nvPr/>
            </p:nvSpPr>
            <p:spPr>
              <a:xfrm rot="-450001">
                <a:off x="7799117" y="1752959"/>
                <a:ext cx="1188266" cy="436339"/>
              </a:xfrm>
              <a:prstGeom prst="donut">
                <a:avLst>
                  <a:gd fmla="val 39419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35" name="Google Shape;1235;p15"/>
            <p:cNvSpPr/>
            <p:nvPr/>
          </p:nvSpPr>
          <p:spPr>
            <a:xfrm rot="-874006">
              <a:off x="7837166" y="1678350"/>
              <a:ext cx="1187217" cy="640581"/>
            </a:xfrm>
            <a:custGeom>
              <a:rect b="b" l="l" r="r" t="t"/>
              <a:pathLst>
                <a:path extrusionOk="0" h="19106" w="35410">
                  <a:moveTo>
                    <a:pt x="8776" y="6545"/>
                  </a:moveTo>
                  <a:lnTo>
                    <a:pt x="8776" y="6545"/>
                  </a:lnTo>
                  <a:cubicBezTo>
                    <a:pt x="8591" y="7274"/>
                    <a:pt x="8516" y="8024"/>
                    <a:pt x="8554" y="8775"/>
                  </a:cubicBezTo>
                  <a:cubicBezTo>
                    <a:pt x="8500" y="8800"/>
                    <a:pt x="8444" y="8826"/>
                    <a:pt x="8390" y="8853"/>
                  </a:cubicBezTo>
                  <a:cubicBezTo>
                    <a:pt x="7179" y="8604"/>
                    <a:pt x="6082" y="8238"/>
                    <a:pt x="5763" y="7678"/>
                  </a:cubicBezTo>
                  <a:cubicBezTo>
                    <a:pt x="5924" y="6923"/>
                    <a:pt x="6605" y="6856"/>
                    <a:pt x="7314" y="6728"/>
                  </a:cubicBezTo>
                  <a:cubicBezTo>
                    <a:pt x="7799" y="6641"/>
                    <a:pt x="8286" y="6596"/>
                    <a:pt x="8776" y="6545"/>
                  </a:cubicBezTo>
                  <a:close/>
                  <a:moveTo>
                    <a:pt x="27009" y="7833"/>
                  </a:moveTo>
                  <a:lnTo>
                    <a:pt x="27009" y="7833"/>
                  </a:lnTo>
                  <a:cubicBezTo>
                    <a:pt x="27415" y="7854"/>
                    <a:pt x="27812" y="7862"/>
                    <a:pt x="28215" y="7953"/>
                  </a:cubicBezTo>
                  <a:cubicBezTo>
                    <a:pt x="28373" y="7988"/>
                    <a:pt x="28542" y="8027"/>
                    <a:pt x="28692" y="8086"/>
                  </a:cubicBezTo>
                  <a:cubicBezTo>
                    <a:pt x="29068" y="8235"/>
                    <a:pt x="29154" y="8536"/>
                    <a:pt x="29168" y="8894"/>
                  </a:cubicBezTo>
                  <a:cubicBezTo>
                    <a:pt x="28990" y="9838"/>
                    <a:pt x="28131" y="10278"/>
                    <a:pt x="27079" y="10466"/>
                  </a:cubicBezTo>
                  <a:cubicBezTo>
                    <a:pt x="27101" y="9601"/>
                    <a:pt x="27092" y="8711"/>
                    <a:pt x="27009" y="7833"/>
                  </a:cubicBezTo>
                  <a:close/>
                  <a:moveTo>
                    <a:pt x="17859" y="338"/>
                  </a:moveTo>
                  <a:cubicBezTo>
                    <a:pt x="18292" y="338"/>
                    <a:pt x="18725" y="360"/>
                    <a:pt x="19154" y="401"/>
                  </a:cubicBezTo>
                  <a:cubicBezTo>
                    <a:pt x="21649" y="642"/>
                    <a:pt x="24146" y="1698"/>
                    <a:pt x="25491" y="3919"/>
                  </a:cubicBezTo>
                  <a:cubicBezTo>
                    <a:pt x="26684" y="5882"/>
                    <a:pt x="26797" y="8282"/>
                    <a:pt x="26752" y="10515"/>
                  </a:cubicBezTo>
                  <a:cubicBezTo>
                    <a:pt x="26319" y="10571"/>
                    <a:pt x="25863" y="10591"/>
                    <a:pt x="25415" y="10591"/>
                  </a:cubicBezTo>
                  <a:cubicBezTo>
                    <a:pt x="24424" y="10591"/>
                    <a:pt x="23475" y="10494"/>
                    <a:pt x="22902" y="10474"/>
                  </a:cubicBezTo>
                  <a:cubicBezTo>
                    <a:pt x="21501" y="10428"/>
                    <a:pt x="20103" y="10335"/>
                    <a:pt x="18707" y="10211"/>
                  </a:cubicBezTo>
                  <a:cubicBezTo>
                    <a:pt x="18764" y="10187"/>
                    <a:pt x="18820" y="10162"/>
                    <a:pt x="18877" y="10141"/>
                  </a:cubicBezTo>
                  <a:cubicBezTo>
                    <a:pt x="18930" y="10120"/>
                    <a:pt x="18906" y="10034"/>
                    <a:pt x="18854" y="10034"/>
                  </a:cubicBezTo>
                  <a:cubicBezTo>
                    <a:pt x="18850" y="10034"/>
                    <a:pt x="18845" y="10034"/>
                    <a:pt x="18841" y="10036"/>
                  </a:cubicBezTo>
                  <a:cubicBezTo>
                    <a:pt x="18708" y="10077"/>
                    <a:pt x="18579" y="10128"/>
                    <a:pt x="18455" y="10187"/>
                  </a:cubicBezTo>
                  <a:cubicBezTo>
                    <a:pt x="18248" y="10168"/>
                    <a:pt x="18039" y="10150"/>
                    <a:pt x="17832" y="10130"/>
                  </a:cubicBezTo>
                  <a:cubicBezTo>
                    <a:pt x="17873" y="10117"/>
                    <a:pt x="17916" y="10104"/>
                    <a:pt x="17959" y="10091"/>
                  </a:cubicBezTo>
                  <a:cubicBezTo>
                    <a:pt x="18021" y="10072"/>
                    <a:pt x="18009" y="9979"/>
                    <a:pt x="17952" y="9979"/>
                  </a:cubicBezTo>
                  <a:cubicBezTo>
                    <a:pt x="17946" y="9979"/>
                    <a:pt x="17941" y="9980"/>
                    <a:pt x="17935" y="9981"/>
                  </a:cubicBezTo>
                  <a:cubicBezTo>
                    <a:pt x="17793" y="10018"/>
                    <a:pt x="17653" y="10058"/>
                    <a:pt x="17513" y="10099"/>
                  </a:cubicBezTo>
                  <a:cubicBezTo>
                    <a:pt x="17460" y="10093"/>
                    <a:pt x="17406" y="10088"/>
                    <a:pt x="17354" y="10083"/>
                  </a:cubicBezTo>
                  <a:cubicBezTo>
                    <a:pt x="17036" y="10050"/>
                    <a:pt x="16719" y="10013"/>
                    <a:pt x="16402" y="9975"/>
                  </a:cubicBezTo>
                  <a:cubicBezTo>
                    <a:pt x="16530" y="9922"/>
                    <a:pt x="16659" y="9868"/>
                    <a:pt x="16788" y="9812"/>
                  </a:cubicBezTo>
                  <a:cubicBezTo>
                    <a:pt x="16831" y="9793"/>
                    <a:pt x="16807" y="9734"/>
                    <a:pt x="16765" y="9734"/>
                  </a:cubicBezTo>
                  <a:cubicBezTo>
                    <a:pt x="16759" y="9734"/>
                    <a:pt x="16754" y="9735"/>
                    <a:pt x="16748" y="9738"/>
                  </a:cubicBezTo>
                  <a:cubicBezTo>
                    <a:pt x="16573" y="9806"/>
                    <a:pt x="16399" y="9883"/>
                    <a:pt x="16225" y="9956"/>
                  </a:cubicBezTo>
                  <a:cubicBezTo>
                    <a:pt x="15808" y="9905"/>
                    <a:pt x="15392" y="9852"/>
                    <a:pt x="14974" y="9798"/>
                  </a:cubicBezTo>
                  <a:cubicBezTo>
                    <a:pt x="15253" y="9695"/>
                    <a:pt x="15530" y="9588"/>
                    <a:pt x="15804" y="9473"/>
                  </a:cubicBezTo>
                  <a:cubicBezTo>
                    <a:pt x="15845" y="9456"/>
                    <a:pt x="15828" y="9391"/>
                    <a:pt x="15790" y="9391"/>
                  </a:cubicBezTo>
                  <a:cubicBezTo>
                    <a:pt x="15786" y="9391"/>
                    <a:pt x="15782" y="9392"/>
                    <a:pt x="15777" y="9393"/>
                  </a:cubicBezTo>
                  <a:cubicBezTo>
                    <a:pt x="15438" y="9510"/>
                    <a:pt x="15105" y="9639"/>
                    <a:pt x="14772" y="9769"/>
                  </a:cubicBezTo>
                  <a:cubicBezTo>
                    <a:pt x="14241" y="9699"/>
                    <a:pt x="13708" y="9626"/>
                    <a:pt x="13178" y="9548"/>
                  </a:cubicBezTo>
                  <a:cubicBezTo>
                    <a:pt x="13618" y="9392"/>
                    <a:pt x="14056" y="9231"/>
                    <a:pt x="14493" y="9065"/>
                  </a:cubicBezTo>
                  <a:cubicBezTo>
                    <a:pt x="14536" y="9049"/>
                    <a:pt x="14516" y="8978"/>
                    <a:pt x="14476" y="8978"/>
                  </a:cubicBezTo>
                  <a:cubicBezTo>
                    <a:pt x="14471" y="8978"/>
                    <a:pt x="14467" y="8979"/>
                    <a:pt x="14462" y="8981"/>
                  </a:cubicBezTo>
                  <a:cubicBezTo>
                    <a:pt x="13965" y="9153"/>
                    <a:pt x="13469" y="9331"/>
                    <a:pt x="12975" y="9516"/>
                  </a:cubicBezTo>
                  <a:cubicBezTo>
                    <a:pt x="12687" y="9473"/>
                    <a:pt x="12398" y="9430"/>
                    <a:pt x="12112" y="9384"/>
                  </a:cubicBezTo>
                  <a:cubicBezTo>
                    <a:pt x="11952" y="9358"/>
                    <a:pt x="11716" y="9330"/>
                    <a:pt x="11429" y="9296"/>
                  </a:cubicBezTo>
                  <a:cubicBezTo>
                    <a:pt x="11807" y="9145"/>
                    <a:pt x="12183" y="8988"/>
                    <a:pt x="12556" y="8824"/>
                  </a:cubicBezTo>
                  <a:cubicBezTo>
                    <a:pt x="12609" y="8802"/>
                    <a:pt x="12580" y="8729"/>
                    <a:pt x="12530" y="8729"/>
                  </a:cubicBezTo>
                  <a:cubicBezTo>
                    <a:pt x="12523" y="8729"/>
                    <a:pt x="12516" y="8730"/>
                    <a:pt x="12508" y="8733"/>
                  </a:cubicBezTo>
                  <a:cubicBezTo>
                    <a:pt x="12080" y="8906"/>
                    <a:pt x="11654" y="9086"/>
                    <a:pt x="11232" y="9274"/>
                  </a:cubicBezTo>
                  <a:cubicBezTo>
                    <a:pt x="10771" y="9221"/>
                    <a:pt x="10209" y="9156"/>
                    <a:pt x="9617" y="9068"/>
                  </a:cubicBezTo>
                  <a:cubicBezTo>
                    <a:pt x="10315" y="8888"/>
                    <a:pt x="10988" y="8622"/>
                    <a:pt x="11621" y="8274"/>
                  </a:cubicBezTo>
                  <a:cubicBezTo>
                    <a:pt x="11663" y="8251"/>
                    <a:pt x="11639" y="8190"/>
                    <a:pt x="11600" y="8190"/>
                  </a:cubicBezTo>
                  <a:cubicBezTo>
                    <a:pt x="11594" y="8190"/>
                    <a:pt x="11588" y="8191"/>
                    <a:pt x="11581" y="8195"/>
                  </a:cubicBezTo>
                  <a:cubicBezTo>
                    <a:pt x="10899" y="8552"/>
                    <a:pt x="10186" y="8826"/>
                    <a:pt x="9447" y="9041"/>
                  </a:cubicBezTo>
                  <a:cubicBezTo>
                    <a:pt x="9219" y="9006"/>
                    <a:pt x="8989" y="8968"/>
                    <a:pt x="8760" y="8925"/>
                  </a:cubicBezTo>
                  <a:cubicBezTo>
                    <a:pt x="8769" y="8909"/>
                    <a:pt x="8776" y="8891"/>
                    <a:pt x="8777" y="8872"/>
                  </a:cubicBezTo>
                  <a:cubicBezTo>
                    <a:pt x="8780" y="8839"/>
                    <a:pt x="8784" y="8805"/>
                    <a:pt x="8787" y="8773"/>
                  </a:cubicBezTo>
                  <a:cubicBezTo>
                    <a:pt x="9455" y="8467"/>
                    <a:pt x="10122" y="8160"/>
                    <a:pt x="10784" y="7838"/>
                  </a:cubicBezTo>
                  <a:cubicBezTo>
                    <a:pt x="10831" y="7814"/>
                    <a:pt x="10806" y="7749"/>
                    <a:pt x="10761" y="7749"/>
                  </a:cubicBezTo>
                  <a:cubicBezTo>
                    <a:pt x="10755" y="7749"/>
                    <a:pt x="10748" y="7750"/>
                    <a:pt x="10741" y="7753"/>
                  </a:cubicBezTo>
                  <a:cubicBezTo>
                    <a:pt x="10089" y="8045"/>
                    <a:pt x="9443" y="8351"/>
                    <a:pt x="8798" y="8660"/>
                  </a:cubicBezTo>
                  <a:cubicBezTo>
                    <a:pt x="8827" y="8367"/>
                    <a:pt x="8862" y="8078"/>
                    <a:pt x="8908" y="7793"/>
                  </a:cubicBezTo>
                  <a:cubicBezTo>
                    <a:pt x="9483" y="7513"/>
                    <a:pt x="10063" y="7243"/>
                    <a:pt x="10652" y="6990"/>
                  </a:cubicBezTo>
                  <a:cubicBezTo>
                    <a:pt x="10695" y="6970"/>
                    <a:pt x="10671" y="6911"/>
                    <a:pt x="10630" y="6911"/>
                  </a:cubicBezTo>
                  <a:cubicBezTo>
                    <a:pt x="10624" y="6911"/>
                    <a:pt x="10618" y="6912"/>
                    <a:pt x="10612" y="6915"/>
                  </a:cubicBezTo>
                  <a:cubicBezTo>
                    <a:pt x="10038" y="7146"/>
                    <a:pt x="9475" y="7406"/>
                    <a:pt x="8927" y="7694"/>
                  </a:cubicBezTo>
                  <a:cubicBezTo>
                    <a:pt x="8980" y="7384"/>
                    <a:pt x="9043" y="7078"/>
                    <a:pt x="9120" y="6778"/>
                  </a:cubicBezTo>
                  <a:cubicBezTo>
                    <a:pt x="9635" y="6534"/>
                    <a:pt x="10148" y="6290"/>
                    <a:pt x="10653" y="6030"/>
                  </a:cubicBezTo>
                  <a:cubicBezTo>
                    <a:pt x="10698" y="6008"/>
                    <a:pt x="10673" y="5946"/>
                    <a:pt x="10632" y="5946"/>
                  </a:cubicBezTo>
                  <a:cubicBezTo>
                    <a:pt x="10626" y="5946"/>
                    <a:pt x="10620" y="5948"/>
                    <a:pt x="10613" y="5951"/>
                  </a:cubicBezTo>
                  <a:cubicBezTo>
                    <a:pt x="10118" y="6187"/>
                    <a:pt x="9628" y="6437"/>
                    <a:pt x="9141" y="6689"/>
                  </a:cubicBezTo>
                  <a:cubicBezTo>
                    <a:pt x="9220" y="6384"/>
                    <a:pt x="9308" y="6086"/>
                    <a:pt x="9413" y="5795"/>
                  </a:cubicBezTo>
                  <a:cubicBezTo>
                    <a:pt x="9987" y="5415"/>
                    <a:pt x="10580" y="5069"/>
                    <a:pt x="11205" y="4778"/>
                  </a:cubicBezTo>
                  <a:cubicBezTo>
                    <a:pt x="11252" y="4757"/>
                    <a:pt x="11227" y="4692"/>
                    <a:pt x="11184" y="4692"/>
                  </a:cubicBezTo>
                  <a:cubicBezTo>
                    <a:pt x="11177" y="4692"/>
                    <a:pt x="11170" y="4693"/>
                    <a:pt x="11163" y="4696"/>
                  </a:cubicBezTo>
                  <a:cubicBezTo>
                    <a:pt x="10562" y="4967"/>
                    <a:pt x="9992" y="5296"/>
                    <a:pt x="9456" y="5678"/>
                  </a:cubicBezTo>
                  <a:cubicBezTo>
                    <a:pt x="9596" y="5304"/>
                    <a:pt x="9762" y="4939"/>
                    <a:pt x="9954" y="4586"/>
                  </a:cubicBezTo>
                  <a:cubicBezTo>
                    <a:pt x="10569" y="4282"/>
                    <a:pt x="11179" y="3971"/>
                    <a:pt x="11786" y="3654"/>
                  </a:cubicBezTo>
                  <a:cubicBezTo>
                    <a:pt x="11816" y="3629"/>
                    <a:pt x="11797" y="3584"/>
                    <a:pt x="11761" y="3584"/>
                  </a:cubicBezTo>
                  <a:cubicBezTo>
                    <a:pt x="11758" y="3584"/>
                    <a:pt x="11755" y="3585"/>
                    <a:pt x="11751" y="3585"/>
                  </a:cubicBezTo>
                  <a:cubicBezTo>
                    <a:pt x="11170" y="3876"/>
                    <a:pt x="10591" y="4174"/>
                    <a:pt x="10016" y="4476"/>
                  </a:cubicBezTo>
                  <a:cubicBezTo>
                    <a:pt x="10186" y="4170"/>
                    <a:pt x="10377" y="3874"/>
                    <a:pt x="10589" y="3592"/>
                  </a:cubicBezTo>
                  <a:lnTo>
                    <a:pt x="10599" y="3592"/>
                  </a:lnTo>
                  <a:cubicBezTo>
                    <a:pt x="11625" y="2997"/>
                    <a:pt x="12661" y="2424"/>
                    <a:pt x="13710" y="1869"/>
                  </a:cubicBezTo>
                  <a:cubicBezTo>
                    <a:pt x="13754" y="1846"/>
                    <a:pt x="13730" y="1783"/>
                    <a:pt x="13689" y="1783"/>
                  </a:cubicBezTo>
                  <a:cubicBezTo>
                    <a:pt x="13683" y="1783"/>
                    <a:pt x="13676" y="1784"/>
                    <a:pt x="13669" y="1788"/>
                  </a:cubicBezTo>
                  <a:cubicBezTo>
                    <a:pt x="12660" y="2296"/>
                    <a:pt x="11676" y="2848"/>
                    <a:pt x="10712" y="3434"/>
                  </a:cubicBezTo>
                  <a:cubicBezTo>
                    <a:pt x="11112" y="2935"/>
                    <a:pt x="11574" y="2487"/>
                    <a:pt x="12084" y="2100"/>
                  </a:cubicBezTo>
                  <a:cubicBezTo>
                    <a:pt x="13749" y="836"/>
                    <a:pt x="15800" y="338"/>
                    <a:pt x="17859" y="338"/>
                  </a:cubicBezTo>
                  <a:close/>
                  <a:moveTo>
                    <a:pt x="9219" y="13042"/>
                  </a:moveTo>
                  <a:lnTo>
                    <a:pt x="9219" y="13042"/>
                  </a:lnTo>
                  <a:cubicBezTo>
                    <a:pt x="9636" y="13120"/>
                    <a:pt x="10057" y="13195"/>
                    <a:pt x="10478" y="13268"/>
                  </a:cubicBezTo>
                  <a:cubicBezTo>
                    <a:pt x="10159" y="13435"/>
                    <a:pt x="9850" y="13620"/>
                    <a:pt x="9542" y="13807"/>
                  </a:cubicBezTo>
                  <a:cubicBezTo>
                    <a:pt x="9420" y="13558"/>
                    <a:pt x="9311" y="13303"/>
                    <a:pt x="9219" y="13042"/>
                  </a:cubicBezTo>
                  <a:close/>
                  <a:moveTo>
                    <a:pt x="5560" y="4775"/>
                  </a:moveTo>
                  <a:cubicBezTo>
                    <a:pt x="6822" y="4775"/>
                    <a:pt x="8120" y="4975"/>
                    <a:pt x="9287" y="5101"/>
                  </a:cubicBezTo>
                  <a:cubicBezTo>
                    <a:pt x="9109" y="5485"/>
                    <a:pt x="8961" y="5884"/>
                    <a:pt x="8843" y="6290"/>
                  </a:cubicBezTo>
                  <a:cubicBezTo>
                    <a:pt x="8692" y="6281"/>
                    <a:pt x="8516" y="6275"/>
                    <a:pt x="8325" y="6275"/>
                  </a:cubicBezTo>
                  <a:cubicBezTo>
                    <a:pt x="7260" y="6275"/>
                    <a:pt x="5723" y="6466"/>
                    <a:pt x="5481" y="7347"/>
                  </a:cubicBezTo>
                  <a:cubicBezTo>
                    <a:pt x="5480" y="7352"/>
                    <a:pt x="5475" y="7353"/>
                    <a:pt x="5473" y="7360"/>
                  </a:cubicBezTo>
                  <a:cubicBezTo>
                    <a:pt x="5473" y="7366"/>
                    <a:pt x="5473" y="7377"/>
                    <a:pt x="5472" y="7387"/>
                  </a:cubicBezTo>
                  <a:cubicBezTo>
                    <a:pt x="5433" y="7552"/>
                    <a:pt x="5440" y="7741"/>
                    <a:pt x="5504" y="7957"/>
                  </a:cubicBezTo>
                  <a:cubicBezTo>
                    <a:pt x="5513" y="7991"/>
                    <a:pt x="5537" y="8018"/>
                    <a:pt x="5569" y="8031"/>
                  </a:cubicBezTo>
                  <a:cubicBezTo>
                    <a:pt x="6077" y="9008"/>
                    <a:pt x="8196" y="9036"/>
                    <a:pt x="9072" y="9200"/>
                  </a:cubicBezTo>
                  <a:cubicBezTo>
                    <a:pt x="11240" y="9604"/>
                    <a:pt x="13418" y="9951"/>
                    <a:pt x="15608" y="10224"/>
                  </a:cubicBezTo>
                  <a:cubicBezTo>
                    <a:pt x="15599" y="10252"/>
                    <a:pt x="15621" y="10278"/>
                    <a:pt x="15647" y="10278"/>
                  </a:cubicBezTo>
                  <a:cubicBezTo>
                    <a:pt x="15652" y="10278"/>
                    <a:pt x="15657" y="10277"/>
                    <a:pt x="15662" y="10275"/>
                  </a:cubicBezTo>
                  <a:lnTo>
                    <a:pt x="15752" y="10240"/>
                  </a:lnTo>
                  <a:cubicBezTo>
                    <a:pt x="16098" y="10281"/>
                    <a:pt x="16443" y="10319"/>
                    <a:pt x="16788" y="10358"/>
                  </a:cubicBezTo>
                  <a:cubicBezTo>
                    <a:pt x="16788" y="10383"/>
                    <a:pt x="16801" y="10407"/>
                    <a:pt x="16829" y="10407"/>
                  </a:cubicBezTo>
                  <a:cubicBezTo>
                    <a:pt x="16833" y="10407"/>
                    <a:pt x="16837" y="10406"/>
                    <a:pt x="16842" y="10405"/>
                  </a:cubicBezTo>
                  <a:cubicBezTo>
                    <a:pt x="16879" y="10396"/>
                    <a:pt x="16915" y="10385"/>
                    <a:pt x="16952" y="10377"/>
                  </a:cubicBezTo>
                  <a:cubicBezTo>
                    <a:pt x="17170" y="10401"/>
                    <a:pt x="17390" y="10429"/>
                    <a:pt x="17610" y="10452"/>
                  </a:cubicBezTo>
                  <a:cubicBezTo>
                    <a:pt x="19887" y="10682"/>
                    <a:pt x="22209" y="10879"/>
                    <a:pt x="24513" y="10879"/>
                  </a:cubicBezTo>
                  <a:cubicBezTo>
                    <a:pt x="25057" y="10879"/>
                    <a:pt x="25600" y="10868"/>
                    <a:pt x="26142" y="10844"/>
                  </a:cubicBezTo>
                  <a:cubicBezTo>
                    <a:pt x="27587" y="10780"/>
                    <a:pt x="29454" y="10410"/>
                    <a:pt x="29538" y="8657"/>
                  </a:cubicBezTo>
                  <a:cubicBezTo>
                    <a:pt x="29544" y="8584"/>
                    <a:pt x="29498" y="8517"/>
                    <a:pt x="29428" y="8496"/>
                  </a:cubicBezTo>
                  <a:cubicBezTo>
                    <a:pt x="29391" y="8188"/>
                    <a:pt x="29229" y="7951"/>
                    <a:pt x="28867" y="7795"/>
                  </a:cubicBezTo>
                  <a:cubicBezTo>
                    <a:pt x="28413" y="7600"/>
                    <a:pt x="27860" y="7494"/>
                    <a:pt x="27338" y="7494"/>
                  </a:cubicBezTo>
                  <a:cubicBezTo>
                    <a:pt x="27214" y="7494"/>
                    <a:pt x="27091" y="7500"/>
                    <a:pt x="26972" y="7513"/>
                  </a:cubicBezTo>
                  <a:cubicBezTo>
                    <a:pt x="26926" y="7116"/>
                    <a:pt x="26861" y="6724"/>
                    <a:pt x="26776" y="6336"/>
                  </a:cubicBezTo>
                  <a:lnTo>
                    <a:pt x="26776" y="6336"/>
                  </a:lnTo>
                  <a:cubicBezTo>
                    <a:pt x="28881" y="6362"/>
                    <a:pt x="31809" y="6354"/>
                    <a:pt x="33245" y="8185"/>
                  </a:cubicBezTo>
                  <a:cubicBezTo>
                    <a:pt x="35410" y="10946"/>
                    <a:pt x="31621" y="13236"/>
                    <a:pt x="29399" y="13854"/>
                  </a:cubicBezTo>
                  <a:cubicBezTo>
                    <a:pt x="27801" y="14299"/>
                    <a:pt x="26130" y="14460"/>
                    <a:pt x="24442" y="14460"/>
                  </a:cubicBezTo>
                  <a:cubicBezTo>
                    <a:pt x="21858" y="14460"/>
                    <a:pt x="19231" y="14083"/>
                    <a:pt x="16754" y="13768"/>
                  </a:cubicBezTo>
                  <a:cubicBezTo>
                    <a:pt x="14252" y="13453"/>
                    <a:pt x="11617" y="13215"/>
                    <a:pt x="9061" y="12740"/>
                  </a:cubicBezTo>
                  <a:cubicBezTo>
                    <a:pt x="9045" y="12736"/>
                    <a:pt x="9029" y="12732"/>
                    <a:pt x="9012" y="12732"/>
                  </a:cubicBezTo>
                  <a:cubicBezTo>
                    <a:pt x="7351" y="12422"/>
                    <a:pt x="5724" y="12010"/>
                    <a:pt x="4187" y="11406"/>
                  </a:cubicBezTo>
                  <a:cubicBezTo>
                    <a:pt x="2969" y="10928"/>
                    <a:pt x="1701" y="10228"/>
                    <a:pt x="1133" y="8981"/>
                  </a:cubicBezTo>
                  <a:cubicBezTo>
                    <a:pt x="423" y="7420"/>
                    <a:pt x="1247" y="5935"/>
                    <a:pt x="2713" y="5286"/>
                  </a:cubicBezTo>
                  <a:cubicBezTo>
                    <a:pt x="3585" y="4900"/>
                    <a:pt x="4561" y="4775"/>
                    <a:pt x="5560" y="4775"/>
                  </a:cubicBezTo>
                  <a:close/>
                  <a:moveTo>
                    <a:pt x="10632" y="13295"/>
                  </a:moveTo>
                  <a:cubicBezTo>
                    <a:pt x="14665" y="13998"/>
                    <a:pt x="18801" y="14486"/>
                    <a:pt x="22852" y="14701"/>
                  </a:cubicBezTo>
                  <a:cubicBezTo>
                    <a:pt x="23486" y="14735"/>
                    <a:pt x="24193" y="14763"/>
                    <a:pt x="24937" y="14763"/>
                  </a:cubicBezTo>
                  <a:cubicBezTo>
                    <a:pt x="25056" y="14763"/>
                    <a:pt x="25175" y="14763"/>
                    <a:pt x="25295" y="14761"/>
                  </a:cubicBezTo>
                  <a:lnTo>
                    <a:pt x="25295" y="14761"/>
                  </a:lnTo>
                  <a:cubicBezTo>
                    <a:pt x="23903" y="17524"/>
                    <a:pt x="21126" y="18760"/>
                    <a:pt x="18241" y="18760"/>
                  </a:cubicBezTo>
                  <a:cubicBezTo>
                    <a:pt x="17509" y="18760"/>
                    <a:pt x="16770" y="18680"/>
                    <a:pt x="16045" y="18526"/>
                  </a:cubicBezTo>
                  <a:cubicBezTo>
                    <a:pt x="16364" y="18405"/>
                    <a:pt x="16679" y="18280"/>
                    <a:pt x="16989" y="18142"/>
                  </a:cubicBezTo>
                  <a:cubicBezTo>
                    <a:pt x="17042" y="18118"/>
                    <a:pt x="17012" y="18049"/>
                    <a:pt x="16963" y="18049"/>
                  </a:cubicBezTo>
                  <a:cubicBezTo>
                    <a:pt x="16957" y="18049"/>
                    <a:pt x="16950" y="18050"/>
                    <a:pt x="16944" y="18052"/>
                  </a:cubicBezTo>
                  <a:cubicBezTo>
                    <a:pt x="16585" y="18183"/>
                    <a:pt x="16231" y="18335"/>
                    <a:pt x="15882" y="18489"/>
                  </a:cubicBezTo>
                  <a:cubicBezTo>
                    <a:pt x="15580" y="18419"/>
                    <a:pt x="15280" y="18339"/>
                    <a:pt x="14985" y="18244"/>
                  </a:cubicBezTo>
                  <a:cubicBezTo>
                    <a:pt x="15329" y="18105"/>
                    <a:pt x="15670" y="17957"/>
                    <a:pt x="16007" y="17801"/>
                  </a:cubicBezTo>
                  <a:cubicBezTo>
                    <a:pt x="16064" y="17774"/>
                    <a:pt x="16033" y="17697"/>
                    <a:pt x="15978" y="17697"/>
                  </a:cubicBezTo>
                  <a:cubicBezTo>
                    <a:pt x="15971" y="17697"/>
                    <a:pt x="15964" y="17699"/>
                    <a:pt x="15956" y="17702"/>
                  </a:cubicBezTo>
                  <a:cubicBezTo>
                    <a:pt x="15578" y="17855"/>
                    <a:pt x="15202" y="18019"/>
                    <a:pt x="14832" y="18193"/>
                  </a:cubicBezTo>
                  <a:cubicBezTo>
                    <a:pt x="14513" y="18084"/>
                    <a:pt x="14198" y="17962"/>
                    <a:pt x="13890" y="17825"/>
                  </a:cubicBezTo>
                  <a:cubicBezTo>
                    <a:pt x="14174" y="17718"/>
                    <a:pt x="14454" y="17605"/>
                    <a:pt x="14727" y="17474"/>
                  </a:cubicBezTo>
                  <a:cubicBezTo>
                    <a:pt x="14768" y="17454"/>
                    <a:pt x="14745" y="17402"/>
                    <a:pt x="14709" y="17402"/>
                  </a:cubicBezTo>
                  <a:cubicBezTo>
                    <a:pt x="14704" y="17402"/>
                    <a:pt x="14699" y="17403"/>
                    <a:pt x="14693" y="17405"/>
                  </a:cubicBezTo>
                  <a:cubicBezTo>
                    <a:pt x="14381" y="17523"/>
                    <a:pt x="14072" y="17644"/>
                    <a:pt x="13761" y="17764"/>
                  </a:cubicBezTo>
                  <a:cubicBezTo>
                    <a:pt x="13399" y="17597"/>
                    <a:pt x="13047" y="17407"/>
                    <a:pt x="12708" y="17198"/>
                  </a:cubicBezTo>
                  <a:cubicBezTo>
                    <a:pt x="13053" y="17048"/>
                    <a:pt x="13393" y="16886"/>
                    <a:pt x="13729" y="16718"/>
                  </a:cubicBezTo>
                  <a:cubicBezTo>
                    <a:pt x="13779" y="16693"/>
                    <a:pt x="13753" y="16625"/>
                    <a:pt x="13706" y="16625"/>
                  </a:cubicBezTo>
                  <a:cubicBezTo>
                    <a:pt x="13699" y="16625"/>
                    <a:pt x="13692" y="16626"/>
                    <a:pt x="13685" y="16629"/>
                  </a:cubicBezTo>
                  <a:cubicBezTo>
                    <a:pt x="13324" y="16793"/>
                    <a:pt x="12967" y="16961"/>
                    <a:pt x="12615" y="17142"/>
                  </a:cubicBezTo>
                  <a:cubicBezTo>
                    <a:pt x="12344" y="16970"/>
                    <a:pt x="12083" y="16785"/>
                    <a:pt x="11829" y="16586"/>
                  </a:cubicBezTo>
                  <a:cubicBezTo>
                    <a:pt x="12269" y="16414"/>
                    <a:pt x="12709" y="16242"/>
                    <a:pt x="13141" y="16052"/>
                  </a:cubicBezTo>
                  <a:cubicBezTo>
                    <a:pt x="13188" y="16031"/>
                    <a:pt x="13160" y="15969"/>
                    <a:pt x="13118" y="15969"/>
                  </a:cubicBezTo>
                  <a:cubicBezTo>
                    <a:pt x="13112" y="15969"/>
                    <a:pt x="13107" y="15970"/>
                    <a:pt x="13101" y="15973"/>
                  </a:cubicBezTo>
                  <a:cubicBezTo>
                    <a:pt x="12645" y="16143"/>
                    <a:pt x="12199" y="16333"/>
                    <a:pt x="11751" y="16522"/>
                  </a:cubicBezTo>
                  <a:cubicBezTo>
                    <a:pt x="11501" y="16322"/>
                    <a:pt x="11262" y="16106"/>
                    <a:pt x="11036" y="15878"/>
                  </a:cubicBezTo>
                  <a:cubicBezTo>
                    <a:pt x="11418" y="15773"/>
                    <a:pt x="11785" y="15622"/>
                    <a:pt x="12131" y="15427"/>
                  </a:cubicBezTo>
                  <a:cubicBezTo>
                    <a:pt x="12177" y="15401"/>
                    <a:pt x="12152" y="15336"/>
                    <a:pt x="12109" y="15336"/>
                  </a:cubicBezTo>
                  <a:cubicBezTo>
                    <a:pt x="12102" y="15336"/>
                    <a:pt x="12094" y="15337"/>
                    <a:pt x="12086" y="15341"/>
                  </a:cubicBezTo>
                  <a:cubicBezTo>
                    <a:pt x="11729" y="15526"/>
                    <a:pt x="11358" y="15684"/>
                    <a:pt x="10978" y="15815"/>
                  </a:cubicBezTo>
                  <a:cubicBezTo>
                    <a:pt x="10977" y="15815"/>
                    <a:pt x="10977" y="15815"/>
                    <a:pt x="10975" y="15816"/>
                  </a:cubicBezTo>
                  <a:cubicBezTo>
                    <a:pt x="10782" y="15620"/>
                    <a:pt x="10599" y="15413"/>
                    <a:pt x="10427" y="15198"/>
                  </a:cubicBezTo>
                  <a:cubicBezTo>
                    <a:pt x="10757" y="15011"/>
                    <a:pt x="11101" y="14854"/>
                    <a:pt x="11456" y="14726"/>
                  </a:cubicBezTo>
                  <a:cubicBezTo>
                    <a:pt x="11506" y="14709"/>
                    <a:pt x="11482" y="14630"/>
                    <a:pt x="11436" y="14630"/>
                  </a:cubicBezTo>
                  <a:cubicBezTo>
                    <a:pt x="11432" y="14630"/>
                    <a:pt x="11428" y="14631"/>
                    <a:pt x="11423" y="14632"/>
                  </a:cubicBezTo>
                  <a:cubicBezTo>
                    <a:pt x="11052" y="14752"/>
                    <a:pt x="10698" y="14917"/>
                    <a:pt x="10368" y="15125"/>
                  </a:cubicBezTo>
                  <a:cubicBezTo>
                    <a:pt x="10226" y="14941"/>
                    <a:pt x="10091" y="14755"/>
                    <a:pt x="9968" y="14560"/>
                  </a:cubicBezTo>
                  <a:cubicBezTo>
                    <a:pt x="10057" y="14521"/>
                    <a:pt x="10169" y="14465"/>
                    <a:pt x="10185" y="14457"/>
                  </a:cubicBezTo>
                  <a:cubicBezTo>
                    <a:pt x="10274" y="14409"/>
                    <a:pt x="10365" y="14363"/>
                    <a:pt x="10456" y="14320"/>
                  </a:cubicBezTo>
                  <a:cubicBezTo>
                    <a:pt x="10639" y="14234"/>
                    <a:pt x="10825" y="14151"/>
                    <a:pt x="11013" y="14077"/>
                  </a:cubicBezTo>
                  <a:cubicBezTo>
                    <a:pt x="11061" y="14059"/>
                    <a:pt x="11039" y="13983"/>
                    <a:pt x="10995" y="13983"/>
                  </a:cubicBezTo>
                  <a:cubicBezTo>
                    <a:pt x="10991" y="13983"/>
                    <a:pt x="10986" y="13984"/>
                    <a:pt x="10982" y="13985"/>
                  </a:cubicBezTo>
                  <a:cubicBezTo>
                    <a:pt x="10723" y="14068"/>
                    <a:pt x="10471" y="14173"/>
                    <a:pt x="10232" y="14299"/>
                  </a:cubicBezTo>
                  <a:cubicBezTo>
                    <a:pt x="10153" y="14342"/>
                    <a:pt x="10006" y="14396"/>
                    <a:pt x="9909" y="14471"/>
                  </a:cubicBezTo>
                  <a:cubicBezTo>
                    <a:pt x="9794" y="14283"/>
                    <a:pt x="9684" y="14092"/>
                    <a:pt x="9584" y="13893"/>
                  </a:cubicBezTo>
                  <a:cubicBezTo>
                    <a:pt x="9939" y="13703"/>
                    <a:pt x="10295" y="13512"/>
                    <a:pt x="10632" y="13295"/>
                  </a:cubicBezTo>
                  <a:close/>
                  <a:moveTo>
                    <a:pt x="17889" y="1"/>
                  </a:moveTo>
                  <a:cubicBezTo>
                    <a:pt x="15738" y="1"/>
                    <a:pt x="13598" y="518"/>
                    <a:pt x="11863" y="1853"/>
                  </a:cubicBezTo>
                  <a:cubicBezTo>
                    <a:pt x="10832" y="2647"/>
                    <a:pt x="9985" y="3692"/>
                    <a:pt x="9402" y="4864"/>
                  </a:cubicBezTo>
                  <a:cubicBezTo>
                    <a:pt x="8461" y="4641"/>
                    <a:pt x="7085" y="4427"/>
                    <a:pt x="5696" y="4427"/>
                  </a:cubicBezTo>
                  <a:cubicBezTo>
                    <a:pt x="3302" y="4427"/>
                    <a:pt x="867" y="5063"/>
                    <a:pt x="536" y="7388"/>
                  </a:cubicBezTo>
                  <a:cubicBezTo>
                    <a:pt x="0" y="11170"/>
                    <a:pt x="5472" y="12305"/>
                    <a:pt x="8082" y="12825"/>
                  </a:cubicBezTo>
                  <a:cubicBezTo>
                    <a:pt x="8361" y="12881"/>
                    <a:pt x="8640" y="12932"/>
                    <a:pt x="8921" y="12984"/>
                  </a:cubicBezTo>
                  <a:cubicBezTo>
                    <a:pt x="9944" y="16902"/>
                    <a:pt x="14089" y="19106"/>
                    <a:pt x="18087" y="19106"/>
                  </a:cubicBezTo>
                  <a:cubicBezTo>
                    <a:pt x="21229" y="19106"/>
                    <a:pt x="24280" y="17745"/>
                    <a:pt x="25654" y="14785"/>
                  </a:cubicBezTo>
                  <a:cubicBezTo>
                    <a:pt x="25657" y="14776"/>
                    <a:pt x="25660" y="14766"/>
                    <a:pt x="25660" y="14756"/>
                  </a:cubicBezTo>
                  <a:cubicBezTo>
                    <a:pt x="28662" y="14682"/>
                    <a:pt x="32045" y="14081"/>
                    <a:pt x="33575" y="11649"/>
                  </a:cubicBezTo>
                  <a:cubicBezTo>
                    <a:pt x="34393" y="10348"/>
                    <a:pt x="34327" y="8721"/>
                    <a:pt x="33199" y="7639"/>
                  </a:cubicBezTo>
                  <a:cubicBezTo>
                    <a:pt x="31553" y="6061"/>
                    <a:pt x="28902" y="6021"/>
                    <a:pt x="26778" y="5995"/>
                  </a:cubicBezTo>
                  <a:cubicBezTo>
                    <a:pt x="26751" y="5995"/>
                    <a:pt x="26725" y="6000"/>
                    <a:pt x="26701" y="6013"/>
                  </a:cubicBezTo>
                  <a:cubicBezTo>
                    <a:pt x="26467" y="5084"/>
                    <a:pt x="26107" y="4194"/>
                    <a:pt x="25552" y="3389"/>
                  </a:cubicBezTo>
                  <a:cubicBezTo>
                    <a:pt x="24114" y="1300"/>
                    <a:pt x="21626" y="283"/>
                    <a:pt x="19174" y="60"/>
                  </a:cubicBezTo>
                  <a:cubicBezTo>
                    <a:pt x="18747" y="21"/>
                    <a:pt x="18318" y="1"/>
                    <a:pt x="178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6" name="Google Shape;1236;p15"/>
          <p:cNvGrpSpPr/>
          <p:nvPr/>
        </p:nvGrpSpPr>
        <p:grpSpPr>
          <a:xfrm>
            <a:off x="1204547" y="198382"/>
            <a:ext cx="911690" cy="1277182"/>
            <a:chOff x="1204547" y="198382"/>
            <a:chExt cx="911690" cy="1277182"/>
          </a:xfrm>
        </p:grpSpPr>
        <p:sp>
          <p:nvSpPr>
            <p:cNvPr id="1237" name="Google Shape;1237;p15"/>
            <p:cNvSpPr/>
            <p:nvPr/>
          </p:nvSpPr>
          <p:spPr>
            <a:xfrm rot="1934856">
              <a:off x="1574221" y="238848"/>
              <a:ext cx="218150" cy="12770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15"/>
            <p:cNvSpPr/>
            <p:nvPr/>
          </p:nvSpPr>
          <p:spPr>
            <a:xfrm rot="1630823">
              <a:off x="1462223" y="205196"/>
              <a:ext cx="321350" cy="1205879"/>
            </a:xfrm>
            <a:custGeom>
              <a:rect b="b" l="l" r="r" t="t"/>
              <a:pathLst>
                <a:path extrusionOk="0" h="25571" w="6814">
                  <a:moveTo>
                    <a:pt x="5529" y="344"/>
                  </a:moveTo>
                  <a:lnTo>
                    <a:pt x="5529" y="344"/>
                  </a:lnTo>
                  <a:cubicBezTo>
                    <a:pt x="5525" y="427"/>
                    <a:pt x="5596" y="487"/>
                    <a:pt x="5672" y="487"/>
                  </a:cubicBezTo>
                  <a:cubicBezTo>
                    <a:pt x="5717" y="487"/>
                    <a:pt x="5763" y="467"/>
                    <a:pt x="5796" y="419"/>
                  </a:cubicBezTo>
                  <a:cubicBezTo>
                    <a:pt x="5801" y="412"/>
                    <a:pt x="5806" y="409"/>
                    <a:pt x="5813" y="409"/>
                  </a:cubicBezTo>
                  <a:cubicBezTo>
                    <a:pt x="5935" y="409"/>
                    <a:pt x="6329" y="1670"/>
                    <a:pt x="6335" y="1740"/>
                  </a:cubicBezTo>
                  <a:cubicBezTo>
                    <a:pt x="6375" y="2129"/>
                    <a:pt x="6356" y="2531"/>
                    <a:pt x="6353" y="2921"/>
                  </a:cubicBezTo>
                  <a:cubicBezTo>
                    <a:pt x="6345" y="3750"/>
                    <a:pt x="6322" y="4577"/>
                    <a:pt x="6289" y="5403"/>
                  </a:cubicBezTo>
                  <a:cubicBezTo>
                    <a:pt x="6222" y="7051"/>
                    <a:pt x="6002" y="8707"/>
                    <a:pt x="6010" y="10351"/>
                  </a:cubicBezTo>
                  <a:cubicBezTo>
                    <a:pt x="6010" y="10361"/>
                    <a:pt x="6016" y="10366"/>
                    <a:pt x="6018" y="10372"/>
                  </a:cubicBezTo>
                  <a:cubicBezTo>
                    <a:pt x="5909" y="10407"/>
                    <a:pt x="5804" y="10437"/>
                    <a:pt x="5699" y="10468"/>
                  </a:cubicBezTo>
                  <a:cubicBezTo>
                    <a:pt x="5677" y="10450"/>
                    <a:pt x="5651" y="10442"/>
                    <a:pt x="5625" y="10442"/>
                  </a:cubicBezTo>
                  <a:cubicBezTo>
                    <a:pt x="5577" y="10442"/>
                    <a:pt x="5530" y="10471"/>
                    <a:pt x="5513" y="10522"/>
                  </a:cubicBezTo>
                  <a:cubicBezTo>
                    <a:pt x="4915" y="10687"/>
                    <a:pt x="4351" y="10789"/>
                    <a:pt x="3759" y="10789"/>
                  </a:cubicBezTo>
                  <a:cubicBezTo>
                    <a:pt x="3552" y="10789"/>
                    <a:pt x="3342" y="10776"/>
                    <a:pt x="3125" y="10750"/>
                  </a:cubicBezTo>
                  <a:cubicBezTo>
                    <a:pt x="3098" y="10731"/>
                    <a:pt x="3067" y="10722"/>
                    <a:pt x="3036" y="10722"/>
                  </a:cubicBezTo>
                  <a:cubicBezTo>
                    <a:pt x="3018" y="10722"/>
                    <a:pt x="3000" y="10725"/>
                    <a:pt x="2983" y="10731"/>
                  </a:cubicBezTo>
                  <a:cubicBezTo>
                    <a:pt x="2876" y="10715"/>
                    <a:pt x="2768" y="10697"/>
                    <a:pt x="2658" y="10675"/>
                  </a:cubicBezTo>
                  <a:cubicBezTo>
                    <a:pt x="2986" y="9041"/>
                    <a:pt x="3219" y="7390"/>
                    <a:pt x="3524" y="5752"/>
                  </a:cubicBezTo>
                  <a:cubicBezTo>
                    <a:pt x="3723" y="4669"/>
                    <a:pt x="3992" y="561"/>
                    <a:pt x="5529" y="344"/>
                  </a:cubicBezTo>
                  <a:close/>
                  <a:moveTo>
                    <a:pt x="5489" y="10888"/>
                  </a:moveTo>
                  <a:lnTo>
                    <a:pt x="5462" y="11618"/>
                  </a:lnTo>
                  <a:cubicBezTo>
                    <a:pt x="5345" y="11451"/>
                    <a:pt x="5227" y="11285"/>
                    <a:pt x="5100" y="11124"/>
                  </a:cubicBezTo>
                  <a:cubicBezTo>
                    <a:pt x="5083" y="11102"/>
                    <a:pt x="5060" y="11093"/>
                    <a:pt x="5037" y="11093"/>
                  </a:cubicBezTo>
                  <a:cubicBezTo>
                    <a:pt x="4984" y="11093"/>
                    <a:pt x="4934" y="11144"/>
                    <a:pt x="4972" y="11202"/>
                  </a:cubicBezTo>
                  <a:cubicBezTo>
                    <a:pt x="5122" y="11441"/>
                    <a:pt x="5285" y="11668"/>
                    <a:pt x="5450" y="11894"/>
                  </a:cubicBezTo>
                  <a:cubicBezTo>
                    <a:pt x="5436" y="12256"/>
                    <a:pt x="5420" y="12618"/>
                    <a:pt x="5406" y="12980"/>
                  </a:cubicBezTo>
                  <a:cubicBezTo>
                    <a:pt x="5101" y="12457"/>
                    <a:pt x="4872" y="11910"/>
                    <a:pt x="4650" y="11339"/>
                  </a:cubicBezTo>
                  <a:cubicBezTo>
                    <a:pt x="4640" y="11308"/>
                    <a:pt x="4615" y="11295"/>
                    <a:pt x="4590" y="11295"/>
                  </a:cubicBezTo>
                  <a:cubicBezTo>
                    <a:pt x="4551" y="11295"/>
                    <a:pt x="4512" y="11328"/>
                    <a:pt x="4524" y="11378"/>
                  </a:cubicBezTo>
                  <a:cubicBezTo>
                    <a:pt x="4673" y="12033"/>
                    <a:pt x="5006" y="12658"/>
                    <a:pt x="5395" y="13204"/>
                  </a:cubicBezTo>
                  <a:cubicBezTo>
                    <a:pt x="5376" y="13650"/>
                    <a:pt x="5358" y="14095"/>
                    <a:pt x="5336" y="14540"/>
                  </a:cubicBezTo>
                  <a:cubicBezTo>
                    <a:pt x="5106" y="14151"/>
                    <a:pt x="4896" y="13751"/>
                    <a:pt x="4692" y="13344"/>
                  </a:cubicBezTo>
                  <a:cubicBezTo>
                    <a:pt x="4681" y="13323"/>
                    <a:pt x="4661" y="13314"/>
                    <a:pt x="4640" y="13314"/>
                  </a:cubicBezTo>
                  <a:cubicBezTo>
                    <a:pt x="4598" y="13314"/>
                    <a:pt x="4553" y="13351"/>
                    <a:pt x="4572" y="13397"/>
                  </a:cubicBezTo>
                  <a:cubicBezTo>
                    <a:pt x="4778" y="13882"/>
                    <a:pt x="5036" y="14334"/>
                    <a:pt x="5323" y="14774"/>
                  </a:cubicBezTo>
                  <a:lnTo>
                    <a:pt x="5325" y="14774"/>
                  </a:lnTo>
                  <a:cubicBezTo>
                    <a:pt x="5301" y="15220"/>
                    <a:pt x="5275" y="15667"/>
                    <a:pt x="5246" y="16113"/>
                  </a:cubicBezTo>
                  <a:cubicBezTo>
                    <a:pt x="5022" y="15673"/>
                    <a:pt x="4768" y="15255"/>
                    <a:pt x="4464" y="14862"/>
                  </a:cubicBezTo>
                  <a:cubicBezTo>
                    <a:pt x="4450" y="14844"/>
                    <a:pt x="4431" y="14836"/>
                    <a:pt x="4412" y="14836"/>
                  </a:cubicBezTo>
                  <a:cubicBezTo>
                    <a:pt x="4368" y="14836"/>
                    <a:pt x="4326" y="14879"/>
                    <a:pt x="4357" y="14927"/>
                  </a:cubicBezTo>
                  <a:cubicBezTo>
                    <a:pt x="4658" y="15375"/>
                    <a:pt x="4955" y="15828"/>
                    <a:pt x="5223" y="16295"/>
                  </a:cubicBezTo>
                  <a:cubicBezTo>
                    <a:pt x="5226" y="16299"/>
                    <a:pt x="5231" y="16299"/>
                    <a:pt x="5234" y="16303"/>
                  </a:cubicBezTo>
                  <a:cubicBezTo>
                    <a:pt x="5208" y="16687"/>
                    <a:pt x="5183" y="17071"/>
                    <a:pt x="5151" y="17455"/>
                  </a:cubicBezTo>
                  <a:cubicBezTo>
                    <a:pt x="4932" y="17096"/>
                    <a:pt x="4713" y="16739"/>
                    <a:pt x="4478" y="16390"/>
                  </a:cubicBezTo>
                  <a:cubicBezTo>
                    <a:pt x="4465" y="16371"/>
                    <a:pt x="4447" y="16362"/>
                    <a:pt x="4429" y="16362"/>
                  </a:cubicBezTo>
                  <a:cubicBezTo>
                    <a:pt x="4387" y="16362"/>
                    <a:pt x="4345" y="16407"/>
                    <a:pt x="4373" y="16456"/>
                  </a:cubicBezTo>
                  <a:cubicBezTo>
                    <a:pt x="4614" y="16868"/>
                    <a:pt x="4872" y="17270"/>
                    <a:pt x="5130" y="17672"/>
                  </a:cubicBezTo>
                  <a:cubicBezTo>
                    <a:pt x="5087" y="18178"/>
                    <a:pt x="5039" y="18685"/>
                    <a:pt x="4987" y="19192"/>
                  </a:cubicBezTo>
                  <a:cubicBezTo>
                    <a:pt x="4741" y="18803"/>
                    <a:pt x="4486" y="18421"/>
                    <a:pt x="4220" y="18046"/>
                  </a:cubicBezTo>
                  <a:cubicBezTo>
                    <a:pt x="4206" y="18026"/>
                    <a:pt x="4186" y="18018"/>
                    <a:pt x="4167" y="18018"/>
                  </a:cubicBezTo>
                  <a:cubicBezTo>
                    <a:pt x="4122" y="18018"/>
                    <a:pt x="4079" y="18064"/>
                    <a:pt x="4110" y="18113"/>
                  </a:cubicBezTo>
                  <a:cubicBezTo>
                    <a:pt x="4383" y="18547"/>
                    <a:pt x="4666" y="18971"/>
                    <a:pt x="4964" y="19387"/>
                  </a:cubicBezTo>
                  <a:cubicBezTo>
                    <a:pt x="4917" y="19838"/>
                    <a:pt x="4866" y="20289"/>
                    <a:pt x="4811" y="20740"/>
                  </a:cubicBezTo>
                  <a:cubicBezTo>
                    <a:pt x="4590" y="20381"/>
                    <a:pt x="4365" y="20027"/>
                    <a:pt x="4126" y="19680"/>
                  </a:cubicBezTo>
                  <a:cubicBezTo>
                    <a:pt x="4113" y="19660"/>
                    <a:pt x="4094" y="19652"/>
                    <a:pt x="4075" y="19652"/>
                  </a:cubicBezTo>
                  <a:cubicBezTo>
                    <a:pt x="4033" y="19652"/>
                    <a:pt x="3992" y="19696"/>
                    <a:pt x="4021" y="19744"/>
                  </a:cubicBezTo>
                  <a:cubicBezTo>
                    <a:pt x="4263" y="20153"/>
                    <a:pt x="4523" y="20552"/>
                    <a:pt x="4787" y="20947"/>
                  </a:cubicBezTo>
                  <a:cubicBezTo>
                    <a:pt x="4773" y="21066"/>
                    <a:pt x="4760" y="21186"/>
                    <a:pt x="4746" y="21307"/>
                  </a:cubicBezTo>
                  <a:cubicBezTo>
                    <a:pt x="4728" y="21439"/>
                    <a:pt x="4701" y="21769"/>
                    <a:pt x="4654" y="22179"/>
                  </a:cubicBezTo>
                  <a:cubicBezTo>
                    <a:pt x="4375" y="21777"/>
                    <a:pt x="4112" y="21366"/>
                    <a:pt x="3869" y="20941"/>
                  </a:cubicBezTo>
                  <a:cubicBezTo>
                    <a:pt x="3857" y="20919"/>
                    <a:pt x="3838" y="20910"/>
                    <a:pt x="3820" y="20910"/>
                  </a:cubicBezTo>
                  <a:cubicBezTo>
                    <a:pt x="3778" y="20910"/>
                    <a:pt x="3735" y="20957"/>
                    <a:pt x="3759" y="21007"/>
                  </a:cubicBezTo>
                  <a:cubicBezTo>
                    <a:pt x="4005" y="21486"/>
                    <a:pt x="4297" y="21940"/>
                    <a:pt x="4631" y="22361"/>
                  </a:cubicBezTo>
                  <a:cubicBezTo>
                    <a:pt x="4593" y="22649"/>
                    <a:pt x="4544" y="22968"/>
                    <a:pt x="4480" y="23285"/>
                  </a:cubicBezTo>
                  <a:cubicBezTo>
                    <a:pt x="4238" y="22896"/>
                    <a:pt x="3965" y="22518"/>
                    <a:pt x="3692" y="22153"/>
                  </a:cubicBezTo>
                  <a:cubicBezTo>
                    <a:pt x="3680" y="22137"/>
                    <a:pt x="3663" y="22129"/>
                    <a:pt x="3647" y="22129"/>
                  </a:cubicBezTo>
                  <a:cubicBezTo>
                    <a:pt x="3609" y="22129"/>
                    <a:pt x="3573" y="22167"/>
                    <a:pt x="3600" y="22211"/>
                  </a:cubicBezTo>
                  <a:cubicBezTo>
                    <a:pt x="3863" y="22632"/>
                    <a:pt x="4140" y="23056"/>
                    <a:pt x="4443" y="23451"/>
                  </a:cubicBezTo>
                  <a:cubicBezTo>
                    <a:pt x="4370" y="23778"/>
                    <a:pt x="4279" y="24096"/>
                    <a:pt x="4164" y="24369"/>
                  </a:cubicBezTo>
                  <a:cubicBezTo>
                    <a:pt x="4016" y="23966"/>
                    <a:pt x="3766" y="23602"/>
                    <a:pt x="3458" y="23307"/>
                  </a:cubicBezTo>
                  <a:cubicBezTo>
                    <a:pt x="3448" y="23297"/>
                    <a:pt x="3436" y="23293"/>
                    <a:pt x="3425" y="23293"/>
                  </a:cubicBezTo>
                  <a:cubicBezTo>
                    <a:pt x="3388" y="23293"/>
                    <a:pt x="3358" y="23342"/>
                    <a:pt x="3391" y="23377"/>
                  </a:cubicBezTo>
                  <a:cubicBezTo>
                    <a:pt x="3694" y="23711"/>
                    <a:pt x="3920" y="24077"/>
                    <a:pt x="4118" y="24479"/>
                  </a:cubicBezTo>
                  <a:cubicBezTo>
                    <a:pt x="4059" y="24611"/>
                    <a:pt x="3983" y="24737"/>
                    <a:pt x="3895" y="24853"/>
                  </a:cubicBezTo>
                  <a:cubicBezTo>
                    <a:pt x="3705" y="24608"/>
                    <a:pt x="3533" y="24348"/>
                    <a:pt x="3380" y="24077"/>
                  </a:cubicBezTo>
                  <a:cubicBezTo>
                    <a:pt x="3371" y="24061"/>
                    <a:pt x="3358" y="24054"/>
                    <a:pt x="3344" y="24054"/>
                  </a:cubicBezTo>
                  <a:cubicBezTo>
                    <a:pt x="3313" y="24054"/>
                    <a:pt x="3282" y="24089"/>
                    <a:pt x="3300" y="24125"/>
                  </a:cubicBezTo>
                  <a:cubicBezTo>
                    <a:pt x="3450" y="24410"/>
                    <a:pt x="3627" y="24680"/>
                    <a:pt x="3828" y="24931"/>
                  </a:cubicBezTo>
                  <a:cubicBezTo>
                    <a:pt x="3691" y="25078"/>
                    <a:pt x="3533" y="25165"/>
                    <a:pt x="3351" y="25165"/>
                  </a:cubicBezTo>
                  <a:cubicBezTo>
                    <a:pt x="3329" y="25165"/>
                    <a:pt x="3307" y="25164"/>
                    <a:pt x="3284" y="25161"/>
                  </a:cubicBezTo>
                  <a:cubicBezTo>
                    <a:pt x="1799" y="24331"/>
                    <a:pt x="2647" y="18867"/>
                    <a:pt x="2706" y="17761"/>
                  </a:cubicBezTo>
                  <a:cubicBezTo>
                    <a:pt x="2827" y="15514"/>
                    <a:pt x="2977" y="13270"/>
                    <a:pt x="3159" y="11027"/>
                  </a:cubicBezTo>
                  <a:cubicBezTo>
                    <a:pt x="3457" y="11081"/>
                    <a:pt x="3765" y="11110"/>
                    <a:pt x="4074" y="11110"/>
                  </a:cubicBezTo>
                  <a:cubicBezTo>
                    <a:pt x="4557" y="11110"/>
                    <a:pt x="5041" y="11040"/>
                    <a:pt x="5489" y="10888"/>
                  </a:cubicBezTo>
                  <a:close/>
                  <a:moveTo>
                    <a:pt x="5832" y="1"/>
                  </a:moveTo>
                  <a:cubicBezTo>
                    <a:pt x="5795" y="1"/>
                    <a:pt x="5757" y="13"/>
                    <a:pt x="5720" y="41"/>
                  </a:cubicBezTo>
                  <a:cubicBezTo>
                    <a:pt x="5713" y="38"/>
                    <a:pt x="5707" y="36"/>
                    <a:pt x="5701" y="35"/>
                  </a:cubicBezTo>
                  <a:cubicBezTo>
                    <a:pt x="5645" y="29"/>
                    <a:pt x="5591" y="27"/>
                    <a:pt x="5538" y="27"/>
                  </a:cubicBezTo>
                  <a:cubicBezTo>
                    <a:pt x="4568" y="27"/>
                    <a:pt x="4178" y="900"/>
                    <a:pt x="3963" y="1815"/>
                  </a:cubicBezTo>
                  <a:cubicBezTo>
                    <a:pt x="3948" y="1809"/>
                    <a:pt x="3932" y="1805"/>
                    <a:pt x="3916" y="1805"/>
                  </a:cubicBezTo>
                  <a:cubicBezTo>
                    <a:pt x="2402" y="1805"/>
                    <a:pt x="1681" y="3090"/>
                    <a:pt x="1318" y="4405"/>
                  </a:cubicBezTo>
                  <a:cubicBezTo>
                    <a:pt x="709" y="6612"/>
                    <a:pt x="172" y="8990"/>
                    <a:pt x="40" y="11281"/>
                  </a:cubicBezTo>
                  <a:cubicBezTo>
                    <a:pt x="34" y="11368"/>
                    <a:pt x="112" y="11416"/>
                    <a:pt x="187" y="11416"/>
                  </a:cubicBezTo>
                  <a:cubicBezTo>
                    <a:pt x="249" y="11416"/>
                    <a:pt x="309" y="11383"/>
                    <a:pt x="320" y="11311"/>
                  </a:cubicBezTo>
                  <a:cubicBezTo>
                    <a:pt x="557" y="9754"/>
                    <a:pt x="797" y="8212"/>
                    <a:pt x="1136" y="6674"/>
                  </a:cubicBezTo>
                  <a:cubicBezTo>
                    <a:pt x="1514" y="4956"/>
                    <a:pt x="1748" y="2303"/>
                    <a:pt x="3914" y="2028"/>
                  </a:cubicBezTo>
                  <a:lnTo>
                    <a:pt x="3914" y="2028"/>
                  </a:lnTo>
                  <a:cubicBezTo>
                    <a:pt x="3850" y="2334"/>
                    <a:pt x="3802" y="2637"/>
                    <a:pt x="3755" y="2908"/>
                  </a:cubicBezTo>
                  <a:lnTo>
                    <a:pt x="3748" y="2908"/>
                  </a:lnTo>
                  <a:cubicBezTo>
                    <a:pt x="2424" y="3023"/>
                    <a:pt x="1943" y="4084"/>
                    <a:pt x="1652" y="5259"/>
                  </a:cubicBezTo>
                  <a:cubicBezTo>
                    <a:pt x="1410" y="6238"/>
                    <a:pt x="1256" y="7243"/>
                    <a:pt x="1154" y="8244"/>
                  </a:cubicBezTo>
                  <a:cubicBezTo>
                    <a:pt x="1119" y="8593"/>
                    <a:pt x="1090" y="8942"/>
                    <a:pt x="1071" y="9291"/>
                  </a:cubicBezTo>
                  <a:cubicBezTo>
                    <a:pt x="1052" y="9626"/>
                    <a:pt x="1039" y="9962"/>
                    <a:pt x="1036" y="10299"/>
                  </a:cubicBezTo>
                  <a:cubicBezTo>
                    <a:pt x="1192" y="10990"/>
                    <a:pt x="908" y="11395"/>
                    <a:pt x="183" y="11513"/>
                  </a:cubicBezTo>
                  <a:cubicBezTo>
                    <a:pt x="171" y="11472"/>
                    <a:pt x="140" y="11454"/>
                    <a:pt x="109" y="11454"/>
                  </a:cubicBezTo>
                  <a:cubicBezTo>
                    <a:pt x="66" y="11454"/>
                    <a:pt x="22" y="11487"/>
                    <a:pt x="19" y="11539"/>
                  </a:cubicBezTo>
                  <a:cubicBezTo>
                    <a:pt x="0" y="11876"/>
                    <a:pt x="142" y="12000"/>
                    <a:pt x="332" y="12000"/>
                  </a:cubicBezTo>
                  <a:cubicBezTo>
                    <a:pt x="596" y="12000"/>
                    <a:pt x="955" y="11759"/>
                    <a:pt x="1106" y="11516"/>
                  </a:cubicBezTo>
                  <a:cubicBezTo>
                    <a:pt x="1670" y="10608"/>
                    <a:pt x="1374" y="8816"/>
                    <a:pt x="1498" y="7814"/>
                  </a:cubicBezTo>
                  <a:cubicBezTo>
                    <a:pt x="1670" y="6427"/>
                    <a:pt x="1834" y="3458"/>
                    <a:pt x="3696" y="3225"/>
                  </a:cubicBezTo>
                  <a:lnTo>
                    <a:pt x="3696" y="3225"/>
                  </a:lnTo>
                  <a:cubicBezTo>
                    <a:pt x="3200" y="5681"/>
                    <a:pt x="2692" y="8169"/>
                    <a:pt x="2441" y="10665"/>
                  </a:cubicBezTo>
                  <a:cubicBezTo>
                    <a:pt x="2438" y="10686"/>
                    <a:pt x="2445" y="10707"/>
                    <a:pt x="2457" y="10723"/>
                  </a:cubicBezTo>
                  <a:cubicBezTo>
                    <a:pt x="2430" y="10783"/>
                    <a:pt x="2462" y="10853"/>
                    <a:pt x="2526" y="10872"/>
                  </a:cubicBezTo>
                  <a:cubicBezTo>
                    <a:pt x="2636" y="10909"/>
                    <a:pt x="2751" y="10941"/>
                    <a:pt x="2865" y="10968"/>
                  </a:cubicBezTo>
                  <a:cubicBezTo>
                    <a:pt x="2596" y="14337"/>
                    <a:pt x="2379" y="17710"/>
                    <a:pt x="2249" y="21087"/>
                  </a:cubicBezTo>
                  <a:cubicBezTo>
                    <a:pt x="2218" y="21857"/>
                    <a:pt x="1909" y="24412"/>
                    <a:pt x="2784" y="25191"/>
                  </a:cubicBezTo>
                  <a:cubicBezTo>
                    <a:pt x="2790" y="25207"/>
                    <a:pt x="2800" y="25222"/>
                    <a:pt x="2813" y="25233"/>
                  </a:cubicBezTo>
                  <a:cubicBezTo>
                    <a:pt x="3083" y="25468"/>
                    <a:pt x="3321" y="25571"/>
                    <a:pt x="3530" y="25571"/>
                  </a:cubicBezTo>
                  <a:cubicBezTo>
                    <a:pt x="4807" y="25571"/>
                    <a:pt x="5017" y="21756"/>
                    <a:pt x="5097" y="21111"/>
                  </a:cubicBezTo>
                  <a:cubicBezTo>
                    <a:pt x="5224" y="20094"/>
                    <a:pt x="5336" y="19073"/>
                    <a:pt x="5433" y="18048"/>
                  </a:cubicBezTo>
                  <a:cubicBezTo>
                    <a:pt x="5466" y="18037"/>
                    <a:pt x="5479" y="17997"/>
                    <a:pt x="5460" y="17967"/>
                  </a:cubicBezTo>
                  <a:lnTo>
                    <a:pt x="5442" y="17936"/>
                  </a:lnTo>
                  <a:cubicBezTo>
                    <a:pt x="5662" y="15566"/>
                    <a:pt x="5785" y="13182"/>
                    <a:pt x="5737" y="10804"/>
                  </a:cubicBezTo>
                  <a:cubicBezTo>
                    <a:pt x="5881" y="10745"/>
                    <a:pt x="6019" y="10675"/>
                    <a:pt x="6152" y="10595"/>
                  </a:cubicBezTo>
                  <a:cubicBezTo>
                    <a:pt x="6230" y="10549"/>
                    <a:pt x="6223" y="10450"/>
                    <a:pt x="6171" y="10396"/>
                  </a:cubicBezTo>
                  <a:cubicBezTo>
                    <a:pt x="6177" y="10388"/>
                    <a:pt x="6185" y="10383"/>
                    <a:pt x="6188" y="10372"/>
                  </a:cubicBezTo>
                  <a:cubicBezTo>
                    <a:pt x="6713" y="7718"/>
                    <a:pt x="6813" y="4655"/>
                    <a:pt x="6662" y="1958"/>
                  </a:cubicBezTo>
                  <a:cubicBezTo>
                    <a:pt x="6650" y="1728"/>
                    <a:pt x="6264" y="1"/>
                    <a:pt x="5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9" name="Google Shape;1239;p15"/>
          <p:cNvSpPr/>
          <p:nvPr/>
        </p:nvSpPr>
        <p:spPr>
          <a:xfrm>
            <a:off x="8430775" y="-92925"/>
            <a:ext cx="314505" cy="772588"/>
          </a:xfrm>
          <a:custGeom>
            <a:rect b="b" l="l" r="r" t="t"/>
            <a:pathLst>
              <a:path extrusionOk="0" h="15368" w="6256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0" name="Google Shape;1240;p15"/>
          <p:cNvGrpSpPr/>
          <p:nvPr/>
        </p:nvGrpSpPr>
        <p:grpSpPr>
          <a:xfrm>
            <a:off x="8486750" y="2503857"/>
            <a:ext cx="599095" cy="538266"/>
            <a:chOff x="0" y="4367485"/>
            <a:chExt cx="786008" cy="706200"/>
          </a:xfrm>
        </p:grpSpPr>
        <p:sp>
          <p:nvSpPr>
            <p:cNvPr id="1241" name="Google Shape;1241;p15"/>
            <p:cNvSpPr/>
            <p:nvPr/>
          </p:nvSpPr>
          <p:spPr>
            <a:xfrm>
              <a:off x="0" y="4400475"/>
              <a:ext cx="726600" cy="640200"/>
            </a:xfrm>
            <a:prstGeom prst="star5">
              <a:avLst>
                <a:gd fmla="val 23664" name="adj"/>
                <a:gd fmla="val 105146" name="hf"/>
                <a:gd fmla="val 110557" name="vf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42" name="Google Shape;1242;p15"/>
            <p:cNvGrpSpPr/>
            <p:nvPr/>
          </p:nvGrpSpPr>
          <p:grpSpPr>
            <a:xfrm>
              <a:off x="59504" y="4367485"/>
              <a:ext cx="726504" cy="706200"/>
              <a:chOff x="404450" y="3719275"/>
              <a:chExt cx="289825" cy="281725"/>
            </a:xfrm>
          </p:grpSpPr>
          <p:sp>
            <p:nvSpPr>
              <p:cNvPr id="1243" name="Google Shape;1243;p15"/>
              <p:cNvSpPr/>
              <p:nvPr/>
            </p:nvSpPr>
            <p:spPr>
              <a:xfrm>
                <a:off x="404450" y="3719275"/>
                <a:ext cx="289825" cy="281725"/>
              </a:xfrm>
              <a:custGeom>
                <a:rect b="b" l="l" r="r" t="t"/>
                <a:pathLst>
                  <a:path extrusionOk="0" h="11269" w="11593">
                    <a:moveTo>
                      <a:pt x="5631" y="538"/>
                    </a:moveTo>
                    <a:cubicBezTo>
                      <a:pt x="6077" y="1209"/>
                      <a:pt x="6488" y="1895"/>
                      <a:pt x="6849" y="2617"/>
                    </a:cubicBezTo>
                    <a:cubicBezTo>
                      <a:pt x="7084" y="3092"/>
                      <a:pt x="7263" y="3956"/>
                      <a:pt x="7725" y="4293"/>
                    </a:cubicBezTo>
                    <a:cubicBezTo>
                      <a:pt x="8151" y="4605"/>
                      <a:pt x="8870" y="4680"/>
                      <a:pt x="9593" y="4680"/>
                    </a:cubicBezTo>
                    <a:cubicBezTo>
                      <a:pt x="10054" y="4680"/>
                      <a:pt x="10517" y="4649"/>
                      <a:pt x="10906" y="4630"/>
                    </a:cubicBezTo>
                    <a:lnTo>
                      <a:pt x="10906" y="4630"/>
                    </a:lnTo>
                    <a:cubicBezTo>
                      <a:pt x="10159" y="5314"/>
                      <a:pt x="9351" y="5930"/>
                      <a:pt x="8492" y="6469"/>
                    </a:cubicBezTo>
                    <a:cubicBezTo>
                      <a:pt x="8436" y="6502"/>
                      <a:pt x="8406" y="6566"/>
                      <a:pt x="8415" y="6630"/>
                    </a:cubicBezTo>
                    <a:cubicBezTo>
                      <a:pt x="8321" y="6640"/>
                      <a:pt x="8237" y="6716"/>
                      <a:pt x="8278" y="6832"/>
                    </a:cubicBezTo>
                    <a:cubicBezTo>
                      <a:pt x="8621" y="7779"/>
                      <a:pt x="8855" y="8764"/>
                      <a:pt x="8975" y="9765"/>
                    </a:cubicBezTo>
                    <a:cubicBezTo>
                      <a:pt x="8966" y="9760"/>
                      <a:pt x="8957" y="9758"/>
                      <a:pt x="8948" y="9758"/>
                    </a:cubicBezTo>
                    <a:cubicBezTo>
                      <a:pt x="8934" y="9758"/>
                      <a:pt x="8921" y="9763"/>
                      <a:pt x="8911" y="9773"/>
                    </a:cubicBezTo>
                    <a:cubicBezTo>
                      <a:pt x="8761" y="9936"/>
                      <a:pt x="8615" y="10100"/>
                      <a:pt x="8462" y="10256"/>
                    </a:cubicBezTo>
                    <a:lnTo>
                      <a:pt x="7916" y="9814"/>
                    </a:lnTo>
                    <a:cubicBezTo>
                      <a:pt x="8055" y="9631"/>
                      <a:pt x="8219" y="9470"/>
                      <a:pt x="8403" y="9335"/>
                    </a:cubicBezTo>
                    <a:cubicBezTo>
                      <a:pt x="8448" y="9301"/>
                      <a:pt x="8423" y="9235"/>
                      <a:pt x="8377" y="9235"/>
                    </a:cubicBezTo>
                    <a:cubicBezTo>
                      <a:pt x="8369" y="9235"/>
                      <a:pt x="8359" y="9237"/>
                      <a:pt x="8350" y="9242"/>
                    </a:cubicBezTo>
                    <a:cubicBezTo>
                      <a:pt x="8138" y="9365"/>
                      <a:pt x="7956" y="9532"/>
                      <a:pt x="7819" y="9735"/>
                    </a:cubicBezTo>
                    <a:lnTo>
                      <a:pt x="7182" y="9217"/>
                    </a:lnTo>
                    <a:cubicBezTo>
                      <a:pt x="7038" y="9100"/>
                      <a:pt x="6802" y="8855"/>
                      <a:pt x="6546" y="8633"/>
                    </a:cubicBezTo>
                    <a:cubicBezTo>
                      <a:pt x="6756" y="8452"/>
                      <a:pt x="6965" y="8270"/>
                      <a:pt x="7167" y="8079"/>
                    </a:cubicBezTo>
                    <a:cubicBezTo>
                      <a:pt x="7205" y="8044"/>
                      <a:pt x="7171" y="7998"/>
                      <a:pt x="7132" y="7998"/>
                    </a:cubicBezTo>
                    <a:cubicBezTo>
                      <a:pt x="7121" y="7998"/>
                      <a:pt x="7109" y="8002"/>
                      <a:pt x="7099" y="8010"/>
                    </a:cubicBezTo>
                    <a:cubicBezTo>
                      <a:pt x="6877" y="8186"/>
                      <a:pt x="6665" y="8370"/>
                      <a:pt x="6452" y="8555"/>
                    </a:cubicBezTo>
                    <a:cubicBezTo>
                      <a:pt x="6294" y="8426"/>
                      <a:pt x="6133" y="8311"/>
                      <a:pt x="5980" y="8248"/>
                    </a:cubicBezTo>
                    <a:cubicBezTo>
                      <a:pt x="6107" y="8144"/>
                      <a:pt x="6233" y="8042"/>
                      <a:pt x="6359" y="7939"/>
                    </a:cubicBezTo>
                    <a:cubicBezTo>
                      <a:pt x="6392" y="7911"/>
                      <a:pt x="6361" y="7857"/>
                      <a:pt x="6326" y="7857"/>
                    </a:cubicBezTo>
                    <a:cubicBezTo>
                      <a:pt x="6318" y="7857"/>
                      <a:pt x="6311" y="7860"/>
                      <a:pt x="6304" y="7865"/>
                    </a:cubicBezTo>
                    <a:cubicBezTo>
                      <a:pt x="6155" y="7978"/>
                      <a:pt x="6010" y="8095"/>
                      <a:pt x="5865" y="8209"/>
                    </a:cubicBezTo>
                    <a:cubicBezTo>
                      <a:pt x="5829" y="8198"/>
                      <a:pt x="5790" y="8194"/>
                      <a:pt x="5754" y="8192"/>
                    </a:cubicBezTo>
                    <a:cubicBezTo>
                      <a:pt x="5747" y="8192"/>
                      <a:pt x="5741" y="8192"/>
                      <a:pt x="5734" y="8192"/>
                    </a:cubicBezTo>
                    <a:cubicBezTo>
                      <a:pt x="4783" y="8192"/>
                      <a:pt x="3963" y="9702"/>
                      <a:pt x="3183" y="10116"/>
                    </a:cubicBezTo>
                    <a:cubicBezTo>
                      <a:pt x="2980" y="10223"/>
                      <a:pt x="2853" y="10270"/>
                      <a:pt x="2778" y="10270"/>
                    </a:cubicBezTo>
                    <a:cubicBezTo>
                      <a:pt x="2770" y="10270"/>
                      <a:pt x="2763" y="10270"/>
                      <a:pt x="2756" y="10269"/>
                    </a:cubicBezTo>
                    <a:cubicBezTo>
                      <a:pt x="3518" y="9480"/>
                      <a:pt x="4324" y="8735"/>
                      <a:pt x="5172" y="8041"/>
                    </a:cubicBezTo>
                    <a:cubicBezTo>
                      <a:pt x="5215" y="8005"/>
                      <a:pt x="5176" y="7952"/>
                      <a:pt x="5131" y="7952"/>
                    </a:cubicBezTo>
                    <a:cubicBezTo>
                      <a:pt x="5120" y="7952"/>
                      <a:pt x="5108" y="7955"/>
                      <a:pt x="5097" y="7964"/>
                    </a:cubicBezTo>
                    <a:cubicBezTo>
                      <a:pt x="4238" y="8638"/>
                      <a:pt x="3441" y="9381"/>
                      <a:pt x="2689" y="10171"/>
                    </a:cubicBezTo>
                    <a:cubicBezTo>
                      <a:pt x="2695" y="10042"/>
                      <a:pt x="2812" y="9805"/>
                      <a:pt x="2909" y="9542"/>
                    </a:cubicBezTo>
                    <a:cubicBezTo>
                      <a:pt x="2949" y="9433"/>
                      <a:pt x="2988" y="9324"/>
                      <a:pt x="3028" y="9215"/>
                    </a:cubicBezTo>
                    <a:cubicBezTo>
                      <a:pt x="3679" y="8568"/>
                      <a:pt x="4340" y="7934"/>
                      <a:pt x="5032" y="7328"/>
                    </a:cubicBezTo>
                    <a:cubicBezTo>
                      <a:pt x="5076" y="7290"/>
                      <a:pt x="5035" y="7235"/>
                      <a:pt x="4989" y="7235"/>
                    </a:cubicBezTo>
                    <a:cubicBezTo>
                      <a:pt x="4977" y="7235"/>
                      <a:pt x="4964" y="7239"/>
                      <a:pt x="4952" y="7248"/>
                    </a:cubicBezTo>
                    <a:cubicBezTo>
                      <a:pt x="4311" y="7776"/>
                      <a:pt x="3702" y="8342"/>
                      <a:pt x="3127" y="8941"/>
                    </a:cubicBezTo>
                    <a:cubicBezTo>
                      <a:pt x="3208" y="8721"/>
                      <a:pt x="3290" y="8500"/>
                      <a:pt x="3371" y="8280"/>
                    </a:cubicBezTo>
                    <a:cubicBezTo>
                      <a:pt x="3395" y="8217"/>
                      <a:pt x="3422" y="8150"/>
                      <a:pt x="3452" y="8082"/>
                    </a:cubicBezTo>
                    <a:cubicBezTo>
                      <a:pt x="4082" y="7472"/>
                      <a:pt x="4732" y="6882"/>
                      <a:pt x="5401" y="6316"/>
                    </a:cubicBezTo>
                    <a:cubicBezTo>
                      <a:pt x="5434" y="6288"/>
                      <a:pt x="5404" y="6246"/>
                      <a:pt x="5369" y="6246"/>
                    </a:cubicBezTo>
                    <a:cubicBezTo>
                      <a:pt x="5360" y="6246"/>
                      <a:pt x="5351" y="6249"/>
                      <a:pt x="5342" y="6255"/>
                    </a:cubicBezTo>
                    <a:cubicBezTo>
                      <a:pt x="4715" y="6751"/>
                      <a:pt x="4118" y="7283"/>
                      <a:pt x="3554" y="7849"/>
                    </a:cubicBezTo>
                    <a:cubicBezTo>
                      <a:pt x="3717" y="7486"/>
                      <a:pt x="3878" y="7081"/>
                      <a:pt x="3765" y="6730"/>
                    </a:cubicBezTo>
                    <a:cubicBezTo>
                      <a:pt x="3755" y="6705"/>
                      <a:pt x="3742" y="6681"/>
                      <a:pt x="3725" y="6660"/>
                    </a:cubicBezTo>
                    <a:cubicBezTo>
                      <a:pt x="3991" y="6381"/>
                      <a:pt x="4267" y="6109"/>
                      <a:pt x="4552" y="5847"/>
                    </a:cubicBezTo>
                    <a:cubicBezTo>
                      <a:pt x="4591" y="5812"/>
                      <a:pt x="4555" y="5764"/>
                      <a:pt x="4514" y="5764"/>
                    </a:cubicBezTo>
                    <a:cubicBezTo>
                      <a:pt x="4502" y="5764"/>
                      <a:pt x="4491" y="5767"/>
                      <a:pt x="4480" y="5776"/>
                    </a:cubicBezTo>
                    <a:cubicBezTo>
                      <a:pt x="4177" y="6023"/>
                      <a:pt x="3897" y="6294"/>
                      <a:pt x="3640" y="6587"/>
                    </a:cubicBezTo>
                    <a:cubicBezTo>
                      <a:pt x="3549" y="6528"/>
                      <a:pt x="3433" y="6490"/>
                      <a:pt x="3361" y="6434"/>
                    </a:cubicBezTo>
                    <a:cubicBezTo>
                      <a:pt x="3269" y="6365"/>
                      <a:pt x="3172" y="6306"/>
                      <a:pt x="3068" y="6255"/>
                    </a:cubicBezTo>
                    <a:cubicBezTo>
                      <a:pt x="3336" y="6058"/>
                      <a:pt x="3585" y="5825"/>
                      <a:pt x="3830" y="5602"/>
                    </a:cubicBezTo>
                    <a:cubicBezTo>
                      <a:pt x="3861" y="5573"/>
                      <a:pt x="3832" y="5533"/>
                      <a:pt x="3798" y="5533"/>
                    </a:cubicBezTo>
                    <a:cubicBezTo>
                      <a:pt x="3789" y="5533"/>
                      <a:pt x="3780" y="5536"/>
                      <a:pt x="3771" y="5543"/>
                    </a:cubicBezTo>
                    <a:cubicBezTo>
                      <a:pt x="3500" y="5755"/>
                      <a:pt x="3216" y="5965"/>
                      <a:pt x="2971" y="6206"/>
                    </a:cubicBezTo>
                    <a:cubicBezTo>
                      <a:pt x="2741" y="6099"/>
                      <a:pt x="2472" y="5994"/>
                      <a:pt x="2214" y="5890"/>
                    </a:cubicBezTo>
                    <a:lnTo>
                      <a:pt x="2214" y="5890"/>
                    </a:lnTo>
                    <a:cubicBezTo>
                      <a:pt x="2215" y="5891"/>
                      <a:pt x="2217" y="5891"/>
                      <a:pt x="2219" y="5891"/>
                    </a:cubicBezTo>
                    <a:cubicBezTo>
                      <a:pt x="2230" y="5891"/>
                      <a:pt x="2241" y="5886"/>
                      <a:pt x="2249" y="5878"/>
                    </a:cubicBezTo>
                    <a:cubicBezTo>
                      <a:pt x="2462" y="5682"/>
                      <a:pt x="2687" y="5498"/>
                      <a:pt x="2921" y="5331"/>
                    </a:cubicBezTo>
                    <a:cubicBezTo>
                      <a:pt x="2961" y="5302"/>
                      <a:pt x="2937" y="5241"/>
                      <a:pt x="2899" y="5241"/>
                    </a:cubicBezTo>
                    <a:cubicBezTo>
                      <a:pt x="2891" y="5241"/>
                      <a:pt x="2882" y="5244"/>
                      <a:pt x="2874" y="5250"/>
                    </a:cubicBezTo>
                    <a:cubicBezTo>
                      <a:pt x="2627" y="5414"/>
                      <a:pt x="2394" y="5602"/>
                      <a:pt x="2180" y="5809"/>
                    </a:cubicBezTo>
                    <a:cubicBezTo>
                      <a:pt x="2155" y="5835"/>
                      <a:pt x="2166" y="5866"/>
                      <a:pt x="2189" y="5881"/>
                    </a:cubicBezTo>
                    <a:lnTo>
                      <a:pt x="2189" y="5881"/>
                    </a:lnTo>
                    <a:cubicBezTo>
                      <a:pt x="1961" y="5790"/>
                      <a:pt x="1744" y="5700"/>
                      <a:pt x="1580" y="5608"/>
                    </a:cubicBezTo>
                    <a:lnTo>
                      <a:pt x="1581" y="5608"/>
                    </a:lnTo>
                    <a:cubicBezTo>
                      <a:pt x="1825" y="5441"/>
                      <a:pt x="2062" y="5264"/>
                      <a:pt x="2297" y="5084"/>
                    </a:cubicBezTo>
                    <a:cubicBezTo>
                      <a:pt x="2331" y="5058"/>
                      <a:pt x="2311" y="5005"/>
                      <a:pt x="2277" y="5005"/>
                    </a:cubicBezTo>
                    <a:cubicBezTo>
                      <a:pt x="2270" y="5005"/>
                      <a:pt x="2263" y="5007"/>
                      <a:pt x="2255" y="5012"/>
                    </a:cubicBezTo>
                    <a:cubicBezTo>
                      <a:pt x="2010" y="5184"/>
                      <a:pt x="1768" y="5360"/>
                      <a:pt x="1533" y="5545"/>
                    </a:cubicBezTo>
                    <a:cubicBezTo>
                      <a:pt x="1524" y="5553"/>
                      <a:pt x="1519" y="5564"/>
                      <a:pt x="1522" y="5575"/>
                    </a:cubicBezTo>
                    <a:cubicBezTo>
                      <a:pt x="1210" y="5395"/>
                      <a:pt x="913" y="5194"/>
                      <a:pt x="618" y="4987"/>
                    </a:cubicBezTo>
                    <a:cubicBezTo>
                      <a:pt x="1771" y="4767"/>
                      <a:pt x="2933" y="4607"/>
                      <a:pt x="4099" y="4510"/>
                    </a:cubicBezTo>
                    <a:cubicBezTo>
                      <a:pt x="4216" y="4499"/>
                      <a:pt x="4259" y="4381"/>
                      <a:pt x="4227" y="4300"/>
                    </a:cubicBezTo>
                    <a:cubicBezTo>
                      <a:pt x="4708" y="3050"/>
                      <a:pt x="5169" y="1794"/>
                      <a:pt x="5631" y="538"/>
                    </a:cubicBezTo>
                    <a:close/>
                    <a:moveTo>
                      <a:pt x="8986" y="9873"/>
                    </a:moveTo>
                    <a:cubicBezTo>
                      <a:pt x="9016" y="10159"/>
                      <a:pt x="9042" y="10447"/>
                      <a:pt x="9054" y="10739"/>
                    </a:cubicBezTo>
                    <a:lnTo>
                      <a:pt x="8565" y="10340"/>
                    </a:lnTo>
                    <a:cubicBezTo>
                      <a:pt x="8723" y="10202"/>
                      <a:pt x="8863" y="10046"/>
                      <a:pt x="8986" y="9873"/>
                    </a:cubicBezTo>
                    <a:close/>
                    <a:moveTo>
                      <a:pt x="5593" y="1"/>
                    </a:moveTo>
                    <a:cubicBezTo>
                      <a:pt x="5525" y="1"/>
                      <a:pt x="5457" y="43"/>
                      <a:pt x="5429" y="121"/>
                    </a:cubicBezTo>
                    <a:cubicBezTo>
                      <a:pt x="4926" y="1488"/>
                      <a:pt x="4418" y="2854"/>
                      <a:pt x="3935" y="4228"/>
                    </a:cubicBezTo>
                    <a:lnTo>
                      <a:pt x="3935" y="4235"/>
                    </a:lnTo>
                    <a:cubicBezTo>
                      <a:pt x="2666" y="4311"/>
                      <a:pt x="1403" y="4477"/>
                      <a:pt x="156" y="4732"/>
                    </a:cubicBezTo>
                    <a:cubicBezTo>
                      <a:pt x="0" y="4764"/>
                      <a:pt x="11" y="4963"/>
                      <a:pt x="116" y="5041"/>
                    </a:cubicBezTo>
                    <a:cubicBezTo>
                      <a:pt x="668" y="5444"/>
                      <a:pt x="1227" y="5819"/>
                      <a:pt x="1835" y="6133"/>
                    </a:cubicBezTo>
                    <a:cubicBezTo>
                      <a:pt x="2260" y="6354"/>
                      <a:pt x="2818" y="6461"/>
                      <a:pt x="3110" y="6879"/>
                    </a:cubicBezTo>
                    <a:cubicBezTo>
                      <a:pt x="3495" y="7068"/>
                      <a:pt x="3537" y="7338"/>
                      <a:pt x="3234" y="7683"/>
                    </a:cubicBezTo>
                    <a:cubicBezTo>
                      <a:pt x="3110" y="8020"/>
                      <a:pt x="2987" y="8358"/>
                      <a:pt x="2863" y="8694"/>
                    </a:cubicBezTo>
                    <a:lnTo>
                      <a:pt x="2120" y="10713"/>
                    </a:lnTo>
                    <a:cubicBezTo>
                      <a:pt x="2080" y="10820"/>
                      <a:pt x="2180" y="10927"/>
                      <a:pt x="2282" y="10928"/>
                    </a:cubicBezTo>
                    <a:cubicBezTo>
                      <a:pt x="2291" y="10929"/>
                      <a:pt x="2300" y="10929"/>
                      <a:pt x="2308" y="10929"/>
                    </a:cubicBezTo>
                    <a:cubicBezTo>
                      <a:pt x="3257" y="10929"/>
                      <a:pt x="3907" y="9815"/>
                      <a:pt x="4649" y="9338"/>
                    </a:cubicBezTo>
                    <a:cubicBezTo>
                      <a:pt x="5042" y="9085"/>
                      <a:pt x="5389" y="8972"/>
                      <a:pt x="5719" y="8972"/>
                    </a:cubicBezTo>
                    <a:cubicBezTo>
                      <a:pt x="6201" y="8972"/>
                      <a:pt x="6646" y="9214"/>
                      <a:pt x="7142" y="9617"/>
                    </a:cubicBezTo>
                    <a:lnTo>
                      <a:pt x="9121" y="11225"/>
                    </a:lnTo>
                    <a:cubicBezTo>
                      <a:pt x="9157" y="11254"/>
                      <a:pt x="9202" y="11268"/>
                      <a:pt x="9245" y="11268"/>
                    </a:cubicBezTo>
                    <a:cubicBezTo>
                      <a:pt x="9332" y="11268"/>
                      <a:pt x="9414" y="11212"/>
                      <a:pt x="9411" y="11105"/>
                    </a:cubicBezTo>
                    <a:cubicBezTo>
                      <a:pt x="9386" y="9631"/>
                      <a:pt x="9120" y="8171"/>
                      <a:pt x="8621" y="6783"/>
                    </a:cubicBezTo>
                    <a:cubicBezTo>
                      <a:pt x="8638" y="6780"/>
                      <a:pt x="8654" y="6773"/>
                      <a:pt x="8669" y="6764"/>
                    </a:cubicBezTo>
                    <a:cubicBezTo>
                      <a:pt x="9682" y="6130"/>
                      <a:pt x="10626" y="5392"/>
                      <a:pt x="11487" y="4563"/>
                    </a:cubicBezTo>
                    <a:cubicBezTo>
                      <a:pt x="11593" y="4461"/>
                      <a:pt x="11513" y="4273"/>
                      <a:pt x="11369" y="4273"/>
                    </a:cubicBezTo>
                    <a:cubicBezTo>
                      <a:pt x="11368" y="4273"/>
                      <a:pt x="11368" y="4273"/>
                      <a:pt x="11367" y="4273"/>
                    </a:cubicBezTo>
                    <a:cubicBezTo>
                      <a:pt x="11283" y="4273"/>
                      <a:pt x="11199" y="4273"/>
                      <a:pt x="11115" y="4273"/>
                    </a:cubicBezTo>
                    <a:cubicBezTo>
                      <a:pt x="10521" y="4273"/>
                      <a:pt x="9928" y="4262"/>
                      <a:pt x="9337" y="4222"/>
                    </a:cubicBezTo>
                    <a:cubicBezTo>
                      <a:pt x="8430" y="4160"/>
                      <a:pt x="8044" y="4193"/>
                      <a:pt x="7567" y="3353"/>
                    </a:cubicBezTo>
                    <a:cubicBezTo>
                      <a:pt x="6944" y="2257"/>
                      <a:pt x="6457" y="1133"/>
                      <a:pt x="5738" y="81"/>
                    </a:cubicBezTo>
                    <a:cubicBezTo>
                      <a:pt x="5701" y="27"/>
                      <a:pt x="5647" y="1"/>
                      <a:pt x="55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4" name="Google Shape;1244;p15"/>
              <p:cNvSpPr/>
              <p:nvPr/>
            </p:nvSpPr>
            <p:spPr>
              <a:xfrm>
                <a:off x="583575" y="3935925"/>
                <a:ext cx="15025" cy="14300"/>
              </a:xfrm>
              <a:custGeom>
                <a:rect b="b" l="l" r="r" t="t"/>
                <a:pathLst>
                  <a:path extrusionOk="0" h="572" w="601">
                    <a:moveTo>
                      <a:pt x="538" y="1"/>
                    </a:moveTo>
                    <a:cubicBezTo>
                      <a:pt x="528" y="1"/>
                      <a:pt x="517" y="4"/>
                      <a:pt x="508" y="14"/>
                    </a:cubicBezTo>
                    <a:cubicBezTo>
                      <a:pt x="343" y="168"/>
                      <a:pt x="189" y="331"/>
                      <a:pt x="33" y="492"/>
                    </a:cubicBezTo>
                    <a:cubicBezTo>
                      <a:pt x="1" y="525"/>
                      <a:pt x="33" y="572"/>
                      <a:pt x="68" y="572"/>
                    </a:cubicBezTo>
                    <a:cubicBezTo>
                      <a:pt x="78" y="572"/>
                      <a:pt x="89" y="568"/>
                      <a:pt x="98" y="559"/>
                    </a:cubicBezTo>
                    <a:cubicBezTo>
                      <a:pt x="257" y="399"/>
                      <a:pt x="417" y="242"/>
                      <a:pt x="568" y="76"/>
                    </a:cubicBezTo>
                    <a:cubicBezTo>
                      <a:pt x="600" y="44"/>
                      <a:pt x="571" y="1"/>
                      <a:pt x="5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45" name="Google Shape;1245;p15"/>
          <p:cNvGrpSpPr/>
          <p:nvPr/>
        </p:nvGrpSpPr>
        <p:grpSpPr>
          <a:xfrm>
            <a:off x="210553" y="274050"/>
            <a:ext cx="1246797" cy="2066579"/>
            <a:chOff x="242978" y="198400"/>
            <a:chExt cx="1246797" cy="2066579"/>
          </a:xfrm>
        </p:grpSpPr>
        <p:sp>
          <p:nvSpPr>
            <p:cNvPr id="1246" name="Google Shape;1246;p15"/>
            <p:cNvSpPr/>
            <p:nvPr/>
          </p:nvSpPr>
          <p:spPr>
            <a:xfrm>
              <a:off x="242978" y="204354"/>
              <a:ext cx="1191700" cy="2060625"/>
            </a:xfrm>
            <a:custGeom>
              <a:rect b="b" l="l" r="r" t="t"/>
              <a:pathLst>
                <a:path extrusionOk="0" h="82425" w="47668">
                  <a:moveTo>
                    <a:pt x="14235" y="82425"/>
                  </a:moveTo>
                  <a:cubicBezTo>
                    <a:pt x="10043" y="80329"/>
                    <a:pt x="8166" y="75058"/>
                    <a:pt x="6520" y="70669"/>
                  </a:cubicBezTo>
                  <a:cubicBezTo>
                    <a:pt x="3797" y="63408"/>
                    <a:pt x="-821" y="55935"/>
                    <a:pt x="274" y="48258"/>
                  </a:cubicBezTo>
                  <a:cubicBezTo>
                    <a:pt x="1235" y="41524"/>
                    <a:pt x="6828" y="36149"/>
                    <a:pt x="8357" y="29521"/>
                  </a:cubicBezTo>
                  <a:cubicBezTo>
                    <a:pt x="9461" y="24734"/>
                    <a:pt x="6733" y="18912"/>
                    <a:pt x="9459" y="14825"/>
                  </a:cubicBezTo>
                  <a:cubicBezTo>
                    <a:pt x="16727" y="3927"/>
                    <a:pt x="43519" y="-6785"/>
                    <a:pt x="47668" y="564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5"/>
            <p:cNvSpPr/>
            <p:nvPr/>
          </p:nvSpPr>
          <p:spPr>
            <a:xfrm>
              <a:off x="1434675" y="198400"/>
              <a:ext cx="55100" cy="156125"/>
            </a:xfrm>
            <a:custGeom>
              <a:rect b="b" l="l" r="r" t="t"/>
              <a:pathLst>
                <a:path extrusionOk="0" h="6245" w="2204">
                  <a:moveTo>
                    <a:pt x="0" y="6245"/>
                  </a:moveTo>
                  <a:cubicBezTo>
                    <a:pt x="1325" y="4479"/>
                    <a:pt x="1217" y="1974"/>
                    <a:pt x="2204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15"/>
            <p:cNvSpPr/>
            <p:nvPr/>
          </p:nvSpPr>
          <p:spPr>
            <a:xfrm>
              <a:off x="1315275" y="345350"/>
              <a:ext cx="128575" cy="10425"/>
            </a:xfrm>
            <a:custGeom>
              <a:rect b="b" l="l" r="r" t="t"/>
              <a:pathLst>
                <a:path extrusionOk="0" h="417" w="5143">
                  <a:moveTo>
                    <a:pt x="0" y="0"/>
                  </a:moveTo>
                  <a:cubicBezTo>
                    <a:pt x="1667" y="417"/>
                    <a:pt x="3424" y="367"/>
                    <a:pt x="5143" y="367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What is </a:t>
            </a:r>
            <a:r>
              <a:rPr lang="en">
                <a:highlight>
                  <a:schemeClr val="dk2"/>
                </a:highlight>
              </a:rPr>
              <a:t>Performance Testing?</a:t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570" name="Google Shape;570;p25"/>
          <p:cNvSpPr txBox="1"/>
          <p:nvPr>
            <p:ph idx="1" type="subTitle"/>
          </p:nvPr>
        </p:nvSpPr>
        <p:spPr>
          <a:xfrm>
            <a:off x="402717" y="1801486"/>
            <a:ext cx="37998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 non-functional method to measure a system's speed, responsiveness, and stability under a specific workload.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This covers both unit/API testing and full system testing.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71" name="Google Shape;571;p25"/>
          <p:cNvSpPr txBox="1"/>
          <p:nvPr>
            <p:ph idx="2" type="subTitle"/>
          </p:nvPr>
        </p:nvSpPr>
        <p:spPr>
          <a:xfrm>
            <a:off x="3644775" y="3436500"/>
            <a:ext cx="53340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Evaluate application output, processing speed, and response times.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Measure resource usage (CPU, memory, bandwidth).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Determine the maximum concurrent users and find bottlenecks.</a:t>
            </a:r>
            <a:endParaRPr/>
          </a:p>
        </p:txBody>
      </p:sp>
      <p:sp>
        <p:nvSpPr>
          <p:cNvPr id="572" name="Google Shape;572;p25"/>
          <p:cNvSpPr txBox="1"/>
          <p:nvPr>
            <p:ph idx="3" type="subTitle"/>
          </p:nvPr>
        </p:nvSpPr>
        <p:spPr>
          <a:xfrm>
            <a:off x="402717" y="1228786"/>
            <a:ext cx="3799800" cy="572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What is it?</a:t>
            </a:r>
            <a:endParaRPr/>
          </a:p>
        </p:txBody>
      </p:sp>
      <p:sp>
        <p:nvSpPr>
          <p:cNvPr id="573" name="Google Shape;573;p25"/>
          <p:cNvSpPr txBox="1"/>
          <p:nvPr>
            <p:ph idx="4" type="subTitle"/>
          </p:nvPr>
        </p:nvSpPr>
        <p:spPr>
          <a:xfrm>
            <a:off x="3644775" y="2863800"/>
            <a:ext cx="5334000" cy="572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Primary Goals</a:t>
            </a:r>
            <a:endParaRPr/>
          </a:p>
        </p:txBody>
      </p:sp>
      <p:grpSp>
        <p:nvGrpSpPr>
          <p:cNvPr id="574" name="Google Shape;574;p25"/>
          <p:cNvGrpSpPr/>
          <p:nvPr/>
        </p:nvGrpSpPr>
        <p:grpSpPr>
          <a:xfrm rot="973679">
            <a:off x="4268563" y="1592146"/>
            <a:ext cx="995082" cy="828315"/>
            <a:chOff x="5934650" y="1760250"/>
            <a:chExt cx="790465" cy="657990"/>
          </a:xfrm>
        </p:grpSpPr>
        <p:sp>
          <p:nvSpPr>
            <p:cNvPr id="575" name="Google Shape;575;p25"/>
            <p:cNvSpPr/>
            <p:nvPr/>
          </p:nvSpPr>
          <p:spPr>
            <a:xfrm>
              <a:off x="5934650" y="1760250"/>
              <a:ext cx="680239" cy="657990"/>
            </a:xfrm>
            <a:custGeom>
              <a:rect b="b" l="l" r="r" t="t"/>
              <a:pathLst>
                <a:path extrusionOk="0" h="27554" w="26453">
                  <a:moveTo>
                    <a:pt x="0" y="0"/>
                  </a:moveTo>
                  <a:cubicBezTo>
                    <a:pt x="5035" y="0"/>
                    <a:pt x="12077" y="273"/>
                    <a:pt x="14329" y="4776"/>
                  </a:cubicBezTo>
                  <a:cubicBezTo>
                    <a:pt x="15184" y="6487"/>
                    <a:pt x="11850" y="10677"/>
                    <a:pt x="10655" y="9184"/>
                  </a:cubicBezTo>
                  <a:cubicBezTo>
                    <a:pt x="9125" y="7272"/>
                    <a:pt x="15729" y="8275"/>
                    <a:pt x="18003" y="9184"/>
                  </a:cubicBezTo>
                  <a:cubicBezTo>
                    <a:pt x="24262" y="11685"/>
                    <a:pt x="26453" y="20814"/>
                    <a:pt x="26453" y="27554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5"/>
            <p:cNvSpPr/>
            <p:nvPr/>
          </p:nvSpPr>
          <p:spPr>
            <a:xfrm>
              <a:off x="6614915" y="2301725"/>
              <a:ext cx="110200" cy="110200"/>
            </a:xfrm>
            <a:custGeom>
              <a:rect b="b" l="l" r="r" t="t"/>
              <a:pathLst>
                <a:path extrusionOk="0" h="4408" w="4408">
                  <a:moveTo>
                    <a:pt x="0" y="4408"/>
                  </a:moveTo>
                  <a:cubicBezTo>
                    <a:pt x="1662" y="3161"/>
                    <a:pt x="3904" y="2016"/>
                    <a:pt x="4408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5"/>
            <p:cNvSpPr/>
            <p:nvPr/>
          </p:nvSpPr>
          <p:spPr>
            <a:xfrm>
              <a:off x="6504685" y="2329265"/>
              <a:ext cx="119400" cy="82675"/>
            </a:xfrm>
            <a:custGeom>
              <a:rect b="b" l="l" r="r" t="t"/>
              <a:pathLst>
                <a:path extrusionOk="0" h="3307" w="4776">
                  <a:moveTo>
                    <a:pt x="4776" y="3307"/>
                  </a:moveTo>
                  <a:cubicBezTo>
                    <a:pt x="3044" y="2441"/>
                    <a:pt x="1369" y="1369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3865ffe1af3_0_28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000"/>
              <a:t>Getting Started with JMeter</a:t>
            </a:r>
            <a:endParaRPr sz="2000">
              <a:highlight>
                <a:schemeClr val="dk2"/>
              </a:highlight>
            </a:endParaRPr>
          </a:p>
        </p:txBody>
      </p:sp>
      <p:sp>
        <p:nvSpPr>
          <p:cNvPr id="1254" name="Google Shape;1254;g3865ffe1af3_0_280"/>
          <p:cNvSpPr txBox="1"/>
          <p:nvPr>
            <p:ph idx="2" type="subTitle"/>
          </p:nvPr>
        </p:nvSpPr>
        <p:spPr>
          <a:xfrm>
            <a:off x="924225" y="881250"/>
            <a:ext cx="7181700" cy="12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en" sz="1300">
                <a:solidFill>
                  <a:srgbClr val="000000"/>
                </a:solidFill>
              </a:rPr>
              <a:t>Prerequisites:</a:t>
            </a:r>
            <a:endParaRPr b="1" sz="1300">
              <a:solidFill>
                <a:srgbClr val="000000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</a:pPr>
            <a:r>
              <a:rPr lang="en" sz="1300">
                <a:solidFill>
                  <a:srgbClr val="000000"/>
                </a:solidFill>
              </a:rPr>
              <a:t>Java is required: Verify via command </a:t>
            </a:r>
            <a:r>
              <a:rPr lang="en" sz="1300">
                <a:solidFill>
                  <a:srgbClr val="795DA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java</a:t>
            </a:r>
            <a:r>
              <a:rPr lang="en" sz="1300">
                <a:solidFill>
                  <a:srgbClr val="000000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-version</a:t>
            </a:r>
            <a:endParaRPr sz="1300">
              <a:solidFill>
                <a:srgbClr val="000000"/>
              </a:solidFill>
              <a:highlight>
                <a:srgbClr val="F5F5F5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</a:pPr>
            <a:r>
              <a:rPr lang="en" sz="1300">
                <a:solidFill>
                  <a:srgbClr val="000000"/>
                </a:solidFill>
              </a:rPr>
              <a:t>If you see "command not found" or "not recognized", please install the </a:t>
            </a:r>
            <a:r>
              <a:rPr lang="en" sz="1200">
                <a:solidFill>
                  <a:srgbClr val="0088CC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Java JDK</a:t>
            </a:r>
            <a:r>
              <a:rPr lang="en" sz="1300">
                <a:solidFill>
                  <a:srgbClr val="000000"/>
                </a:solidFill>
              </a:rPr>
              <a:t> first.</a:t>
            </a:r>
            <a:endParaRPr sz="1300">
              <a:solidFill>
                <a:srgbClr val="000000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</a:pPr>
            <a:r>
              <a:rPr lang="en" sz="1300">
                <a:solidFill>
                  <a:srgbClr val="000000"/>
                </a:solidFill>
              </a:rPr>
              <a:t>OS: Cross-platform (Windows, macOS, Linux).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en" sz="1300">
                <a:solidFill>
                  <a:srgbClr val="000000"/>
                </a:solidFill>
              </a:rPr>
              <a:t>Installation:</a:t>
            </a:r>
            <a:endParaRPr sz="1300">
              <a:solidFill>
                <a:srgbClr val="000000"/>
              </a:solidFill>
            </a:endParaRPr>
          </a:p>
        </p:txBody>
      </p:sp>
      <p:sp>
        <p:nvSpPr>
          <p:cNvPr id="1255" name="Google Shape;1255;g3865ffe1af3_0_280"/>
          <p:cNvSpPr/>
          <p:nvPr/>
        </p:nvSpPr>
        <p:spPr>
          <a:xfrm>
            <a:off x="8430775" y="-92925"/>
            <a:ext cx="314505" cy="772588"/>
          </a:xfrm>
          <a:custGeom>
            <a:rect b="b" l="l" r="r" t="t"/>
            <a:pathLst>
              <a:path extrusionOk="0" h="15368" w="6256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6" name="Google Shape;1256;g3865ffe1af3_0_280"/>
          <p:cNvGrpSpPr/>
          <p:nvPr/>
        </p:nvGrpSpPr>
        <p:grpSpPr>
          <a:xfrm>
            <a:off x="5106475" y="1762918"/>
            <a:ext cx="296295" cy="630582"/>
            <a:chOff x="3650050" y="3013043"/>
            <a:chExt cx="296295" cy="630582"/>
          </a:xfrm>
        </p:grpSpPr>
        <p:sp>
          <p:nvSpPr>
            <p:cNvPr id="1257" name="Google Shape;1257;g3865ffe1af3_0_280"/>
            <p:cNvSpPr/>
            <p:nvPr/>
          </p:nvSpPr>
          <p:spPr>
            <a:xfrm>
              <a:off x="3650050" y="3120075"/>
              <a:ext cx="105625" cy="404150"/>
            </a:xfrm>
            <a:custGeom>
              <a:rect b="b" l="l" r="r" t="t"/>
              <a:pathLst>
                <a:path extrusionOk="0" h="16166" w="4225">
                  <a:moveTo>
                    <a:pt x="0" y="0"/>
                  </a:moveTo>
                  <a:cubicBezTo>
                    <a:pt x="3194" y="4563"/>
                    <a:pt x="1361" y="11389"/>
                    <a:pt x="4225" y="1616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g3865ffe1af3_0_280"/>
            <p:cNvSpPr/>
            <p:nvPr/>
          </p:nvSpPr>
          <p:spPr>
            <a:xfrm>
              <a:off x="3797000" y="3597700"/>
              <a:ext cx="27550" cy="45925"/>
            </a:xfrm>
            <a:custGeom>
              <a:rect b="b" l="l" r="r" t="t"/>
              <a:pathLst>
                <a:path extrusionOk="0" h="1837" w="1102">
                  <a:moveTo>
                    <a:pt x="0" y="0"/>
                  </a:moveTo>
                  <a:cubicBezTo>
                    <a:pt x="505" y="505"/>
                    <a:pt x="876" y="1160"/>
                    <a:pt x="1102" y="1837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g3865ffe1af3_0_280"/>
            <p:cNvSpPr/>
            <p:nvPr/>
          </p:nvSpPr>
          <p:spPr>
            <a:xfrm rot="750535">
              <a:off x="3798200" y="3019685"/>
              <a:ext cx="105629" cy="404166"/>
            </a:xfrm>
            <a:custGeom>
              <a:rect b="b" l="l" r="r" t="t"/>
              <a:pathLst>
                <a:path extrusionOk="0" h="16166" w="4225">
                  <a:moveTo>
                    <a:pt x="0" y="0"/>
                  </a:moveTo>
                  <a:cubicBezTo>
                    <a:pt x="3194" y="4563"/>
                    <a:pt x="1361" y="11389"/>
                    <a:pt x="4225" y="1616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g3865ffe1af3_0_280"/>
            <p:cNvSpPr/>
            <p:nvPr/>
          </p:nvSpPr>
          <p:spPr>
            <a:xfrm rot="750535">
              <a:off x="3877918" y="3513598"/>
              <a:ext cx="27551" cy="45927"/>
            </a:xfrm>
            <a:custGeom>
              <a:rect b="b" l="l" r="r" t="t"/>
              <a:pathLst>
                <a:path extrusionOk="0" h="1837" w="1102">
                  <a:moveTo>
                    <a:pt x="0" y="0"/>
                  </a:moveTo>
                  <a:cubicBezTo>
                    <a:pt x="505" y="505"/>
                    <a:pt x="876" y="1160"/>
                    <a:pt x="1102" y="1837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1" name="Google Shape;1261;g3865ffe1af3_0_280"/>
          <p:cNvGrpSpPr/>
          <p:nvPr/>
        </p:nvGrpSpPr>
        <p:grpSpPr>
          <a:xfrm rot="10800000">
            <a:off x="-228867" y="359228"/>
            <a:ext cx="1153088" cy="1153077"/>
            <a:chOff x="7142934" y="1369624"/>
            <a:chExt cx="1501026" cy="1501011"/>
          </a:xfrm>
        </p:grpSpPr>
        <p:sp>
          <p:nvSpPr>
            <p:cNvPr id="1262" name="Google Shape;1262;g3865ffe1af3_0_280"/>
            <p:cNvSpPr/>
            <p:nvPr/>
          </p:nvSpPr>
          <p:spPr>
            <a:xfrm rot="-1727443">
              <a:off x="7432993" y="1702004"/>
              <a:ext cx="1050224" cy="85715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63" name="Google Shape;1263;g3865ffe1af3_0_280"/>
            <p:cNvGrpSpPr/>
            <p:nvPr/>
          </p:nvGrpSpPr>
          <p:grpSpPr>
            <a:xfrm rot="-8099849">
              <a:off x="7422585" y="1529612"/>
              <a:ext cx="941724" cy="1181037"/>
              <a:chOff x="6671100" y="3786900"/>
              <a:chExt cx="586825" cy="735950"/>
            </a:xfrm>
          </p:grpSpPr>
          <p:sp>
            <p:nvSpPr>
              <p:cNvPr id="1264" name="Google Shape;1264;g3865ffe1af3_0_280"/>
              <p:cNvSpPr/>
              <p:nvPr/>
            </p:nvSpPr>
            <p:spPr>
              <a:xfrm>
                <a:off x="6671100" y="3786900"/>
                <a:ext cx="586825" cy="735950"/>
              </a:xfrm>
              <a:custGeom>
                <a:rect b="b" l="l" r="r" t="t"/>
                <a:pathLst>
                  <a:path extrusionOk="0" h="29438" w="23473">
                    <a:moveTo>
                      <a:pt x="8387" y="307"/>
                    </a:moveTo>
                    <a:cubicBezTo>
                      <a:pt x="8261" y="835"/>
                      <a:pt x="8125" y="1359"/>
                      <a:pt x="7987" y="1883"/>
                    </a:cubicBezTo>
                    <a:cubicBezTo>
                      <a:pt x="7974" y="1875"/>
                      <a:pt x="7960" y="1869"/>
                      <a:pt x="7947" y="1866"/>
                    </a:cubicBezTo>
                    <a:cubicBezTo>
                      <a:pt x="7798" y="1834"/>
                      <a:pt x="7648" y="1818"/>
                      <a:pt x="7499" y="1818"/>
                    </a:cubicBezTo>
                    <a:cubicBezTo>
                      <a:pt x="6977" y="1818"/>
                      <a:pt x="6473" y="2012"/>
                      <a:pt x="6095" y="2368"/>
                    </a:cubicBezTo>
                    <a:cubicBezTo>
                      <a:pt x="6250" y="1730"/>
                      <a:pt x="6463" y="1102"/>
                      <a:pt x="6862" y="725"/>
                    </a:cubicBezTo>
                    <a:lnTo>
                      <a:pt x="6862" y="726"/>
                    </a:lnTo>
                    <a:cubicBezTo>
                      <a:pt x="7316" y="465"/>
                      <a:pt x="7834" y="337"/>
                      <a:pt x="8387" y="307"/>
                    </a:cubicBezTo>
                    <a:close/>
                    <a:moveTo>
                      <a:pt x="7487" y="2035"/>
                    </a:moveTo>
                    <a:cubicBezTo>
                      <a:pt x="7620" y="2035"/>
                      <a:pt x="7754" y="2048"/>
                      <a:pt x="7890" y="2075"/>
                    </a:cubicBezTo>
                    <a:cubicBezTo>
                      <a:pt x="7897" y="2075"/>
                      <a:pt x="7904" y="2076"/>
                      <a:pt x="7912" y="2076"/>
                    </a:cubicBezTo>
                    <a:cubicBezTo>
                      <a:pt x="7919" y="2076"/>
                      <a:pt x="7927" y="2075"/>
                      <a:pt x="7934" y="2075"/>
                    </a:cubicBezTo>
                    <a:lnTo>
                      <a:pt x="7934" y="2075"/>
                    </a:lnTo>
                    <a:cubicBezTo>
                      <a:pt x="7608" y="3286"/>
                      <a:pt x="7252" y="4492"/>
                      <a:pt x="6890" y="5697"/>
                    </a:cubicBezTo>
                    <a:cubicBezTo>
                      <a:pt x="6871" y="5681"/>
                      <a:pt x="6847" y="5672"/>
                      <a:pt x="6823" y="5670"/>
                    </a:cubicBezTo>
                    <a:cubicBezTo>
                      <a:pt x="6787" y="5669"/>
                      <a:pt x="6751" y="5668"/>
                      <a:pt x="6714" y="5668"/>
                    </a:cubicBezTo>
                    <a:cubicBezTo>
                      <a:pt x="6198" y="5668"/>
                      <a:pt x="5669" y="5795"/>
                      <a:pt x="5214" y="6046"/>
                    </a:cubicBezTo>
                    <a:lnTo>
                      <a:pt x="5802" y="3729"/>
                    </a:lnTo>
                    <a:cubicBezTo>
                      <a:pt x="5881" y="3413"/>
                      <a:pt x="5950" y="3026"/>
                      <a:pt x="6036" y="2631"/>
                    </a:cubicBezTo>
                    <a:cubicBezTo>
                      <a:pt x="6436" y="2253"/>
                      <a:pt x="6943" y="2035"/>
                      <a:pt x="7487" y="2035"/>
                    </a:cubicBezTo>
                    <a:close/>
                    <a:moveTo>
                      <a:pt x="6833" y="5885"/>
                    </a:moveTo>
                    <a:cubicBezTo>
                      <a:pt x="6304" y="7642"/>
                      <a:pt x="5762" y="9395"/>
                      <a:pt x="5277" y="11158"/>
                    </a:cubicBezTo>
                    <a:cubicBezTo>
                      <a:pt x="4281" y="14780"/>
                      <a:pt x="3290" y="18414"/>
                      <a:pt x="2420" y="22070"/>
                    </a:cubicBezTo>
                    <a:cubicBezTo>
                      <a:pt x="1779" y="22152"/>
                      <a:pt x="1226" y="22397"/>
                      <a:pt x="915" y="22939"/>
                    </a:cubicBezTo>
                    <a:cubicBezTo>
                      <a:pt x="982" y="22700"/>
                      <a:pt x="1044" y="22456"/>
                      <a:pt x="1111" y="22215"/>
                    </a:cubicBezTo>
                    <a:cubicBezTo>
                      <a:pt x="1419" y="21916"/>
                      <a:pt x="1728" y="21618"/>
                      <a:pt x="2028" y="21310"/>
                    </a:cubicBezTo>
                    <a:cubicBezTo>
                      <a:pt x="2060" y="21277"/>
                      <a:pt x="2028" y="21231"/>
                      <a:pt x="1992" y="21231"/>
                    </a:cubicBezTo>
                    <a:cubicBezTo>
                      <a:pt x="1982" y="21231"/>
                      <a:pt x="1971" y="21235"/>
                      <a:pt x="1961" y="21245"/>
                    </a:cubicBezTo>
                    <a:cubicBezTo>
                      <a:pt x="1687" y="21511"/>
                      <a:pt x="1420" y="21785"/>
                      <a:pt x="1153" y="22058"/>
                    </a:cubicBezTo>
                    <a:cubicBezTo>
                      <a:pt x="1258" y="21672"/>
                      <a:pt x="1357" y="21283"/>
                      <a:pt x="1460" y="20896"/>
                    </a:cubicBezTo>
                    <a:cubicBezTo>
                      <a:pt x="1725" y="20558"/>
                      <a:pt x="2016" y="20241"/>
                      <a:pt x="2330" y="19947"/>
                    </a:cubicBezTo>
                    <a:cubicBezTo>
                      <a:pt x="2369" y="19911"/>
                      <a:pt x="2333" y="19859"/>
                      <a:pt x="2292" y="19859"/>
                    </a:cubicBezTo>
                    <a:cubicBezTo>
                      <a:pt x="2280" y="19859"/>
                      <a:pt x="2268" y="19863"/>
                      <a:pt x="2257" y="19873"/>
                    </a:cubicBezTo>
                    <a:cubicBezTo>
                      <a:pt x="1986" y="20100"/>
                      <a:pt x="1741" y="20359"/>
                      <a:pt x="1527" y="20641"/>
                    </a:cubicBezTo>
                    <a:cubicBezTo>
                      <a:pt x="1634" y="20231"/>
                      <a:pt x="1739" y="19822"/>
                      <a:pt x="1844" y="19412"/>
                    </a:cubicBezTo>
                    <a:cubicBezTo>
                      <a:pt x="2174" y="19044"/>
                      <a:pt x="2526" y="18696"/>
                      <a:pt x="2899" y="18373"/>
                    </a:cubicBezTo>
                    <a:cubicBezTo>
                      <a:pt x="2931" y="18345"/>
                      <a:pt x="2902" y="18295"/>
                      <a:pt x="2868" y="18295"/>
                    </a:cubicBezTo>
                    <a:cubicBezTo>
                      <a:pt x="2861" y="18295"/>
                      <a:pt x="2854" y="18297"/>
                      <a:pt x="2847" y="18303"/>
                    </a:cubicBezTo>
                    <a:cubicBezTo>
                      <a:pt x="2501" y="18567"/>
                      <a:pt x="2184" y="18867"/>
                      <a:pt x="1900" y="19197"/>
                    </a:cubicBezTo>
                    <a:cubicBezTo>
                      <a:pt x="2010" y="18770"/>
                      <a:pt x="2115" y="18341"/>
                      <a:pt x="2222" y="17912"/>
                    </a:cubicBezTo>
                    <a:cubicBezTo>
                      <a:pt x="2547" y="17560"/>
                      <a:pt x="2872" y="17214"/>
                      <a:pt x="3234" y="16895"/>
                    </a:cubicBezTo>
                    <a:cubicBezTo>
                      <a:pt x="3273" y="16863"/>
                      <a:pt x="3237" y="16814"/>
                      <a:pt x="3196" y="16814"/>
                    </a:cubicBezTo>
                    <a:cubicBezTo>
                      <a:pt x="3186" y="16814"/>
                      <a:pt x="3174" y="16817"/>
                      <a:pt x="3164" y="16825"/>
                    </a:cubicBezTo>
                    <a:cubicBezTo>
                      <a:pt x="2844" y="17083"/>
                      <a:pt x="2547" y="17370"/>
                      <a:pt x="2281" y="17683"/>
                    </a:cubicBezTo>
                    <a:cubicBezTo>
                      <a:pt x="2383" y="17273"/>
                      <a:pt x="2485" y="16863"/>
                      <a:pt x="2587" y="16454"/>
                    </a:cubicBezTo>
                    <a:cubicBezTo>
                      <a:pt x="2949" y="16127"/>
                      <a:pt x="3304" y="15796"/>
                      <a:pt x="3656" y="15458"/>
                    </a:cubicBezTo>
                    <a:cubicBezTo>
                      <a:pt x="3687" y="15428"/>
                      <a:pt x="3659" y="15387"/>
                      <a:pt x="3626" y="15387"/>
                    </a:cubicBezTo>
                    <a:cubicBezTo>
                      <a:pt x="3616" y="15387"/>
                      <a:pt x="3606" y="15391"/>
                      <a:pt x="3598" y="15399"/>
                    </a:cubicBezTo>
                    <a:cubicBezTo>
                      <a:pt x="3268" y="15697"/>
                      <a:pt x="2944" y="16001"/>
                      <a:pt x="2624" y="16309"/>
                    </a:cubicBezTo>
                    <a:cubicBezTo>
                      <a:pt x="2723" y="15914"/>
                      <a:pt x="2820" y="15520"/>
                      <a:pt x="2920" y="15126"/>
                    </a:cubicBezTo>
                    <a:cubicBezTo>
                      <a:pt x="3280" y="14764"/>
                      <a:pt x="3641" y="14401"/>
                      <a:pt x="3991" y="14030"/>
                    </a:cubicBezTo>
                    <a:cubicBezTo>
                      <a:pt x="4018" y="14002"/>
                      <a:pt x="3993" y="13963"/>
                      <a:pt x="3963" y="13963"/>
                    </a:cubicBezTo>
                    <a:cubicBezTo>
                      <a:pt x="3954" y="13963"/>
                      <a:pt x="3945" y="13967"/>
                      <a:pt x="3937" y="13976"/>
                    </a:cubicBezTo>
                    <a:cubicBezTo>
                      <a:pt x="3604" y="14305"/>
                      <a:pt x="3279" y="14643"/>
                      <a:pt x="2955" y="14983"/>
                    </a:cubicBezTo>
                    <a:cubicBezTo>
                      <a:pt x="3038" y="14654"/>
                      <a:pt x="3119" y="14326"/>
                      <a:pt x="3202" y="13999"/>
                    </a:cubicBezTo>
                    <a:cubicBezTo>
                      <a:pt x="3206" y="14019"/>
                      <a:pt x="3223" y="14031"/>
                      <a:pt x="3241" y="14031"/>
                    </a:cubicBezTo>
                    <a:cubicBezTo>
                      <a:pt x="3253" y="14031"/>
                      <a:pt x="3266" y="14025"/>
                      <a:pt x="3274" y="14014"/>
                    </a:cubicBezTo>
                    <a:cubicBezTo>
                      <a:pt x="3615" y="13526"/>
                      <a:pt x="4013" y="13081"/>
                      <a:pt x="4463" y="12691"/>
                    </a:cubicBezTo>
                    <a:cubicBezTo>
                      <a:pt x="4494" y="12663"/>
                      <a:pt x="4466" y="12623"/>
                      <a:pt x="4433" y="12623"/>
                    </a:cubicBezTo>
                    <a:cubicBezTo>
                      <a:pt x="4424" y="12623"/>
                      <a:pt x="4414" y="12626"/>
                      <a:pt x="4406" y="12634"/>
                    </a:cubicBezTo>
                    <a:cubicBezTo>
                      <a:pt x="3942" y="13016"/>
                      <a:pt x="3539" y="13467"/>
                      <a:pt x="3209" y="13971"/>
                    </a:cubicBezTo>
                    <a:cubicBezTo>
                      <a:pt x="3328" y="13489"/>
                      <a:pt x="3449" y="13010"/>
                      <a:pt x="3570" y="12530"/>
                    </a:cubicBezTo>
                    <a:cubicBezTo>
                      <a:pt x="3574" y="12527"/>
                      <a:pt x="3578" y="12527"/>
                      <a:pt x="3580" y="12522"/>
                    </a:cubicBezTo>
                    <a:cubicBezTo>
                      <a:pt x="3897" y="12022"/>
                      <a:pt x="4276" y="11591"/>
                      <a:pt x="4747" y="11231"/>
                    </a:cubicBezTo>
                    <a:cubicBezTo>
                      <a:pt x="4788" y="11199"/>
                      <a:pt x="4764" y="11136"/>
                      <a:pt x="4724" y="11136"/>
                    </a:cubicBezTo>
                    <a:cubicBezTo>
                      <a:pt x="4716" y="11136"/>
                      <a:pt x="4707" y="11139"/>
                      <a:pt x="4697" y="11145"/>
                    </a:cubicBezTo>
                    <a:cubicBezTo>
                      <a:pt x="4262" y="11440"/>
                      <a:pt x="3899" y="11829"/>
                      <a:pt x="3633" y="12281"/>
                    </a:cubicBezTo>
                    <a:cubicBezTo>
                      <a:pt x="3653" y="12198"/>
                      <a:pt x="3672" y="12117"/>
                      <a:pt x="3695" y="12034"/>
                    </a:cubicBezTo>
                    <a:cubicBezTo>
                      <a:pt x="3802" y="11612"/>
                      <a:pt x="3908" y="11190"/>
                      <a:pt x="4017" y="10767"/>
                    </a:cubicBezTo>
                    <a:cubicBezTo>
                      <a:pt x="4409" y="10464"/>
                      <a:pt x="4767" y="10119"/>
                      <a:pt x="5085" y="9738"/>
                    </a:cubicBezTo>
                    <a:cubicBezTo>
                      <a:pt x="5113" y="9703"/>
                      <a:pt x="5083" y="9657"/>
                      <a:pt x="5050" y="9657"/>
                    </a:cubicBezTo>
                    <a:cubicBezTo>
                      <a:pt x="5039" y="9657"/>
                      <a:pt x="5029" y="9662"/>
                      <a:pt x="5019" y="9672"/>
                    </a:cubicBezTo>
                    <a:cubicBezTo>
                      <a:pt x="4718" y="10002"/>
                      <a:pt x="4396" y="10313"/>
                      <a:pt x="4058" y="10603"/>
                    </a:cubicBezTo>
                    <a:cubicBezTo>
                      <a:pt x="4162" y="10193"/>
                      <a:pt x="4265" y="9784"/>
                      <a:pt x="4369" y="9376"/>
                    </a:cubicBezTo>
                    <a:cubicBezTo>
                      <a:pt x="4755" y="9008"/>
                      <a:pt x="5139" y="8639"/>
                      <a:pt x="5521" y="8270"/>
                    </a:cubicBezTo>
                    <a:cubicBezTo>
                      <a:pt x="5555" y="8237"/>
                      <a:pt x="5523" y="8192"/>
                      <a:pt x="5487" y="8192"/>
                    </a:cubicBezTo>
                    <a:cubicBezTo>
                      <a:pt x="5476" y="8192"/>
                      <a:pt x="5466" y="8196"/>
                      <a:pt x="5456" y="8204"/>
                    </a:cubicBezTo>
                    <a:cubicBezTo>
                      <a:pt x="5100" y="8523"/>
                      <a:pt x="4756" y="8853"/>
                      <a:pt x="4417" y="9188"/>
                    </a:cubicBezTo>
                    <a:cubicBezTo>
                      <a:pt x="4525" y="8762"/>
                      <a:pt x="4632" y="8335"/>
                      <a:pt x="4740" y="7910"/>
                    </a:cubicBezTo>
                    <a:cubicBezTo>
                      <a:pt x="4920" y="7745"/>
                      <a:pt x="5175" y="7564"/>
                      <a:pt x="5241" y="7506"/>
                    </a:cubicBezTo>
                    <a:cubicBezTo>
                      <a:pt x="5478" y="7301"/>
                      <a:pt x="5711" y="7092"/>
                      <a:pt x="5940" y="6877"/>
                    </a:cubicBezTo>
                    <a:cubicBezTo>
                      <a:pt x="5972" y="6847"/>
                      <a:pt x="5942" y="6805"/>
                      <a:pt x="5908" y="6805"/>
                    </a:cubicBezTo>
                    <a:cubicBezTo>
                      <a:pt x="5898" y="6805"/>
                      <a:pt x="5888" y="6808"/>
                      <a:pt x="5878" y="6816"/>
                    </a:cubicBezTo>
                    <a:cubicBezTo>
                      <a:pt x="5540" y="7093"/>
                      <a:pt x="5214" y="7382"/>
                      <a:pt x="4892" y="7675"/>
                    </a:cubicBezTo>
                    <a:cubicBezTo>
                      <a:pt x="4863" y="7701"/>
                      <a:pt x="4822" y="7731"/>
                      <a:pt x="4779" y="7764"/>
                    </a:cubicBezTo>
                    <a:cubicBezTo>
                      <a:pt x="4863" y="7427"/>
                      <a:pt x="4949" y="7090"/>
                      <a:pt x="5034" y="6754"/>
                    </a:cubicBezTo>
                    <a:cubicBezTo>
                      <a:pt x="5137" y="6677"/>
                      <a:pt x="5245" y="6609"/>
                      <a:pt x="5357" y="6548"/>
                    </a:cubicBezTo>
                    <a:cubicBezTo>
                      <a:pt x="5393" y="6529"/>
                      <a:pt x="5370" y="6482"/>
                      <a:pt x="5338" y="6482"/>
                    </a:cubicBezTo>
                    <a:cubicBezTo>
                      <a:pt x="5333" y="6482"/>
                      <a:pt x="5327" y="6484"/>
                      <a:pt x="5322" y="6486"/>
                    </a:cubicBezTo>
                    <a:cubicBezTo>
                      <a:pt x="5233" y="6529"/>
                      <a:pt x="5147" y="6577"/>
                      <a:pt x="5065" y="6633"/>
                    </a:cubicBezTo>
                    <a:cubicBezTo>
                      <a:pt x="5077" y="6588"/>
                      <a:pt x="5088" y="6542"/>
                      <a:pt x="5099" y="6497"/>
                    </a:cubicBezTo>
                    <a:lnTo>
                      <a:pt x="5156" y="6274"/>
                    </a:lnTo>
                    <a:cubicBezTo>
                      <a:pt x="5693" y="6030"/>
                      <a:pt x="6215" y="5893"/>
                      <a:pt x="6823" y="5887"/>
                    </a:cubicBezTo>
                    <a:cubicBezTo>
                      <a:pt x="6827" y="5887"/>
                      <a:pt x="6830" y="5885"/>
                      <a:pt x="6833" y="5885"/>
                    </a:cubicBezTo>
                    <a:close/>
                    <a:moveTo>
                      <a:pt x="8670" y="300"/>
                    </a:moveTo>
                    <a:cubicBezTo>
                      <a:pt x="10621" y="300"/>
                      <a:pt x="12949" y="1355"/>
                      <a:pt x="14509" y="1855"/>
                    </a:cubicBezTo>
                    <a:cubicBezTo>
                      <a:pt x="16740" y="2569"/>
                      <a:pt x="18976" y="3240"/>
                      <a:pt x="21317" y="3468"/>
                    </a:cubicBezTo>
                    <a:cubicBezTo>
                      <a:pt x="19406" y="10447"/>
                      <a:pt x="17660" y="17613"/>
                      <a:pt x="16775" y="24804"/>
                    </a:cubicBezTo>
                    <a:cubicBezTo>
                      <a:pt x="13079" y="24015"/>
                      <a:pt x="9383" y="23228"/>
                      <a:pt x="5685" y="22443"/>
                    </a:cubicBezTo>
                    <a:cubicBezTo>
                      <a:pt x="4958" y="22290"/>
                      <a:pt x="3919" y="22039"/>
                      <a:pt x="2972" y="22039"/>
                    </a:cubicBezTo>
                    <a:cubicBezTo>
                      <a:pt x="2848" y="22039"/>
                      <a:pt x="2725" y="22043"/>
                      <a:pt x="2605" y="22053"/>
                    </a:cubicBezTo>
                    <a:cubicBezTo>
                      <a:pt x="3609" y="18453"/>
                      <a:pt x="4500" y="14822"/>
                      <a:pt x="5493" y="11217"/>
                    </a:cubicBezTo>
                    <a:cubicBezTo>
                      <a:pt x="6495" y="7586"/>
                      <a:pt x="7759" y="3997"/>
                      <a:pt x="8600" y="326"/>
                    </a:cubicBezTo>
                    <a:cubicBezTo>
                      <a:pt x="8602" y="317"/>
                      <a:pt x="8602" y="309"/>
                      <a:pt x="8600" y="301"/>
                    </a:cubicBezTo>
                    <a:cubicBezTo>
                      <a:pt x="8623" y="300"/>
                      <a:pt x="8646" y="300"/>
                      <a:pt x="8670" y="300"/>
                    </a:cubicBezTo>
                    <a:close/>
                    <a:moveTo>
                      <a:pt x="20948" y="5943"/>
                    </a:moveTo>
                    <a:cubicBezTo>
                      <a:pt x="21074" y="6979"/>
                      <a:pt x="21872" y="7820"/>
                      <a:pt x="22938" y="8018"/>
                    </a:cubicBezTo>
                    <a:cubicBezTo>
                      <a:pt x="21303" y="15067"/>
                      <a:pt x="19524" y="22101"/>
                      <a:pt x="18063" y="29188"/>
                    </a:cubicBezTo>
                    <a:cubicBezTo>
                      <a:pt x="17919" y="29174"/>
                      <a:pt x="17774" y="29158"/>
                      <a:pt x="17631" y="29142"/>
                    </a:cubicBezTo>
                    <a:cubicBezTo>
                      <a:pt x="17631" y="29128"/>
                      <a:pt x="17621" y="29115"/>
                      <a:pt x="17609" y="29112"/>
                    </a:cubicBezTo>
                    <a:cubicBezTo>
                      <a:pt x="14657" y="28570"/>
                      <a:pt x="11692" y="28167"/>
                      <a:pt x="8757" y="27532"/>
                    </a:cubicBezTo>
                    <a:cubicBezTo>
                      <a:pt x="6737" y="27096"/>
                      <a:pt x="1017" y="26579"/>
                      <a:pt x="807" y="23801"/>
                    </a:cubicBezTo>
                    <a:cubicBezTo>
                      <a:pt x="1046" y="22659"/>
                      <a:pt x="2078" y="22290"/>
                      <a:pt x="3364" y="22290"/>
                    </a:cubicBezTo>
                    <a:cubicBezTo>
                      <a:pt x="5390" y="22290"/>
                      <a:pt x="8049" y="23206"/>
                      <a:pt x="9243" y="23459"/>
                    </a:cubicBezTo>
                    <a:cubicBezTo>
                      <a:pt x="11751" y="23988"/>
                      <a:pt x="14262" y="24517"/>
                      <a:pt x="16770" y="25044"/>
                    </a:cubicBezTo>
                    <a:cubicBezTo>
                      <a:pt x="16780" y="25047"/>
                      <a:pt x="16789" y="25047"/>
                      <a:pt x="16798" y="25047"/>
                    </a:cubicBezTo>
                    <a:cubicBezTo>
                      <a:pt x="16886" y="25047"/>
                      <a:pt x="16934" y="24953"/>
                      <a:pt x="16911" y="24885"/>
                    </a:cubicBezTo>
                    <a:cubicBezTo>
                      <a:pt x="16923" y="24877"/>
                      <a:pt x="16933" y="24864"/>
                      <a:pt x="16936" y="24848"/>
                    </a:cubicBezTo>
                    <a:cubicBezTo>
                      <a:pt x="18168" y="18505"/>
                      <a:pt x="19349" y="12197"/>
                      <a:pt x="20948" y="5943"/>
                    </a:cubicBezTo>
                    <a:close/>
                    <a:moveTo>
                      <a:pt x="8554" y="0"/>
                    </a:moveTo>
                    <a:cubicBezTo>
                      <a:pt x="7907" y="0"/>
                      <a:pt x="7300" y="143"/>
                      <a:pt x="6803" y="529"/>
                    </a:cubicBezTo>
                    <a:cubicBezTo>
                      <a:pt x="6791" y="525"/>
                      <a:pt x="6779" y="523"/>
                      <a:pt x="6767" y="523"/>
                    </a:cubicBezTo>
                    <a:cubicBezTo>
                      <a:pt x="6739" y="523"/>
                      <a:pt x="6711" y="534"/>
                      <a:pt x="6689" y="554"/>
                    </a:cubicBezTo>
                    <a:cubicBezTo>
                      <a:pt x="5725" y="1432"/>
                      <a:pt x="5654" y="3302"/>
                      <a:pt x="5351" y="4496"/>
                    </a:cubicBezTo>
                    <a:cubicBezTo>
                      <a:pt x="5204" y="5082"/>
                      <a:pt x="5056" y="5667"/>
                      <a:pt x="4908" y="6254"/>
                    </a:cubicBezTo>
                    <a:cubicBezTo>
                      <a:pt x="4898" y="6266"/>
                      <a:pt x="4893" y="6282"/>
                      <a:pt x="4896" y="6298"/>
                    </a:cubicBezTo>
                    <a:lnTo>
                      <a:pt x="4080" y="9526"/>
                    </a:lnTo>
                    <a:cubicBezTo>
                      <a:pt x="4039" y="9570"/>
                      <a:pt x="3994" y="9612"/>
                      <a:pt x="3951" y="9655"/>
                    </a:cubicBezTo>
                    <a:cubicBezTo>
                      <a:pt x="3920" y="9688"/>
                      <a:pt x="3949" y="9732"/>
                      <a:pt x="3983" y="9732"/>
                    </a:cubicBezTo>
                    <a:cubicBezTo>
                      <a:pt x="3993" y="9732"/>
                      <a:pt x="4004" y="9728"/>
                      <a:pt x="4013" y="9718"/>
                    </a:cubicBezTo>
                    <a:cubicBezTo>
                      <a:pt x="4021" y="9710"/>
                      <a:pt x="4029" y="9703"/>
                      <a:pt x="4037" y="9695"/>
                    </a:cubicBezTo>
                    <a:lnTo>
                      <a:pt x="4037" y="9695"/>
                    </a:lnTo>
                    <a:cubicBezTo>
                      <a:pt x="3940" y="10085"/>
                      <a:pt x="3841" y="10476"/>
                      <a:pt x="3743" y="10864"/>
                    </a:cubicBezTo>
                    <a:cubicBezTo>
                      <a:pt x="3743" y="10866"/>
                      <a:pt x="3743" y="10868"/>
                      <a:pt x="3741" y="10869"/>
                    </a:cubicBezTo>
                    <a:lnTo>
                      <a:pt x="3738" y="10872"/>
                    </a:lnTo>
                    <a:cubicBezTo>
                      <a:pt x="3727" y="10882"/>
                      <a:pt x="3723" y="10899"/>
                      <a:pt x="3730" y="10914"/>
                    </a:cubicBezTo>
                    <a:cubicBezTo>
                      <a:pt x="3244" y="12836"/>
                      <a:pt x="2737" y="14756"/>
                      <a:pt x="2241" y="16679"/>
                    </a:cubicBezTo>
                    <a:lnTo>
                      <a:pt x="2224" y="16696"/>
                    </a:lnTo>
                    <a:cubicBezTo>
                      <a:pt x="2209" y="16707"/>
                      <a:pt x="2211" y="16730"/>
                      <a:pt x="2225" y="16742"/>
                    </a:cubicBezTo>
                    <a:cubicBezTo>
                      <a:pt x="1663" y="18919"/>
                      <a:pt x="1114" y="21101"/>
                      <a:pt x="627" y="23294"/>
                    </a:cubicBezTo>
                    <a:cubicBezTo>
                      <a:pt x="620" y="23304"/>
                      <a:pt x="614" y="23314"/>
                      <a:pt x="611" y="23325"/>
                    </a:cubicBezTo>
                    <a:cubicBezTo>
                      <a:pt x="0" y="26122"/>
                      <a:pt x="4189" y="26761"/>
                      <a:pt x="6022" y="27198"/>
                    </a:cubicBezTo>
                    <a:cubicBezTo>
                      <a:pt x="9381" y="27999"/>
                      <a:pt x="12845" y="28733"/>
                      <a:pt x="16300" y="29069"/>
                    </a:cubicBezTo>
                    <a:cubicBezTo>
                      <a:pt x="16912" y="29247"/>
                      <a:pt x="17523" y="29378"/>
                      <a:pt x="18163" y="29437"/>
                    </a:cubicBezTo>
                    <a:cubicBezTo>
                      <a:pt x="18168" y="29437"/>
                      <a:pt x="18172" y="29438"/>
                      <a:pt x="18177" y="29438"/>
                    </a:cubicBezTo>
                    <a:cubicBezTo>
                      <a:pt x="18281" y="29438"/>
                      <a:pt x="18303" y="29311"/>
                      <a:pt x="18246" y="29243"/>
                    </a:cubicBezTo>
                    <a:cubicBezTo>
                      <a:pt x="20055" y="22225"/>
                      <a:pt x="21555" y="15113"/>
                      <a:pt x="23192" y="8053"/>
                    </a:cubicBezTo>
                    <a:cubicBezTo>
                      <a:pt x="23232" y="8056"/>
                      <a:pt x="23270" y="8061"/>
                      <a:pt x="23310" y="8063"/>
                    </a:cubicBezTo>
                    <a:cubicBezTo>
                      <a:pt x="23312" y="8063"/>
                      <a:pt x="23314" y="8063"/>
                      <a:pt x="23316" y="8063"/>
                    </a:cubicBezTo>
                    <a:cubicBezTo>
                      <a:pt x="23472" y="8063"/>
                      <a:pt x="23469" y="7820"/>
                      <a:pt x="23310" y="7809"/>
                    </a:cubicBezTo>
                    <a:cubicBezTo>
                      <a:pt x="21926" y="7726"/>
                      <a:pt x="21027" y="6591"/>
                      <a:pt x="21129" y="5254"/>
                    </a:cubicBezTo>
                    <a:cubicBezTo>
                      <a:pt x="21279" y="4682"/>
                      <a:pt x="21426" y="4110"/>
                      <a:pt x="21582" y="3541"/>
                    </a:cubicBezTo>
                    <a:cubicBezTo>
                      <a:pt x="21604" y="3458"/>
                      <a:pt x="21553" y="3399"/>
                      <a:pt x="21489" y="3380"/>
                    </a:cubicBezTo>
                    <a:cubicBezTo>
                      <a:pt x="21504" y="3303"/>
                      <a:pt x="21462" y="3209"/>
                      <a:pt x="21362" y="3200"/>
                    </a:cubicBezTo>
                    <a:cubicBezTo>
                      <a:pt x="18267" y="2881"/>
                      <a:pt x="15379" y="1800"/>
                      <a:pt x="12419" y="910"/>
                    </a:cubicBezTo>
                    <a:cubicBezTo>
                      <a:pt x="11349" y="587"/>
                      <a:pt x="9868" y="0"/>
                      <a:pt x="85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5" name="Google Shape;1265;g3865ffe1af3_0_280"/>
              <p:cNvSpPr/>
              <p:nvPr/>
            </p:nvSpPr>
            <p:spPr>
              <a:xfrm>
                <a:off x="7073925" y="4418275"/>
                <a:ext cx="34900" cy="87600"/>
              </a:xfrm>
              <a:custGeom>
                <a:rect b="b" l="l" r="r" t="t"/>
                <a:pathLst>
                  <a:path extrusionOk="0" h="3504" w="1396">
                    <a:moveTo>
                      <a:pt x="618" y="0"/>
                    </a:moveTo>
                    <a:cubicBezTo>
                      <a:pt x="600" y="0"/>
                      <a:pt x="581" y="9"/>
                      <a:pt x="571" y="29"/>
                    </a:cubicBezTo>
                    <a:cubicBezTo>
                      <a:pt x="1" y="1112"/>
                      <a:pt x="260" y="2674"/>
                      <a:pt x="1209" y="3476"/>
                    </a:cubicBezTo>
                    <a:cubicBezTo>
                      <a:pt x="1228" y="3495"/>
                      <a:pt x="1249" y="3503"/>
                      <a:pt x="1270" y="3503"/>
                    </a:cubicBezTo>
                    <a:cubicBezTo>
                      <a:pt x="1338" y="3503"/>
                      <a:pt x="1395" y="3415"/>
                      <a:pt x="1333" y="3352"/>
                    </a:cubicBezTo>
                    <a:cubicBezTo>
                      <a:pt x="496" y="2355"/>
                      <a:pt x="267" y="1318"/>
                      <a:pt x="678" y="75"/>
                    </a:cubicBezTo>
                    <a:cubicBezTo>
                      <a:pt x="693" y="33"/>
                      <a:pt x="654" y="0"/>
                      <a:pt x="6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6" name="Google Shape;1266;g3865ffe1af3_0_280"/>
              <p:cNvSpPr/>
              <p:nvPr/>
            </p:nvSpPr>
            <p:spPr>
              <a:xfrm>
                <a:off x="6809750" y="4188075"/>
                <a:ext cx="262200" cy="162650"/>
              </a:xfrm>
              <a:custGeom>
                <a:rect b="b" l="l" r="r" t="t"/>
                <a:pathLst>
                  <a:path extrusionOk="0" h="6506" w="10488">
                    <a:moveTo>
                      <a:pt x="1292" y="152"/>
                    </a:moveTo>
                    <a:cubicBezTo>
                      <a:pt x="4251" y="1051"/>
                      <a:pt x="7281" y="1795"/>
                      <a:pt x="10290" y="2514"/>
                    </a:cubicBezTo>
                    <a:cubicBezTo>
                      <a:pt x="10289" y="2517"/>
                      <a:pt x="10287" y="2520"/>
                      <a:pt x="10286" y="2523"/>
                    </a:cubicBezTo>
                    <a:cubicBezTo>
                      <a:pt x="9938" y="3779"/>
                      <a:pt x="9626" y="5056"/>
                      <a:pt x="9404" y="6341"/>
                    </a:cubicBezTo>
                    <a:cubicBezTo>
                      <a:pt x="9403" y="6355"/>
                      <a:pt x="9406" y="6371"/>
                      <a:pt x="9412" y="6384"/>
                    </a:cubicBezTo>
                    <a:cubicBezTo>
                      <a:pt x="9406" y="6377"/>
                      <a:pt x="9401" y="6369"/>
                      <a:pt x="9390" y="6366"/>
                    </a:cubicBezTo>
                    <a:cubicBezTo>
                      <a:pt x="6288" y="5630"/>
                      <a:pt x="3223" y="4744"/>
                      <a:pt x="122" y="4009"/>
                    </a:cubicBezTo>
                    <a:cubicBezTo>
                      <a:pt x="127" y="4002"/>
                      <a:pt x="133" y="3999"/>
                      <a:pt x="136" y="3991"/>
                    </a:cubicBezTo>
                    <a:cubicBezTo>
                      <a:pt x="581" y="2737"/>
                      <a:pt x="924" y="1432"/>
                      <a:pt x="1292" y="152"/>
                    </a:cubicBezTo>
                    <a:close/>
                    <a:moveTo>
                      <a:pt x="1221" y="0"/>
                    </a:moveTo>
                    <a:cubicBezTo>
                      <a:pt x="1193" y="0"/>
                      <a:pt x="1168" y="19"/>
                      <a:pt x="1159" y="48"/>
                    </a:cubicBezTo>
                    <a:cubicBezTo>
                      <a:pt x="1139" y="58"/>
                      <a:pt x="1123" y="77"/>
                      <a:pt x="1118" y="101"/>
                    </a:cubicBezTo>
                    <a:cubicBezTo>
                      <a:pt x="734" y="1378"/>
                      <a:pt x="316" y="2661"/>
                      <a:pt x="10" y="3956"/>
                    </a:cubicBezTo>
                    <a:cubicBezTo>
                      <a:pt x="1" y="3990"/>
                      <a:pt x="20" y="4023"/>
                      <a:pt x="52" y="4033"/>
                    </a:cubicBezTo>
                    <a:cubicBezTo>
                      <a:pt x="39" y="4058"/>
                      <a:pt x="52" y="4089"/>
                      <a:pt x="80" y="4097"/>
                    </a:cubicBezTo>
                    <a:cubicBezTo>
                      <a:pt x="3125" y="5058"/>
                      <a:pt x="6248" y="5762"/>
                      <a:pt x="9353" y="6503"/>
                    </a:cubicBezTo>
                    <a:cubicBezTo>
                      <a:pt x="9359" y="6505"/>
                      <a:pt x="9365" y="6505"/>
                      <a:pt x="9371" y="6505"/>
                    </a:cubicBezTo>
                    <a:cubicBezTo>
                      <a:pt x="9419" y="6505"/>
                      <a:pt x="9445" y="6455"/>
                      <a:pt x="9436" y="6416"/>
                    </a:cubicBezTo>
                    <a:lnTo>
                      <a:pt x="9436" y="6416"/>
                    </a:lnTo>
                    <a:cubicBezTo>
                      <a:pt x="9452" y="6428"/>
                      <a:pt x="9472" y="6435"/>
                      <a:pt x="9491" y="6435"/>
                    </a:cubicBezTo>
                    <a:cubicBezTo>
                      <a:pt x="9519" y="6435"/>
                      <a:pt x="9545" y="6420"/>
                      <a:pt x="9554" y="6382"/>
                    </a:cubicBezTo>
                    <a:cubicBezTo>
                      <a:pt x="9860" y="5112"/>
                      <a:pt x="10148" y="3840"/>
                      <a:pt x="10474" y="2574"/>
                    </a:cubicBezTo>
                    <a:cubicBezTo>
                      <a:pt x="10488" y="2522"/>
                      <a:pt x="10454" y="2468"/>
                      <a:pt x="10402" y="2458"/>
                    </a:cubicBezTo>
                    <a:cubicBezTo>
                      <a:pt x="10405" y="2429"/>
                      <a:pt x="10386" y="2402"/>
                      <a:pt x="10359" y="2396"/>
                    </a:cubicBezTo>
                    <a:cubicBezTo>
                      <a:pt x="7345" y="1532"/>
                      <a:pt x="4298" y="679"/>
                      <a:pt x="1236" y="2"/>
                    </a:cubicBezTo>
                    <a:cubicBezTo>
                      <a:pt x="1231" y="1"/>
                      <a:pt x="1226" y="0"/>
                      <a:pt x="12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7" name="Google Shape;1267;g3865ffe1af3_0_280"/>
              <p:cNvSpPr/>
              <p:nvPr/>
            </p:nvSpPr>
            <p:spPr>
              <a:xfrm>
                <a:off x="6866525" y="4239800"/>
                <a:ext cx="154075" cy="40250"/>
              </a:xfrm>
              <a:custGeom>
                <a:rect b="b" l="l" r="r" t="t"/>
                <a:pathLst>
                  <a:path extrusionOk="0" h="1610" w="6163">
                    <a:moveTo>
                      <a:pt x="47" y="1"/>
                    </a:moveTo>
                    <a:cubicBezTo>
                      <a:pt x="13" y="1"/>
                      <a:pt x="1" y="55"/>
                      <a:pt x="38" y="66"/>
                    </a:cubicBezTo>
                    <a:cubicBezTo>
                      <a:pt x="2051" y="611"/>
                      <a:pt x="4075" y="1162"/>
                      <a:pt x="6108" y="1608"/>
                    </a:cubicBezTo>
                    <a:cubicBezTo>
                      <a:pt x="6111" y="1609"/>
                      <a:pt x="6114" y="1609"/>
                      <a:pt x="6117" y="1609"/>
                    </a:cubicBezTo>
                    <a:cubicBezTo>
                      <a:pt x="6152" y="1609"/>
                      <a:pt x="6163" y="1558"/>
                      <a:pt x="6126" y="1546"/>
                    </a:cubicBezTo>
                    <a:cubicBezTo>
                      <a:pt x="4124" y="968"/>
                      <a:pt x="2082" y="483"/>
                      <a:pt x="55" y="2"/>
                    </a:cubicBezTo>
                    <a:cubicBezTo>
                      <a:pt x="52" y="1"/>
                      <a:pt x="50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8" name="Google Shape;1268;g3865ffe1af3_0_280"/>
              <p:cNvSpPr/>
              <p:nvPr/>
            </p:nvSpPr>
            <p:spPr>
              <a:xfrm>
                <a:off x="6854675" y="4275400"/>
                <a:ext cx="149050" cy="35425"/>
              </a:xfrm>
              <a:custGeom>
                <a:rect b="b" l="l" r="r" t="t"/>
                <a:pathLst>
                  <a:path extrusionOk="0" h="1417" w="5962">
                    <a:moveTo>
                      <a:pt x="48" y="0"/>
                    </a:moveTo>
                    <a:cubicBezTo>
                      <a:pt x="14" y="0"/>
                      <a:pt x="1" y="53"/>
                      <a:pt x="38" y="63"/>
                    </a:cubicBezTo>
                    <a:cubicBezTo>
                      <a:pt x="1973" y="535"/>
                      <a:pt x="3917" y="965"/>
                      <a:pt x="5857" y="1415"/>
                    </a:cubicBezTo>
                    <a:cubicBezTo>
                      <a:pt x="5863" y="1416"/>
                      <a:pt x="5868" y="1417"/>
                      <a:pt x="5873" y="1417"/>
                    </a:cubicBezTo>
                    <a:cubicBezTo>
                      <a:pt x="5939" y="1417"/>
                      <a:pt x="5962" y="1313"/>
                      <a:pt x="5891" y="1295"/>
                    </a:cubicBezTo>
                    <a:cubicBezTo>
                      <a:pt x="3956" y="822"/>
                      <a:pt x="2013" y="369"/>
                      <a:pt x="56" y="1"/>
                    </a:cubicBezTo>
                    <a:cubicBezTo>
                      <a:pt x="53" y="1"/>
                      <a:pt x="51" y="0"/>
                      <a:pt x="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69" name="Google Shape;1269;g3865ffe1af3_0_280"/>
          <p:cNvGrpSpPr/>
          <p:nvPr/>
        </p:nvGrpSpPr>
        <p:grpSpPr>
          <a:xfrm>
            <a:off x="434782" y="4345505"/>
            <a:ext cx="792000" cy="798000"/>
            <a:chOff x="1761582" y="4189805"/>
            <a:chExt cx="792000" cy="798000"/>
          </a:xfrm>
        </p:grpSpPr>
        <p:sp>
          <p:nvSpPr>
            <p:cNvPr id="1270" name="Google Shape;1270;g3865ffe1af3_0_280"/>
            <p:cNvSpPr/>
            <p:nvPr/>
          </p:nvSpPr>
          <p:spPr>
            <a:xfrm rot="-2546090">
              <a:off x="1899264" y="4284406"/>
              <a:ext cx="516635" cy="608798"/>
            </a:xfrm>
            <a:prstGeom prst="trapezoid">
              <a:avLst>
                <a:gd fmla="val 21101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71" name="Google Shape;1271;g3865ffe1af3_0_280"/>
            <p:cNvGrpSpPr/>
            <p:nvPr/>
          </p:nvGrpSpPr>
          <p:grpSpPr>
            <a:xfrm>
              <a:off x="1761623" y="4322223"/>
              <a:ext cx="646313" cy="572700"/>
              <a:chOff x="1589575" y="3072925"/>
              <a:chExt cx="421875" cy="373825"/>
            </a:xfrm>
          </p:grpSpPr>
          <p:sp>
            <p:nvSpPr>
              <p:cNvPr id="1272" name="Google Shape;1272;g3865ffe1af3_0_280"/>
              <p:cNvSpPr/>
              <p:nvPr/>
            </p:nvSpPr>
            <p:spPr>
              <a:xfrm>
                <a:off x="1589575" y="3072925"/>
                <a:ext cx="421875" cy="373825"/>
              </a:xfrm>
              <a:custGeom>
                <a:rect b="b" l="l" r="r" t="t"/>
                <a:pathLst>
                  <a:path extrusionOk="0" h="14953" w="16875">
                    <a:moveTo>
                      <a:pt x="4600" y="1696"/>
                    </a:moveTo>
                    <a:cubicBezTo>
                      <a:pt x="6158" y="1696"/>
                      <a:pt x="8594" y="3800"/>
                      <a:pt x="9439" y="4349"/>
                    </a:cubicBezTo>
                    <a:cubicBezTo>
                      <a:pt x="10974" y="5343"/>
                      <a:pt x="12493" y="6365"/>
                      <a:pt x="14052" y="7319"/>
                    </a:cubicBezTo>
                    <a:cubicBezTo>
                      <a:pt x="13300" y="7804"/>
                      <a:pt x="12559" y="8304"/>
                      <a:pt x="11814" y="8803"/>
                    </a:cubicBezTo>
                    <a:cubicBezTo>
                      <a:pt x="10679" y="8006"/>
                      <a:pt x="3297" y="3729"/>
                      <a:pt x="3821" y="1952"/>
                    </a:cubicBezTo>
                    <a:cubicBezTo>
                      <a:pt x="4037" y="1773"/>
                      <a:pt x="4303" y="1696"/>
                      <a:pt x="4600" y="1696"/>
                    </a:cubicBezTo>
                    <a:close/>
                    <a:moveTo>
                      <a:pt x="310" y="4306"/>
                    </a:moveTo>
                    <a:cubicBezTo>
                      <a:pt x="1424" y="5189"/>
                      <a:pt x="2581" y="6024"/>
                      <a:pt x="3764" y="6829"/>
                    </a:cubicBezTo>
                    <a:cubicBezTo>
                      <a:pt x="3657" y="7617"/>
                      <a:pt x="3563" y="8434"/>
                      <a:pt x="3538" y="9230"/>
                    </a:cubicBezTo>
                    <a:cubicBezTo>
                      <a:pt x="3256" y="9014"/>
                      <a:pt x="2970" y="8806"/>
                      <a:pt x="2687" y="8596"/>
                    </a:cubicBezTo>
                    <a:cubicBezTo>
                      <a:pt x="2688" y="8595"/>
                      <a:pt x="2690" y="8595"/>
                      <a:pt x="2692" y="8595"/>
                    </a:cubicBezTo>
                    <a:cubicBezTo>
                      <a:pt x="2693" y="8595"/>
                      <a:pt x="2695" y="8595"/>
                      <a:pt x="2698" y="8594"/>
                    </a:cubicBezTo>
                    <a:cubicBezTo>
                      <a:pt x="2894" y="8453"/>
                      <a:pt x="3099" y="8319"/>
                      <a:pt x="3283" y="8159"/>
                    </a:cubicBezTo>
                    <a:cubicBezTo>
                      <a:pt x="3326" y="8122"/>
                      <a:pt x="3286" y="8055"/>
                      <a:pt x="3238" y="8055"/>
                    </a:cubicBezTo>
                    <a:cubicBezTo>
                      <a:pt x="3229" y="8055"/>
                      <a:pt x="3219" y="8058"/>
                      <a:pt x="3209" y="8064"/>
                    </a:cubicBezTo>
                    <a:cubicBezTo>
                      <a:pt x="3005" y="8196"/>
                      <a:pt x="2819" y="8357"/>
                      <a:pt x="2629" y="8507"/>
                    </a:cubicBezTo>
                    <a:cubicBezTo>
                      <a:pt x="2618" y="8515"/>
                      <a:pt x="2612" y="8528"/>
                      <a:pt x="2612" y="8540"/>
                    </a:cubicBezTo>
                    <a:cubicBezTo>
                      <a:pt x="2470" y="8437"/>
                      <a:pt x="2330" y="8328"/>
                      <a:pt x="2188" y="8225"/>
                    </a:cubicBezTo>
                    <a:cubicBezTo>
                      <a:pt x="2462" y="8075"/>
                      <a:pt x="2714" y="7888"/>
                      <a:pt x="2938" y="7673"/>
                    </a:cubicBezTo>
                    <a:cubicBezTo>
                      <a:pt x="2965" y="7647"/>
                      <a:pt x="2940" y="7601"/>
                      <a:pt x="2909" y="7601"/>
                    </a:cubicBezTo>
                    <a:cubicBezTo>
                      <a:pt x="2902" y="7601"/>
                      <a:pt x="2896" y="7603"/>
                      <a:pt x="2889" y="7608"/>
                    </a:cubicBezTo>
                    <a:cubicBezTo>
                      <a:pt x="2628" y="7788"/>
                      <a:pt x="2371" y="7981"/>
                      <a:pt x="2121" y="8177"/>
                    </a:cubicBezTo>
                    <a:cubicBezTo>
                      <a:pt x="1799" y="7944"/>
                      <a:pt x="1478" y="7713"/>
                      <a:pt x="1156" y="7487"/>
                    </a:cubicBezTo>
                    <a:cubicBezTo>
                      <a:pt x="1427" y="7331"/>
                      <a:pt x="1676" y="7139"/>
                      <a:pt x="1894" y="6915"/>
                    </a:cubicBezTo>
                    <a:cubicBezTo>
                      <a:pt x="1930" y="6879"/>
                      <a:pt x="1897" y="6829"/>
                      <a:pt x="1858" y="6829"/>
                    </a:cubicBezTo>
                    <a:cubicBezTo>
                      <a:pt x="1847" y="6829"/>
                      <a:pt x="1835" y="6833"/>
                      <a:pt x="1824" y="6843"/>
                    </a:cubicBezTo>
                    <a:cubicBezTo>
                      <a:pt x="1588" y="7052"/>
                      <a:pt x="1338" y="7243"/>
                      <a:pt x="1075" y="7413"/>
                    </a:cubicBezTo>
                    <a:cubicBezTo>
                      <a:pt x="1070" y="7417"/>
                      <a:pt x="1070" y="7421"/>
                      <a:pt x="1067" y="7425"/>
                    </a:cubicBezTo>
                    <a:cubicBezTo>
                      <a:pt x="940" y="7335"/>
                      <a:pt x="812" y="7241"/>
                      <a:pt x="683" y="7152"/>
                    </a:cubicBezTo>
                    <a:cubicBezTo>
                      <a:pt x="964" y="6951"/>
                      <a:pt x="1243" y="6747"/>
                      <a:pt x="1507" y="6526"/>
                    </a:cubicBezTo>
                    <a:cubicBezTo>
                      <a:pt x="1543" y="6495"/>
                      <a:pt x="1510" y="6438"/>
                      <a:pt x="1471" y="6438"/>
                    </a:cubicBezTo>
                    <a:cubicBezTo>
                      <a:pt x="1463" y="6438"/>
                      <a:pt x="1455" y="6440"/>
                      <a:pt x="1447" y="6446"/>
                    </a:cubicBezTo>
                    <a:cubicBezTo>
                      <a:pt x="1158" y="6652"/>
                      <a:pt x="881" y="6875"/>
                      <a:pt x="610" y="7101"/>
                    </a:cubicBezTo>
                    <a:cubicBezTo>
                      <a:pt x="511" y="7034"/>
                      <a:pt x="414" y="6966"/>
                      <a:pt x="315" y="6899"/>
                    </a:cubicBezTo>
                    <a:cubicBezTo>
                      <a:pt x="321" y="6886"/>
                      <a:pt x="325" y="6872"/>
                      <a:pt x="325" y="6857"/>
                    </a:cubicBezTo>
                    <a:cubicBezTo>
                      <a:pt x="331" y="6406"/>
                      <a:pt x="329" y="5957"/>
                      <a:pt x="328" y="5506"/>
                    </a:cubicBezTo>
                    <a:cubicBezTo>
                      <a:pt x="328" y="5487"/>
                      <a:pt x="326" y="5463"/>
                      <a:pt x="325" y="5440"/>
                    </a:cubicBezTo>
                    <a:lnTo>
                      <a:pt x="325" y="5440"/>
                    </a:lnTo>
                    <a:cubicBezTo>
                      <a:pt x="329" y="5443"/>
                      <a:pt x="335" y="5444"/>
                      <a:pt x="340" y="5444"/>
                    </a:cubicBezTo>
                    <a:cubicBezTo>
                      <a:pt x="349" y="5444"/>
                      <a:pt x="359" y="5440"/>
                      <a:pt x="366" y="5432"/>
                    </a:cubicBezTo>
                    <a:cubicBezTo>
                      <a:pt x="529" y="5283"/>
                      <a:pt x="704" y="5144"/>
                      <a:pt x="887" y="5018"/>
                    </a:cubicBezTo>
                    <a:cubicBezTo>
                      <a:pt x="929" y="4990"/>
                      <a:pt x="904" y="4929"/>
                      <a:pt x="863" y="4929"/>
                    </a:cubicBezTo>
                    <a:cubicBezTo>
                      <a:pt x="855" y="4929"/>
                      <a:pt x="846" y="4932"/>
                      <a:pt x="838" y="4937"/>
                    </a:cubicBezTo>
                    <a:cubicBezTo>
                      <a:pt x="645" y="5048"/>
                      <a:pt x="470" y="5189"/>
                      <a:pt x="320" y="5356"/>
                    </a:cubicBezTo>
                    <a:cubicBezTo>
                      <a:pt x="299" y="5050"/>
                      <a:pt x="237" y="4577"/>
                      <a:pt x="310" y="4306"/>
                    </a:cubicBezTo>
                    <a:close/>
                    <a:moveTo>
                      <a:pt x="3898" y="6919"/>
                    </a:moveTo>
                    <a:lnTo>
                      <a:pt x="3898" y="6919"/>
                    </a:lnTo>
                    <a:cubicBezTo>
                      <a:pt x="4027" y="7007"/>
                      <a:pt x="4156" y="7093"/>
                      <a:pt x="4287" y="7179"/>
                    </a:cubicBezTo>
                    <a:cubicBezTo>
                      <a:pt x="4099" y="7968"/>
                      <a:pt x="4095" y="8851"/>
                      <a:pt x="4087" y="9664"/>
                    </a:cubicBezTo>
                    <a:cubicBezTo>
                      <a:pt x="3966" y="9568"/>
                      <a:pt x="3847" y="9471"/>
                      <a:pt x="3726" y="9375"/>
                    </a:cubicBezTo>
                    <a:cubicBezTo>
                      <a:pt x="3872" y="8580"/>
                      <a:pt x="3914" y="7731"/>
                      <a:pt x="3898" y="6919"/>
                    </a:cubicBezTo>
                    <a:close/>
                    <a:moveTo>
                      <a:pt x="4449" y="7288"/>
                    </a:moveTo>
                    <a:cubicBezTo>
                      <a:pt x="4612" y="7398"/>
                      <a:pt x="4774" y="7508"/>
                      <a:pt x="4939" y="7614"/>
                    </a:cubicBezTo>
                    <a:cubicBezTo>
                      <a:pt x="4650" y="8349"/>
                      <a:pt x="4583" y="9286"/>
                      <a:pt x="4596" y="10072"/>
                    </a:cubicBezTo>
                    <a:cubicBezTo>
                      <a:pt x="4470" y="9968"/>
                      <a:pt x="4341" y="9868"/>
                      <a:pt x="4215" y="9766"/>
                    </a:cubicBezTo>
                    <a:lnTo>
                      <a:pt x="4213" y="9766"/>
                    </a:lnTo>
                    <a:cubicBezTo>
                      <a:pt x="4279" y="8947"/>
                      <a:pt x="4427" y="8108"/>
                      <a:pt x="4449" y="7288"/>
                    </a:cubicBezTo>
                    <a:close/>
                    <a:moveTo>
                      <a:pt x="5442" y="227"/>
                    </a:moveTo>
                    <a:cubicBezTo>
                      <a:pt x="9208" y="1695"/>
                      <a:pt x="12785" y="3921"/>
                      <a:pt x="16321" y="5871"/>
                    </a:cubicBezTo>
                    <a:cubicBezTo>
                      <a:pt x="16312" y="5877"/>
                      <a:pt x="16304" y="5885"/>
                      <a:pt x="16298" y="5893"/>
                    </a:cubicBezTo>
                    <a:cubicBezTo>
                      <a:pt x="16231" y="6003"/>
                      <a:pt x="16140" y="6062"/>
                      <a:pt x="16027" y="6118"/>
                    </a:cubicBezTo>
                    <a:cubicBezTo>
                      <a:pt x="16023" y="6118"/>
                      <a:pt x="16023" y="6121"/>
                      <a:pt x="16022" y="6122"/>
                    </a:cubicBezTo>
                    <a:cubicBezTo>
                      <a:pt x="15421" y="6459"/>
                      <a:pt x="14834" y="6821"/>
                      <a:pt x="14253" y="7192"/>
                    </a:cubicBezTo>
                    <a:cubicBezTo>
                      <a:pt x="11715" y="5436"/>
                      <a:pt x="9089" y="3791"/>
                      <a:pt x="6496" y="2120"/>
                    </a:cubicBezTo>
                    <a:cubicBezTo>
                      <a:pt x="5996" y="1798"/>
                      <a:pt x="5187" y="1345"/>
                      <a:pt x="4521" y="1345"/>
                    </a:cubicBezTo>
                    <a:cubicBezTo>
                      <a:pt x="4272" y="1345"/>
                      <a:pt x="4042" y="1409"/>
                      <a:pt x="3856" y="1567"/>
                    </a:cubicBezTo>
                    <a:cubicBezTo>
                      <a:pt x="3841" y="1560"/>
                      <a:pt x="3826" y="1557"/>
                      <a:pt x="3810" y="1557"/>
                    </a:cubicBezTo>
                    <a:cubicBezTo>
                      <a:pt x="3780" y="1557"/>
                      <a:pt x="3750" y="1570"/>
                      <a:pt x="3729" y="1594"/>
                    </a:cubicBezTo>
                    <a:cubicBezTo>
                      <a:pt x="2621" y="2876"/>
                      <a:pt x="4774" y="4071"/>
                      <a:pt x="5627" y="4737"/>
                    </a:cubicBezTo>
                    <a:cubicBezTo>
                      <a:pt x="7548" y="6236"/>
                      <a:pt x="9546" y="7719"/>
                      <a:pt x="11687" y="8889"/>
                    </a:cubicBezTo>
                    <a:cubicBezTo>
                      <a:pt x="10998" y="9352"/>
                      <a:pt x="10306" y="9809"/>
                      <a:pt x="9604" y="10241"/>
                    </a:cubicBezTo>
                    <a:cubicBezTo>
                      <a:pt x="9599" y="10244"/>
                      <a:pt x="9596" y="10247"/>
                      <a:pt x="9592" y="10252"/>
                    </a:cubicBezTo>
                    <a:cubicBezTo>
                      <a:pt x="9586" y="10247"/>
                      <a:pt x="9585" y="10241"/>
                      <a:pt x="9578" y="10238"/>
                    </a:cubicBezTo>
                    <a:cubicBezTo>
                      <a:pt x="6491" y="8284"/>
                      <a:pt x="3530" y="6140"/>
                      <a:pt x="454" y="4176"/>
                    </a:cubicBezTo>
                    <a:cubicBezTo>
                      <a:pt x="2122" y="2929"/>
                      <a:pt x="3689" y="1550"/>
                      <a:pt x="5380" y="324"/>
                    </a:cubicBezTo>
                    <a:cubicBezTo>
                      <a:pt x="5414" y="302"/>
                      <a:pt x="5436" y="267"/>
                      <a:pt x="5442" y="227"/>
                    </a:cubicBezTo>
                    <a:close/>
                    <a:moveTo>
                      <a:pt x="5076" y="7704"/>
                    </a:moveTo>
                    <a:cubicBezTo>
                      <a:pt x="5382" y="7904"/>
                      <a:pt x="5689" y="8104"/>
                      <a:pt x="5997" y="8301"/>
                    </a:cubicBezTo>
                    <a:cubicBezTo>
                      <a:pt x="5989" y="8308"/>
                      <a:pt x="5984" y="8314"/>
                      <a:pt x="5979" y="8324"/>
                    </a:cubicBezTo>
                    <a:cubicBezTo>
                      <a:pt x="5739" y="9144"/>
                      <a:pt x="5700" y="10078"/>
                      <a:pt x="5651" y="10942"/>
                    </a:cubicBezTo>
                    <a:cubicBezTo>
                      <a:pt x="5504" y="10819"/>
                      <a:pt x="5358" y="10698"/>
                      <a:pt x="5211" y="10577"/>
                    </a:cubicBezTo>
                    <a:cubicBezTo>
                      <a:pt x="5321" y="9740"/>
                      <a:pt x="5458" y="8838"/>
                      <a:pt x="5447" y="7998"/>
                    </a:cubicBezTo>
                    <a:cubicBezTo>
                      <a:pt x="5446" y="7953"/>
                      <a:pt x="5406" y="7926"/>
                      <a:pt x="5367" y="7926"/>
                    </a:cubicBezTo>
                    <a:cubicBezTo>
                      <a:pt x="5336" y="7926"/>
                      <a:pt x="5307" y="7942"/>
                      <a:pt x="5299" y="7979"/>
                    </a:cubicBezTo>
                    <a:cubicBezTo>
                      <a:pt x="5122" y="8767"/>
                      <a:pt x="5101" y="9669"/>
                      <a:pt x="5103" y="10488"/>
                    </a:cubicBezTo>
                    <a:cubicBezTo>
                      <a:pt x="4962" y="10372"/>
                      <a:pt x="4824" y="10258"/>
                      <a:pt x="4684" y="10144"/>
                    </a:cubicBezTo>
                    <a:cubicBezTo>
                      <a:pt x="4752" y="9309"/>
                      <a:pt x="4948" y="8521"/>
                      <a:pt x="5076" y="7704"/>
                    </a:cubicBezTo>
                    <a:close/>
                    <a:moveTo>
                      <a:pt x="6099" y="8367"/>
                    </a:moveTo>
                    <a:cubicBezTo>
                      <a:pt x="6220" y="8445"/>
                      <a:pt x="6341" y="8524"/>
                      <a:pt x="6464" y="8602"/>
                    </a:cubicBezTo>
                    <a:cubicBezTo>
                      <a:pt x="6432" y="8610"/>
                      <a:pt x="6410" y="8636"/>
                      <a:pt x="6405" y="8668"/>
                    </a:cubicBezTo>
                    <a:cubicBezTo>
                      <a:pt x="6289" y="9579"/>
                      <a:pt x="6225" y="10496"/>
                      <a:pt x="6214" y="11414"/>
                    </a:cubicBezTo>
                    <a:cubicBezTo>
                      <a:pt x="6067" y="11290"/>
                      <a:pt x="5920" y="11168"/>
                      <a:pt x="5774" y="11044"/>
                    </a:cubicBezTo>
                    <a:cubicBezTo>
                      <a:pt x="5893" y="10163"/>
                      <a:pt x="6089" y="9251"/>
                      <a:pt x="6099" y="8367"/>
                    </a:cubicBezTo>
                    <a:close/>
                    <a:moveTo>
                      <a:pt x="6564" y="8666"/>
                    </a:moveTo>
                    <a:cubicBezTo>
                      <a:pt x="6695" y="8751"/>
                      <a:pt x="6827" y="8837"/>
                      <a:pt x="6960" y="8921"/>
                    </a:cubicBezTo>
                    <a:cubicBezTo>
                      <a:pt x="6827" y="9887"/>
                      <a:pt x="6779" y="10867"/>
                      <a:pt x="6716" y="11839"/>
                    </a:cubicBezTo>
                    <a:cubicBezTo>
                      <a:pt x="6590" y="11729"/>
                      <a:pt x="6459" y="11623"/>
                      <a:pt x="6332" y="11513"/>
                    </a:cubicBezTo>
                    <a:cubicBezTo>
                      <a:pt x="6403" y="10564"/>
                      <a:pt x="6472" y="9616"/>
                      <a:pt x="6564" y="8668"/>
                    </a:cubicBezTo>
                    <a:lnTo>
                      <a:pt x="6564" y="8666"/>
                    </a:lnTo>
                    <a:close/>
                    <a:moveTo>
                      <a:pt x="7087" y="9002"/>
                    </a:moveTo>
                    <a:cubicBezTo>
                      <a:pt x="7860" y="9490"/>
                      <a:pt x="8631" y="9976"/>
                      <a:pt x="9403" y="10456"/>
                    </a:cubicBezTo>
                    <a:cubicBezTo>
                      <a:pt x="9476" y="11522"/>
                      <a:pt x="9471" y="12646"/>
                      <a:pt x="9583" y="13730"/>
                    </a:cubicBezTo>
                    <a:cubicBezTo>
                      <a:pt x="9443" y="13844"/>
                      <a:pt x="9315" y="13974"/>
                      <a:pt x="9186" y="14101"/>
                    </a:cubicBezTo>
                    <a:cubicBezTo>
                      <a:pt x="8996" y="13921"/>
                      <a:pt x="8805" y="13741"/>
                      <a:pt x="8612" y="13562"/>
                    </a:cubicBezTo>
                    <a:cubicBezTo>
                      <a:pt x="8853" y="13484"/>
                      <a:pt x="9090" y="13346"/>
                      <a:pt x="9235" y="13145"/>
                    </a:cubicBezTo>
                    <a:cubicBezTo>
                      <a:pt x="9255" y="13116"/>
                      <a:pt x="9226" y="13079"/>
                      <a:pt x="9196" y="13079"/>
                    </a:cubicBezTo>
                    <a:cubicBezTo>
                      <a:pt x="9190" y="13079"/>
                      <a:pt x="9183" y="13081"/>
                      <a:pt x="9176" y="13086"/>
                    </a:cubicBezTo>
                    <a:cubicBezTo>
                      <a:pt x="8963" y="13242"/>
                      <a:pt x="8767" y="13382"/>
                      <a:pt x="8523" y="13479"/>
                    </a:cubicBezTo>
                    <a:cubicBezTo>
                      <a:pt x="8351" y="13322"/>
                      <a:pt x="8182" y="13162"/>
                      <a:pt x="8008" y="13006"/>
                    </a:cubicBezTo>
                    <a:cubicBezTo>
                      <a:pt x="8254" y="12872"/>
                      <a:pt x="8512" y="12762"/>
                      <a:pt x="8778" y="12679"/>
                    </a:cubicBezTo>
                    <a:cubicBezTo>
                      <a:pt x="8828" y="12663"/>
                      <a:pt x="8813" y="12592"/>
                      <a:pt x="8768" y="12592"/>
                    </a:cubicBezTo>
                    <a:cubicBezTo>
                      <a:pt x="8764" y="12592"/>
                      <a:pt x="8760" y="12592"/>
                      <a:pt x="8756" y="12593"/>
                    </a:cubicBezTo>
                    <a:cubicBezTo>
                      <a:pt x="8469" y="12671"/>
                      <a:pt x="8196" y="12789"/>
                      <a:pt x="7944" y="12947"/>
                    </a:cubicBezTo>
                    <a:cubicBezTo>
                      <a:pt x="7752" y="12772"/>
                      <a:pt x="7562" y="12597"/>
                      <a:pt x="7368" y="12423"/>
                    </a:cubicBezTo>
                    <a:lnTo>
                      <a:pt x="7375" y="12423"/>
                    </a:lnTo>
                    <a:cubicBezTo>
                      <a:pt x="7626" y="12292"/>
                      <a:pt x="7871" y="12147"/>
                      <a:pt x="8090" y="11967"/>
                    </a:cubicBezTo>
                    <a:cubicBezTo>
                      <a:pt x="8128" y="11934"/>
                      <a:pt x="8093" y="11875"/>
                      <a:pt x="8051" y="11875"/>
                    </a:cubicBezTo>
                    <a:cubicBezTo>
                      <a:pt x="8042" y="11875"/>
                      <a:pt x="8034" y="11878"/>
                      <a:pt x="8026" y="11882"/>
                    </a:cubicBezTo>
                    <a:cubicBezTo>
                      <a:pt x="7790" y="12031"/>
                      <a:pt x="7564" y="12192"/>
                      <a:pt x="7326" y="12338"/>
                    </a:cubicBezTo>
                    <a:cubicBezTo>
                      <a:pt x="7315" y="12345"/>
                      <a:pt x="7309" y="12354"/>
                      <a:pt x="7305" y="12367"/>
                    </a:cubicBezTo>
                    <a:cubicBezTo>
                      <a:pt x="7173" y="12249"/>
                      <a:pt x="7044" y="12128"/>
                      <a:pt x="6910" y="12012"/>
                    </a:cubicBezTo>
                    <a:cubicBezTo>
                      <a:pt x="6921" y="11996"/>
                      <a:pt x="6929" y="11977"/>
                      <a:pt x="6931" y="11957"/>
                    </a:cubicBezTo>
                    <a:cubicBezTo>
                      <a:pt x="6950" y="11669"/>
                      <a:pt x="6971" y="11380"/>
                      <a:pt x="6991" y="11092"/>
                    </a:cubicBezTo>
                    <a:cubicBezTo>
                      <a:pt x="6993" y="11092"/>
                      <a:pt x="6995" y="11093"/>
                      <a:pt x="6996" y="11093"/>
                    </a:cubicBezTo>
                    <a:cubicBezTo>
                      <a:pt x="7000" y="11093"/>
                      <a:pt x="7004" y="11091"/>
                      <a:pt x="7009" y="11089"/>
                    </a:cubicBezTo>
                    <a:cubicBezTo>
                      <a:pt x="7219" y="10939"/>
                      <a:pt x="7409" y="10746"/>
                      <a:pt x="7591" y="10563"/>
                    </a:cubicBezTo>
                    <a:cubicBezTo>
                      <a:pt x="7629" y="10524"/>
                      <a:pt x="7593" y="10474"/>
                      <a:pt x="7551" y="10474"/>
                    </a:cubicBezTo>
                    <a:cubicBezTo>
                      <a:pt x="7539" y="10474"/>
                      <a:pt x="7526" y="10478"/>
                      <a:pt x="7514" y="10488"/>
                    </a:cubicBezTo>
                    <a:cubicBezTo>
                      <a:pt x="7337" y="10643"/>
                      <a:pt x="7152" y="10807"/>
                      <a:pt x="6999" y="10985"/>
                    </a:cubicBezTo>
                    <a:cubicBezTo>
                      <a:pt x="7046" y="10325"/>
                      <a:pt x="7085" y="9662"/>
                      <a:pt x="7087" y="9002"/>
                    </a:cubicBezTo>
                    <a:close/>
                    <a:moveTo>
                      <a:pt x="9596" y="13844"/>
                    </a:moveTo>
                    <a:cubicBezTo>
                      <a:pt x="9623" y="14096"/>
                      <a:pt x="9656" y="14348"/>
                      <a:pt x="9701" y="14595"/>
                    </a:cubicBezTo>
                    <a:cubicBezTo>
                      <a:pt x="9549" y="14447"/>
                      <a:pt x="9395" y="14300"/>
                      <a:pt x="9240" y="14152"/>
                    </a:cubicBezTo>
                    <a:cubicBezTo>
                      <a:pt x="9360" y="14052"/>
                      <a:pt x="9481" y="13951"/>
                      <a:pt x="9596" y="13844"/>
                    </a:cubicBezTo>
                    <a:close/>
                    <a:moveTo>
                      <a:pt x="16349" y="6154"/>
                    </a:moveTo>
                    <a:cubicBezTo>
                      <a:pt x="16565" y="7566"/>
                      <a:pt x="16374" y="9009"/>
                      <a:pt x="16510" y="10431"/>
                    </a:cubicBezTo>
                    <a:cubicBezTo>
                      <a:pt x="16510" y="10432"/>
                      <a:pt x="16510" y="10434"/>
                      <a:pt x="16511" y="10435"/>
                    </a:cubicBezTo>
                    <a:cubicBezTo>
                      <a:pt x="16506" y="10437"/>
                      <a:pt x="16502" y="10439"/>
                      <a:pt x="16498" y="10440"/>
                    </a:cubicBezTo>
                    <a:cubicBezTo>
                      <a:pt x="15960" y="10807"/>
                      <a:pt x="15413" y="11162"/>
                      <a:pt x="14860" y="11514"/>
                    </a:cubicBezTo>
                    <a:cubicBezTo>
                      <a:pt x="14924" y="11444"/>
                      <a:pt x="14991" y="11376"/>
                      <a:pt x="15051" y="11304"/>
                    </a:cubicBezTo>
                    <a:cubicBezTo>
                      <a:pt x="15090" y="11259"/>
                      <a:pt x="15052" y="11198"/>
                      <a:pt x="15006" y="11198"/>
                    </a:cubicBezTo>
                    <a:cubicBezTo>
                      <a:pt x="14992" y="11198"/>
                      <a:pt x="14977" y="11203"/>
                      <a:pt x="14964" y="11216"/>
                    </a:cubicBezTo>
                    <a:cubicBezTo>
                      <a:pt x="14764" y="11406"/>
                      <a:pt x="14575" y="11607"/>
                      <a:pt x="14388" y="11812"/>
                    </a:cubicBezTo>
                    <a:cubicBezTo>
                      <a:pt x="14077" y="12008"/>
                      <a:pt x="13767" y="12204"/>
                      <a:pt x="13457" y="12400"/>
                    </a:cubicBezTo>
                    <a:cubicBezTo>
                      <a:pt x="13601" y="12240"/>
                      <a:pt x="13754" y="12087"/>
                      <a:pt x="13908" y="11926"/>
                    </a:cubicBezTo>
                    <a:cubicBezTo>
                      <a:pt x="13947" y="11886"/>
                      <a:pt x="13913" y="11823"/>
                      <a:pt x="13867" y="11823"/>
                    </a:cubicBezTo>
                    <a:cubicBezTo>
                      <a:pt x="13858" y="11823"/>
                      <a:pt x="13848" y="11826"/>
                      <a:pt x="13838" y="11831"/>
                    </a:cubicBezTo>
                    <a:cubicBezTo>
                      <a:pt x="13529" y="12023"/>
                      <a:pt x="13284" y="12322"/>
                      <a:pt x="13088" y="12635"/>
                    </a:cubicBezTo>
                    <a:cubicBezTo>
                      <a:pt x="12794" y="12821"/>
                      <a:pt x="12500" y="13008"/>
                      <a:pt x="12208" y="13197"/>
                    </a:cubicBezTo>
                    <a:cubicBezTo>
                      <a:pt x="12406" y="12977"/>
                      <a:pt x="12610" y="12762"/>
                      <a:pt x="12818" y="12549"/>
                    </a:cubicBezTo>
                    <a:cubicBezTo>
                      <a:pt x="12863" y="12503"/>
                      <a:pt x="12821" y="12442"/>
                      <a:pt x="12771" y="12442"/>
                    </a:cubicBezTo>
                    <a:cubicBezTo>
                      <a:pt x="12757" y="12442"/>
                      <a:pt x="12741" y="12447"/>
                      <a:pt x="12727" y="12459"/>
                    </a:cubicBezTo>
                    <a:cubicBezTo>
                      <a:pt x="12382" y="12767"/>
                      <a:pt x="12064" y="13108"/>
                      <a:pt x="11782" y="13476"/>
                    </a:cubicBezTo>
                    <a:cubicBezTo>
                      <a:pt x="11371" y="13749"/>
                      <a:pt x="10963" y="14025"/>
                      <a:pt x="10565" y="14310"/>
                    </a:cubicBezTo>
                    <a:cubicBezTo>
                      <a:pt x="10936" y="13916"/>
                      <a:pt x="11306" y="13519"/>
                      <a:pt x="11663" y="13110"/>
                    </a:cubicBezTo>
                    <a:cubicBezTo>
                      <a:pt x="11701" y="13066"/>
                      <a:pt x="11663" y="13008"/>
                      <a:pt x="11619" y="13008"/>
                    </a:cubicBezTo>
                    <a:cubicBezTo>
                      <a:pt x="11605" y="13008"/>
                      <a:pt x="11591" y="13014"/>
                      <a:pt x="11578" y="13027"/>
                    </a:cubicBezTo>
                    <a:cubicBezTo>
                      <a:pt x="11059" y="13554"/>
                      <a:pt x="10562" y="14104"/>
                      <a:pt x="10063" y="14654"/>
                    </a:cubicBezTo>
                    <a:cubicBezTo>
                      <a:pt x="10056" y="14664"/>
                      <a:pt x="10051" y="14675"/>
                      <a:pt x="10051" y="14686"/>
                    </a:cubicBezTo>
                    <a:cubicBezTo>
                      <a:pt x="9999" y="14726"/>
                      <a:pt x="9946" y="14763"/>
                      <a:pt x="9894" y="14802"/>
                    </a:cubicBezTo>
                    <a:cubicBezTo>
                      <a:pt x="9924" y="14503"/>
                      <a:pt x="9935" y="14197"/>
                      <a:pt x="9935" y="13889"/>
                    </a:cubicBezTo>
                    <a:cubicBezTo>
                      <a:pt x="9947" y="13898"/>
                      <a:pt x="9961" y="13903"/>
                      <a:pt x="9974" y="13903"/>
                    </a:cubicBezTo>
                    <a:cubicBezTo>
                      <a:pt x="9994" y="13903"/>
                      <a:pt x="10013" y="13894"/>
                      <a:pt x="10026" y="13878"/>
                    </a:cubicBezTo>
                    <a:cubicBezTo>
                      <a:pt x="10283" y="13542"/>
                      <a:pt x="10562" y="13224"/>
                      <a:pt x="10848" y="12914"/>
                    </a:cubicBezTo>
                    <a:cubicBezTo>
                      <a:pt x="10886" y="12870"/>
                      <a:pt x="10847" y="12814"/>
                      <a:pt x="10802" y="12814"/>
                    </a:cubicBezTo>
                    <a:cubicBezTo>
                      <a:pt x="10790" y="12814"/>
                      <a:pt x="10776" y="12819"/>
                      <a:pt x="10764" y="12829"/>
                    </a:cubicBezTo>
                    <a:cubicBezTo>
                      <a:pt x="10447" y="13118"/>
                      <a:pt x="10176" y="13444"/>
                      <a:pt x="9935" y="13798"/>
                    </a:cubicBezTo>
                    <a:cubicBezTo>
                      <a:pt x="9932" y="13499"/>
                      <a:pt x="9919" y="13197"/>
                      <a:pt x="9900" y="12895"/>
                    </a:cubicBezTo>
                    <a:cubicBezTo>
                      <a:pt x="10209" y="12624"/>
                      <a:pt x="10512" y="12348"/>
                      <a:pt x="10801" y="12056"/>
                    </a:cubicBezTo>
                    <a:cubicBezTo>
                      <a:pt x="10837" y="12019"/>
                      <a:pt x="10803" y="11970"/>
                      <a:pt x="10763" y="11970"/>
                    </a:cubicBezTo>
                    <a:cubicBezTo>
                      <a:pt x="10751" y="11970"/>
                      <a:pt x="10740" y="11974"/>
                      <a:pt x="10729" y="11983"/>
                    </a:cubicBezTo>
                    <a:cubicBezTo>
                      <a:pt x="10439" y="12228"/>
                      <a:pt x="10165" y="12488"/>
                      <a:pt x="9892" y="12751"/>
                    </a:cubicBezTo>
                    <a:cubicBezTo>
                      <a:pt x="9875" y="12523"/>
                      <a:pt x="9855" y="12295"/>
                      <a:pt x="9835" y="12067"/>
                    </a:cubicBezTo>
                    <a:cubicBezTo>
                      <a:pt x="9988" y="11911"/>
                      <a:pt x="10139" y="11753"/>
                      <a:pt x="10281" y="11586"/>
                    </a:cubicBezTo>
                    <a:cubicBezTo>
                      <a:pt x="10318" y="11544"/>
                      <a:pt x="10282" y="11490"/>
                      <a:pt x="10240" y="11490"/>
                    </a:cubicBezTo>
                    <a:cubicBezTo>
                      <a:pt x="10227" y="11490"/>
                      <a:pt x="10213" y="11495"/>
                      <a:pt x="10201" y="11506"/>
                    </a:cubicBezTo>
                    <a:cubicBezTo>
                      <a:pt x="10069" y="11637"/>
                      <a:pt x="9943" y="11776"/>
                      <a:pt x="9819" y="11914"/>
                    </a:cubicBezTo>
                    <a:cubicBezTo>
                      <a:pt x="9803" y="11736"/>
                      <a:pt x="9785" y="11559"/>
                      <a:pt x="9768" y="11384"/>
                    </a:cubicBezTo>
                    <a:cubicBezTo>
                      <a:pt x="9891" y="11213"/>
                      <a:pt x="10032" y="11060"/>
                      <a:pt x="10190" y="10923"/>
                    </a:cubicBezTo>
                    <a:cubicBezTo>
                      <a:pt x="10225" y="10894"/>
                      <a:pt x="10192" y="10839"/>
                      <a:pt x="10153" y="10839"/>
                    </a:cubicBezTo>
                    <a:cubicBezTo>
                      <a:pt x="10145" y="10839"/>
                      <a:pt x="10137" y="10841"/>
                      <a:pt x="10130" y="10847"/>
                    </a:cubicBezTo>
                    <a:cubicBezTo>
                      <a:pt x="9985" y="10947"/>
                      <a:pt x="9857" y="11068"/>
                      <a:pt x="9750" y="11208"/>
                    </a:cubicBezTo>
                    <a:cubicBezTo>
                      <a:pt x="9725" y="10953"/>
                      <a:pt x="9701" y="10700"/>
                      <a:pt x="9682" y="10450"/>
                    </a:cubicBezTo>
                    <a:cubicBezTo>
                      <a:pt x="9694" y="10448"/>
                      <a:pt x="9706" y="10445"/>
                      <a:pt x="9718" y="10439"/>
                    </a:cubicBezTo>
                    <a:cubicBezTo>
                      <a:pt x="11947" y="9305"/>
                      <a:pt x="14207" y="7817"/>
                      <a:pt x="16197" y="6304"/>
                    </a:cubicBezTo>
                    <a:cubicBezTo>
                      <a:pt x="16227" y="6282"/>
                      <a:pt x="16247" y="6245"/>
                      <a:pt x="16248" y="6207"/>
                    </a:cubicBezTo>
                    <a:cubicBezTo>
                      <a:pt x="16283" y="6193"/>
                      <a:pt x="16317" y="6175"/>
                      <a:pt x="16349" y="6154"/>
                    </a:cubicBezTo>
                    <a:close/>
                    <a:moveTo>
                      <a:pt x="5348" y="1"/>
                    </a:moveTo>
                    <a:cubicBezTo>
                      <a:pt x="5314" y="1"/>
                      <a:pt x="5281" y="23"/>
                      <a:pt x="5270" y="58"/>
                    </a:cubicBezTo>
                    <a:cubicBezTo>
                      <a:pt x="5257" y="61"/>
                      <a:pt x="5246" y="68"/>
                      <a:pt x="5235" y="74"/>
                    </a:cubicBezTo>
                    <a:cubicBezTo>
                      <a:pt x="3514" y="1335"/>
                      <a:pt x="1706" y="2621"/>
                      <a:pt x="202" y="4138"/>
                    </a:cubicBezTo>
                    <a:cubicBezTo>
                      <a:pt x="192" y="4148"/>
                      <a:pt x="186" y="4159"/>
                      <a:pt x="183" y="4172"/>
                    </a:cubicBezTo>
                    <a:cubicBezTo>
                      <a:pt x="1" y="4361"/>
                      <a:pt x="76" y="4745"/>
                      <a:pt x="74" y="4986"/>
                    </a:cubicBezTo>
                    <a:cubicBezTo>
                      <a:pt x="68" y="5609"/>
                      <a:pt x="68" y="6234"/>
                      <a:pt x="76" y="6857"/>
                    </a:cubicBezTo>
                    <a:cubicBezTo>
                      <a:pt x="76" y="6860"/>
                      <a:pt x="77" y="6862"/>
                      <a:pt x="77" y="6865"/>
                    </a:cubicBezTo>
                    <a:cubicBezTo>
                      <a:pt x="62" y="6897"/>
                      <a:pt x="68" y="6935"/>
                      <a:pt x="95" y="6959"/>
                    </a:cubicBezTo>
                    <a:cubicBezTo>
                      <a:pt x="3224" y="9621"/>
                      <a:pt x="6419" y="12247"/>
                      <a:pt x="9588" y="14860"/>
                    </a:cubicBezTo>
                    <a:cubicBezTo>
                      <a:pt x="9614" y="14882"/>
                      <a:pt x="9646" y="14893"/>
                      <a:pt x="9678" y="14893"/>
                    </a:cubicBezTo>
                    <a:cubicBezTo>
                      <a:pt x="9708" y="14893"/>
                      <a:pt x="9738" y="14883"/>
                      <a:pt x="9763" y="14863"/>
                    </a:cubicBezTo>
                    <a:cubicBezTo>
                      <a:pt x="9777" y="14876"/>
                      <a:pt x="9795" y="14883"/>
                      <a:pt x="9813" y="14883"/>
                    </a:cubicBezTo>
                    <a:cubicBezTo>
                      <a:pt x="9828" y="14883"/>
                      <a:pt x="9843" y="14879"/>
                      <a:pt x="9855" y="14869"/>
                    </a:cubicBezTo>
                    <a:lnTo>
                      <a:pt x="9855" y="14869"/>
                    </a:lnTo>
                    <a:cubicBezTo>
                      <a:pt x="9851" y="14916"/>
                      <a:pt x="9889" y="14953"/>
                      <a:pt x="9930" y="14953"/>
                    </a:cubicBezTo>
                    <a:cubicBezTo>
                      <a:pt x="9943" y="14953"/>
                      <a:pt x="9955" y="14949"/>
                      <a:pt x="9967" y="14943"/>
                    </a:cubicBezTo>
                    <a:cubicBezTo>
                      <a:pt x="12319" y="13844"/>
                      <a:pt x="14533" y="12193"/>
                      <a:pt x="16653" y="10705"/>
                    </a:cubicBezTo>
                    <a:cubicBezTo>
                      <a:pt x="16752" y="10635"/>
                      <a:pt x="16733" y="10505"/>
                      <a:pt x="16663" y="10445"/>
                    </a:cubicBezTo>
                    <a:cubicBezTo>
                      <a:pt x="16664" y="10440"/>
                      <a:pt x="16669" y="10437"/>
                      <a:pt x="16669" y="10431"/>
                    </a:cubicBezTo>
                    <a:cubicBezTo>
                      <a:pt x="16814" y="8975"/>
                      <a:pt x="16875" y="7305"/>
                      <a:pt x="16586" y="5866"/>
                    </a:cubicBezTo>
                    <a:cubicBezTo>
                      <a:pt x="16583" y="5858"/>
                      <a:pt x="16580" y="5850"/>
                      <a:pt x="16576" y="5842"/>
                    </a:cubicBezTo>
                    <a:cubicBezTo>
                      <a:pt x="16591" y="5796"/>
                      <a:pt x="16569" y="5745"/>
                      <a:pt x="16525" y="5722"/>
                    </a:cubicBezTo>
                    <a:cubicBezTo>
                      <a:pt x="14586" y="4613"/>
                      <a:pt x="12627" y="3537"/>
                      <a:pt x="10651" y="2493"/>
                    </a:cubicBezTo>
                    <a:cubicBezTo>
                      <a:pt x="8968" y="1606"/>
                      <a:pt x="7235" y="472"/>
                      <a:pt x="5375" y="5"/>
                    </a:cubicBezTo>
                    <a:cubicBezTo>
                      <a:pt x="5366" y="2"/>
                      <a:pt x="5357" y="1"/>
                      <a:pt x="5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3" name="Google Shape;1273;g3865ffe1af3_0_280"/>
              <p:cNvSpPr/>
              <p:nvPr/>
            </p:nvSpPr>
            <p:spPr>
              <a:xfrm>
                <a:off x="1780375" y="3182325"/>
                <a:ext cx="49350" cy="38600"/>
              </a:xfrm>
              <a:custGeom>
                <a:rect b="b" l="l" r="r" t="t"/>
                <a:pathLst>
                  <a:path extrusionOk="0" h="1544" w="1974">
                    <a:moveTo>
                      <a:pt x="925" y="244"/>
                    </a:moveTo>
                    <a:cubicBezTo>
                      <a:pt x="1059" y="244"/>
                      <a:pt x="1194" y="299"/>
                      <a:pt x="1323" y="419"/>
                    </a:cubicBezTo>
                    <a:cubicBezTo>
                      <a:pt x="1595" y="669"/>
                      <a:pt x="1712" y="1170"/>
                      <a:pt x="1256" y="1280"/>
                    </a:cubicBezTo>
                    <a:cubicBezTo>
                      <a:pt x="1201" y="1293"/>
                      <a:pt x="1143" y="1300"/>
                      <a:pt x="1084" y="1300"/>
                    </a:cubicBezTo>
                    <a:cubicBezTo>
                      <a:pt x="869" y="1300"/>
                      <a:pt x="644" y="1212"/>
                      <a:pt x="493" y="1068"/>
                    </a:cubicBezTo>
                    <a:cubicBezTo>
                      <a:pt x="328" y="913"/>
                      <a:pt x="273" y="667"/>
                      <a:pt x="352" y="483"/>
                    </a:cubicBezTo>
                    <a:lnTo>
                      <a:pt x="352" y="483"/>
                    </a:lnTo>
                    <a:cubicBezTo>
                      <a:pt x="366" y="488"/>
                      <a:pt x="380" y="491"/>
                      <a:pt x="395" y="491"/>
                    </a:cubicBezTo>
                    <a:cubicBezTo>
                      <a:pt x="421" y="491"/>
                      <a:pt x="447" y="482"/>
                      <a:pt x="467" y="463"/>
                    </a:cubicBezTo>
                    <a:cubicBezTo>
                      <a:pt x="608" y="322"/>
                      <a:pt x="765" y="244"/>
                      <a:pt x="925" y="244"/>
                    </a:cubicBezTo>
                    <a:close/>
                    <a:moveTo>
                      <a:pt x="868" y="0"/>
                    </a:moveTo>
                    <a:cubicBezTo>
                      <a:pt x="697" y="0"/>
                      <a:pt x="534" y="54"/>
                      <a:pt x="414" y="178"/>
                    </a:cubicBezTo>
                    <a:cubicBezTo>
                      <a:pt x="99" y="317"/>
                      <a:pt x="0" y="755"/>
                      <a:pt x="187" y="1061"/>
                    </a:cubicBezTo>
                    <a:cubicBezTo>
                      <a:pt x="367" y="1359"/>
                      <a:pt x="733" y="1544"/>
                      <a:pt x="1088" y="1544"/>
                    </a:cubicBezTo>
                    <a:cubicBezTo>
                      <a:pt x="1214" y="1544"/>
                      <a:pt x="1338" y="1520"/>
                      <a:pt x="1452" y="1471"/>
                    </a:cubicBezTo>
                    <a:cubicBezTo>
                      <a:pt x="1973" y="1244"/>
                      <a:pt x="1866" y="618"/>
                      <a:pt x="1525" y="274"/>
                    </a:cubicBezTo>
                    <a:cubicBezTo>
                      <a:pt x="1360" y="106"/>
                      <a:pt x="1107" y="0"/>
                      <a:pt x="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4" name="Google Shape;1274;g3865ffe1af3_0_280"/>
              <p:cNvSpPr/>
              <p:nvPr/>
            </p:nvSpPr>
            <p:spPr>
              <a:xfrm>
                <a:off x="1795300" y="3191675"/>
                <a:ext cx="19625" cy="18525"/>
              </a:xfrm>
              <a:custGeom>
                <a:rect b="b" l="l" r="r" t="t"/>
                <a:pathLst>
                  <a:path extrusionOk="0" h="741" w="785">
                    <a:moveTo>
                      <a:pt x="302" y="1"/>
                    </a:moveTo>
                    <a:cubicBezTo>
                      <a:pt x="273" y="1"/>
                      <a:pt x="246" y="20"/>
                      <a:pt x="243" y="59"/>
                    </a:cubicBezTo>
                    <a:cubicBezTo>
                      <a:pt x="238" y="144"/>
                      <a:pt x="245" y="228"/>
                      <a:pt x="259" y="309"/>
                    </a:cubicBezTo>
                    <a:cubicBezTo>
                      <a:pt x="190" y="309"/>
                      <a:pt x="122" y="319"/>
                      <a:pt x="55" y="337"/>
                    </a:cubicBezTo>
                    <a:cubicBezTo>
                      <a:pt x="1" y="354"/>
                      <a:pt x="1" y="431"/>
                      <a:pt x="55" y="448"/>
                    </a:cubicBezTo>
                    <a:cubicBezTo>
                      <a:pt x="127" y="467"/>
                      <a:pt x="200" y="475"/>
                      <a:pt x="272" y="475"/>
                    </a:cubicBezTo>
                    <a:cubicBezTo>
                      <a:pt x="278" y="475"/>
                      <a:pt x="284" y="475"/>
                      <a:pt x="291" y="475"/>
                    </a:cubicBezTo>
                    <a:cubicBezTo>
                      <a:pt x="308" y="550"/>
                      <a:pt x="326" y="625"/>
                      <a:pt x="340" y="695"/>
                    </a:cubicBezTo>
                    <a:cubicBezTo>
                      <a:pt x="347" y="726"/>
                      <a:pt x="375" y="741"/>
                      <a:pt x="403" y="741"/>
                    </a:cubicBezTo>
                    <a:cubicBezTo>
                      <a:pt x="439" y="741"/>
                      <a:pt x="475" y="718"/>
                      <a:pt x="469" y="678"/>
                    </a:cubicBezTo>
                    <a:cubicBezTo>
                      <a:pt x="461" y="614"/>
                      <a:pt x="457" y="547"/>
                      <a:pt x="450" y="480"/>
                    </a:cubicBezTo>
                    <a:lnTo>
                      <a:pt x="450" y="480"/>
                    </a:lnTo>
                    <a:cubicBezTo>
                      <a:pt x="485" y="481"/>
                      <a:pt x="519" y="483"/>
                      <a:pt x="554" y="483"/>
                    </a:cubicBezTo>
                    <a:cubicBezTo>
                      <a:pt x="607" y="483"/>
                      <a:pt x="659" y="479"/>
                      <a:pt x="712" y="466"/>
                    </a:cubicBezTo>
                    <a:cubicBezTo>
                      <a:pt x="785" y="450"/>
                      <a:pt x="785" y="337"/>
                      <a:pt x="712" y="317"/>
                    </a:cubicBezTo>
                    <a:cubicBezTo>
                      <a:pt x="658" y="305"/>
                      <a:pt x="605" y="301"/>
                      <a:pt x="551" y="301"/>
                    </a:cubicBezTo>
                    <a:cubicBezTo>
                      <a:pt x="510" y="301"/>
                      <a:pt x="469" y="303"/>
                      <a:pt x="428" y="305"/>
                    </a:cubicBezTo>
                    <a:cubicBezTo>
                      <a:pt x="417" y="215"/>
                      <a:pt x="396" y="128"/>
                      <a:pt x="363" y="43"/>
                    </a:cubicBezTo>
                    <a:cubicBezTo>
                      <a:pt x="351" y="15"/>
                      <a:pt x="326" y="1"/>
                      <a:pt x="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5" name="Google Shape;1275;g3865ffe1af3_0_280"/>
              <p:cNvSpPr/>
              <p:nvPr/>
            </p:nvSpPr>
            <p:spPr>
              <a:xfrm>
                <a:off x="1887225" y="3282000"/>
                <a:ext cx="88250" cy="83850"/>
              </a:xfrm>
              <a:custGeom>
                <a:rect b="b" l="l" r="r" t="t"/>
                <a:pathLst>
                  <a:path extrusionOk="0" h="3354" w="3530">
                    <a:moveTo>
                      <a:pt x="2152" y="339"/>
                    </a:moveTo>
                    <a:cubicBezTo>
                      <a:pt x="2990" y="339"/>
                      <a:pt x="3415" y="1347"/>
                      <a:pt x="2997" y="2117"/>
                    </a:cubicBezTo>
                    <a:cubicBezTo>
                      <a:pt x="2728" y="2612"/>
                      <a:pt x="2010" y="3064"/>
                      <a:pt x="1450" y="3064"/>
                    </a:cubicBezTo>
                    <a:cubicBezTo>
                      <a:pt x="1442" y="3064"/>
                      <a:pt x="1435" y="3064"/>
                      <a:pt x="1427" y="3064"/>
                    </a:cubicBezTo>
                    <a:cubicBezTo>
                      <a:pt x="477" y="3043"/>
                      <a:pt x="123" y="1993"/>
                      <a:pt x="573" y="1277"/>
                    </a:cubicBezTo>
                    <a:cubicBezTo>
                      <a:pt x="839" y="851"/>
                      <a:pt x="1263" y="581"/>
                      <a:pt x="1711" y="369"/>
                    </a:cubicBezTo>
                    <a:cubicBezTo>
                      <a:pt x="1730" y="387"/>
                      <a:pt x="1755" y="396"/>
                      <a:pt x="1781" y="396"/>
                    </a:cubicBezTo>
                    <a:cubicBezTo>
                      <a:pt x="1792" y="396"/>
                      <a:pt x="1802" y="394"/>
                      <a:pt x="1813" y="391"/>
                    </a:cubicBezTo>
                    <a:cubicBezTo>
                      <a:pt x="1932" y="356"/>
                      <a:pt x="2046" y="339"/>
                      <a:pt x="2152" y="339"/>
                    </a:cubicBezTo>
                    <a:close/>
                    <a:moveTo>
                      <a:pt x="2252" y="1"/>
                    </a:moveTo>
                    <a:cubicBezTo>
                      <a:pt x="2117" y="1"/>
                      <a:pt x="1977" y="35"/>
                      <a:pt x="1837" y="110"/>
                    </a:cubicBezTo>
                    <a:cubicBezTo>
                      <a:pt x="1022" y="308"/>
                      <a:pt x="186" y="942"/>
                      <a:pt x="92" y="1809"/>
                    </a:cubicBezTo>
                    <a:cubicBezTo>
                      <a:pt x="1" y="2634"/>
                      <a:pt x="661" y="3353"/>
                      <a:pt x="1469" y="3353"/>
                    </a:cubicBezTo>
                    <a:cubicBezTo>
                      <a:pt x="1528" y="3353"/>
                      <a:pt x="1589" y="3349"/>
                      <a:pt x="1650" y="3341"/>
                    </a:cubicBezTo>
                    <a:cubicBezTo>
                      <a:pt x="2621" y="3212"/>
                      <a:pt x="3529" y="2351"/>
                      <a:pt x="3450" y="1341"/>
                    </a:cubicBezTo>
                    <a:cubicBezTo>
                      <a:pt x="3400" y="715"/>
                      <a:pt x="2875" y="1"/>
                      <a:pt x="2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6" name="Google Shape;1276;g3865ffe1af3_0_280"/>
              <p:cNvSpPr/>
              <p:nvPr/>
            </p:nvSpPr>
            <p:spPr>
              <a:xfrm>
                <a:off x="1597675" y="3206900"/>
                <a:ext cx="17225" cy="13900"/>
              </a:xfrm>
              <a:custGeom>
                <a:rect b="b" l="l" r="r" t="t"/>
                <a:pathLst>
                  <a:path extrusionOk="0" h="556" w="689">
                    <a:moveTo>
                      <a:pt x="631" y="0"/>
                    </a:moveTo>
                    <a:cubicBezTo>
                      <a:pt x="624" y="0"/>
                      <a:pt x="616" y="2"/>
                      <a:pt x="609" y="8"/>
                    </a:cubicBezTo>
                    <a:cubicBezTo>
                      <a:pt x="407" y="158"/>
                      <a:pt x="220" y="327"/>
                      <a:pt x="31" y="493"/>
                    </a:cubicBezTo>
                    <a:cubicBezTo>
                      <a:pt x="1" y="519"/>
                      <a:pt x="29" y="556"/>
                      <a:pt x="61" y="556"/>
                    </a:cubicBezTo>
                    <a:cubicBezTo>
                      <a:pt x="69" y="556"/>
                      <a:pt x="78" y="553"/>
                      <a:pt x="87" y="547"/>
                    </a:cubicBezTo>
                    <a:cubicBezTo>
                      <a:pt x="281" y="394"/>
                      <a:pt x="479" y="242"/>
                      <a:pt x="660" y="73"/>
                    </a:cubicBezTo>
                    <a:cubicBezTo>
                      <a:pt x="689" y="47"/>
                      <a:pt x="662" y="0"/>
                      <a:pt x="6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7" name="Google Shape;1277;g3865ffe1af3_0_280"/>
              <p:cNvSpPr/>
              <p:nvPr/>
            </p:nvSpPr>
            <p:spPr>
              <a:xfrm>
                <a:off x="1597300" y="3218650"/>
                <a:ext cx="27425" cy="20400"/>
              </a:xfrm>
              <a:custGeom>
                <a:rect b="b" l="l" r="r" t="t"/>
                <a:pathLst>
                  <a:path extrusionOk="0" h="816" w="1097">
                    <a:moveTo>
                      <a:pt x="1028" y="0"/>
                    </a:moveTo>
                    <a:cubicBezTo>
                      <a:pt x="1020" y="0"/>
                      <a:pt x="1011" y="3"/>
                      <a:pt x="1002" y="8"/>
                    </a:cubicBezTo>
                    <a:cubicBezTo>
                      <a:pt x="643" y="195"/>
                      <a:pt x="318" y="439"/>
                      <a:pt x="38" y="729"/>
                    </a:cubicBezTo>
                    <a:cubicBezTo>
                      <a:pt x="1" y="767"/>
                      <a:pt x="35" y="816"/>
                      <a:pt x="75" y="816"/>
                    </a:cubicBezTo>
                    <a:cubicBezTo>
                      <a:pt x="87" y="816"/>
                      <a:pt x="100" y="812"/>
                      <a:pt x="111" y="802"/>
                    </a:cubicBezTo>
                    <a:cubicBezTo>
                      <a:pt x="412" y="549"/>
                      <a:pt x="728" y="317"/>
                      <a:pt x="1050" y="91"/>
                    </a:cubicBezTo>
                    <a:cubicBezTo>
                      <a:pt x="1097" y="64"/>
                      <a:pt x="1071" y="0"/>
                      <a:pt x="10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8" name="Google Shape;1278;g3865ffe1af3_0_280"/>
              <p:cNvSpPr/>
              <p:nvPr/>
            </p:nvSpPr>
            <p:spPr>
              <a:xfrm>
                <a:off x="1629775" y="3252950"/>
                <a:ext cx="23125" cy="15825"/>
              </a:xfrm>
              <a:custGeom>
                <a:rect b="b" l="l" r="r" t="t"/>
                <a:pathLst>
                  <a:path extrusionOk="0" h="633" w="925">
                    <a:moveTo>
                      <a:pt x="864" y="1"/>
                    </a:moveTo>
                    <a:cubicBezTo>
                      <a:pt x="856" y="1"/>
                      <a:pt x="848" y="3"/>
                      <a:pt x="839" y="8"/>
                    </a:cubicBezTo>
                    <a:cubicBezTo>
                      <a:pt x="564" y="174"/>
                      <a:pt x="304" y="362"/>
                      <a:pt x="39" y="547"/>
                    </a:cubicBezTo>
                    <a:cubicBezTo>
                      <a:pt x="1" y="575"/>
                      <a:pt x="24" y="633"/>
                      <a:pt x="62" y="633"/>
                    </a:cubicBezTo>
                    <a:cubicBezTo>
                      <a:pt x="69" y="633"/>
                      <a:pt x="77" y="631"/>
                      <a:pt x="86" y="625"/>
                    </a:cubicBezTo>
                    <a:cubicBezTo>
                      <a:pt x="357" y="452"/>
                      <a:pt x="627" y="279"/>
                      <a:pt x="886" y="87"/>
                    </a:cubicBezTo>
                    <a:cubicBezTo>
                      <a:pt x="924" y="59"/>
                      <a:pt x="902" y="1"/>
                      <a:pt x="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9" name="Google Shape;1279;g3865ffe1af3_0_280"/>
              <p:cNvSpPr/>
              <p:nvPr/>
            </p:nvSpPr>
            <p:spPr>
              <a:xfrm>
                <a:off x="1762575" y="3358225"/>
                <a:ext cx="19000" cy="14150"/>
              </a:xfrm>
              <a:custGeom>
                <a:rect b="b" l="l" r="r" t="t"/>
                <a:pathLst>
                  <a:path extrusionOk="0" h="566" w="760">
                    <a:moveTo>
                      <a:pt x="702" y="1"/>
                    </a:moveTo>
                    <a:cubicBezTo>
                      <a:pt x="693" y="1"/>
                      <a:pt x="684" y="4"/>
                      <a:pt x="675" y="11"/>
                    </a:cubicBezTo>
                    <a:cubicBezTo>
                      <a:pt x="468" y="187"/>
                      <a:pt x="253" y="351"/>
                      <a:pt x="28" y="502"/>
                    </a:cubicBezTo>
                    <a:cubicBezTo>
                      <a:pt x="1" y="525"/>
                      <a:pt x="20" y="566"/>
                      <a:pt x="51" y="566"/>
                    </a:cubicBezTo>
                    <a:cubicBezTo>
                      <a:pt x="55" y="566"/>
                      <a:pt x="60" y="565"/>
                      <a:pt x="65" y="563"/>
                    </a:cubicBezTo>
                    <a:cubicBezTo>
                      <a:pt x="310" y="434"/>
                      <a:pt x="537" y="266"/>
                      <a:pt x="731" y="67"/>
                    </a:cubicBezTo>
                    <a:cubicBezTo>
                      <a:pt x="760" y="39"/>
                      <a:pt x="733" y="1"/>
                      <a:pt x="7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0" name="Google Shape;1280;g3865ffe1af3_0_280"/>
              <p:cNvSpPr/>
              <p:nvPr/>
            </p:nvSpPr>
            <p:spPr>
              <a:xfrm>
                <a:off x="1766650" y="3316475"/>
                <a:ext cx="15325" cy="14350"/>
              </a:xfrm>
              <a:custGeom>
                <a:rect b="b" l="l" r="r" t="t"/>
                <a:pathLst>
                  <a:path extrusionOk="0" h="574" w="613">
                    <a:moveTo>
                      <a:pt x="545" y="0"/>
                    </a:moveTo>
                    <a:cubicBezTo>
                      <a:pt x="534" y="0"/>
                      <a:pt x="523" y="4"/>
                      <a:pt x="512" y="14"/>
                    </a:cubicBezTo>
                    <a:cubicBezTo>
                      <a:pt x="348" y="169"/>
                      <a:pt x="190" y="328"/>
                      <a:pt x="34" y="489"/>
                    </a:cubicBezTo>
                    <a:cubicBezTo>
                      <a:pt x="1" y="525"/>
                      <a:pt x="34" y="573"/>
                      <a:pt x="71" y="573"/>
                    </a:cubicBezTo>
                    <a:cubicBezTo>
                      <a:pt x="82" y="573"/>
                      <a:pt x="93" y="569"/>
                      <a:pt x="103" y="559"/>
                    </a:cubicBezTo>
                    <a:cubicBezTo>
                      <a:pt x="265" y="402"/>
                      <a:pt x="423" y="244"/>
                      <a:pt x="578" y="81"/>
                    </a:cubicBezTo>
                    <a:cubicBezTo>
                      <a:pt x="612" y="47"/>
                      <a:pt x="581" y="0"/>
                      <a:pt x="5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81" name="Google Shape;1281;g3865ffe1af3_0_280"/>
          <p:cNvGrpSpPr/>
          <p:nvPr/>
        </p:nvGrpSpPr>
        <p:grpSpPr>
          <a:xfrm>
            <a:off x="8369307" y="881252"/>
            <a:ext cx="437440" cy="572742"/>
            <a:chOff x="5704463" y="1649022"/>
            <a:chExt cx="474087" cy="620724"/>
          </a:xfrm>
        </p:grpSpPr>
        <p:grpSp>
          <p:nvGrpSpPr>
            <p:cNvPr id="1282" name="Google Shape;1282;g3865ffe1af3_0_280"/>
            <p:cNvGrpSpPr/>
            <p:nvPr/>
          </p:nvGrpSpPr>
          <p:grpSpPr>
            <a:xfrm>
              <a:off x="5709506" y="1649022"/>
              <a:ext cx="463878" cy="620710"/>
              <a:chOff x="5709506" y="1649022"/>
              <a:chExt cx="463878" cy="620710"/>
            </a:xfrm>
          </p:grpSpPr>
          <p:sp>
            <p:nvSpPr>
              <p:cNvPr id="1283" name="Google Shape;1283;g3865ffe1af3_0_280"/>
              <p:cNvSpPr/>
              <p:nvPr/>
            </p:nvSpPr>
            <p:spPr>
              <a:xfrm rot="445884">
                <a:off x="5745486" y="1669982"/>
                <a:ext cx="361839" cy="578780"/>
              </a:xfrm>
              <a:prstGeom prst="blockArc">
                <a:avLst>
                  <a:gd fmla="val 11459164" name="adj1"/>
                  <a:gd fmla="val 5499000" name="adj2"/>
                  <a:gd fmla="val 36453" name="adj3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4" name="Google Shape;1284;g3865ffe1af3_0_280"/>
              <p:cNvSpPr/>
              <p:nvPr/>
            </p:nvSpPr>
            <p:spPr>
              <a:xfrm rot="-372145">
                <a:off x="5809335" y="2122211"/>
                <a:ext cx="358197" cy="12854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85" name="Google Shape;1285;g3865ffe1af3_0_280"/>
            <p:cNvSpPr/>
            <p:nvPr/>
          </p:nvSpPr>
          <p:spPr>
            <a:xfrm>
              <a:off x="5704463" y="1697050"/>
              <a:ext cx="474087" cy="572696"/>
            </a:xfrm>
            <a:custGeom>
              <a:rect b="b" l="l" r="r" t="t"/>
              <a:pathLst>
                <a:path extrusionOk="0" h="11389" w="9428">
                  <a:moveTo>
                    <a:pt x="4657" y="261"/>
                  </a:moveTo>
                  <a:cubicBezTo>
                    <a:pt x="5325" y="261"/>
                    <a:pt x="6021" y="566"/>
                    <a:pt x="6654" y="1299"/>
                  </a:cubicBezTo>
                  <a:cubicBezTo>
                    <a:pt x="8455" y="3382"/>
                    <a:pt x="6372" y="6954"/>
                    <a:pt x="5166" y="8862"/>
                  </a:cubicBezTo>
                  <a:cubicBezTo>
                    <a:pt x="5085" y="8991"/>
                    <a:pt x="5194" y="9133"/>
                    <a:pt x="5305" y="9133"/>
                  </a:cubicBezTo>
                  <a:cubicBezTo>
                    <a:pt x="5334" y="9133"/>
                    <a:pt x="5363" y="9123"/>
                    <a:pt x="5389" y="9101"/>
                  </a:cubicBezTo>
                  <a:cubicBezTo>
                    <a:pt x="6127" y="9047"/>
                    <a:pt x="6885" y="8843"/>
                    <a:pt x="7572" y="8561"/>
                  </a:cubicBezTo>
                  <a:cubicBezTo>
                    <a:pt x="7577" y="8561"/>
                    <a:pt x="7582" y="8562"/>
                    <a:pt x="7586" y="8562"/>
                  </a:cubicBezTo>
                  <a:cubicBezTo>
                    <a:pt x="7604" y="8562"/>
                    <a:pt x="7622" y="8557"/>
                    <a:pt x="7638" y="8548"/>
                  </a:cubicBezTo>
                  <a:lnTo>
                    <a:pt x="7760" y="8482"/>
                  </a:lnTo>
                  <a:cubicBezTo>
                    <a:pt x="7772" y="8476"/>
                    <a:pt x="7781" y="8467"/>
                    <a:pt x="7791" y="8459"/>
                  </a:cubicBezTo>
                  <a:cubicBezTo>
                    <a:pt x="7898" y="8712"/>
                    <a:pt x="8009" y="8964"/>
                    <a:pt x="8117" y="9217"/>
                  </a:cubicBezTo>
                  <a:cubicBezTo>
                    <a:pt x="8211" y="9445"/>
                    <a:pt x="8285" y="9700"/>
                    <a:pt x="8398" y="9925"/>
                  </a:cubicBezTo>
                  <a:cubicBezTo>
                    <a:pt x="6393" y="10301"/>
                    <a:pt x="4399" y="10754"/>
                    <a:pt x="2393" y="11128"/>
                  </a:cubicBezTo>
                  <a:cubicBezTo>
                    <a:pt x="2405" y="11018"/>
                    <a:pt x="2407" y="10907"/>
                    <a:pt x="2399" y="10795"/>
                  </a:cubicBezTo>
                  <a:cubicBezTo>
                    <a:pt x="3170" y="10687"/>
                    <a:pt x="3937" y="10518"/>
                    <a:pt x="4689" y="10314"/>
                  </a:cubicBezTo>
                  <a:cubicBezTo>
                    <a:pt x="4752" y="10296"/>
                    <a:pt x="4729" y="10194"/>
                    <a:pt x="4671" y="10194"/>
                  </a:cubicBezTo>
                  <a:cubicBezTo>
                    <a:pt x="4667" y="10194"/>
                    <a:pt x="4663" y="10195"/>
                    <a:pt x="4659" y="10196"/>
                  </a:cubicBezTo>
                  <a:cubicBezTo>
                    <a:pt x="3907" y="10384"/>
                    <a:pt x="3150" y="10540"/>
                    <a:pt x="2389" y="10687"/>
                  </a:cubicBezTo>
                  <a:cubicBezTo>
                    <a:pt x="2375" y="10556"/>
                    <a:pt x="2353" y="10425"/>
                    <a:pt x="2329" y="10296"/>
                  </a:cubicBezTo>
                  <a:cubicBezTo>
                    <a:pt x="2880" y="10137"/>
                    <a:pt x="3441" y="10014"/>
                    <a:pt x="4010" y="9931"/>
                  </a:cubicBezTo>
                  <a:cubicBezTo>
                    <a:pt x="4085" y="9921"/>
                    <a:pt x="4074" y="9808"/>
                    <a:pt x="4004" y="9808"/>
                  </a:cubicBezTo>
                  <a:cubicBezTo>
                    <a:pt x="4001" y="9808"/>
                    <a:pt x="3998" y="9808"/>
                    <a:pt x="3994" y="9809"/>
                  </a:cubicBezTo>
                  <a:cubicBezTo>
                    <a:pt x="3424" y="9896"/>
                    <a:pt x="2860" y="10022"/>
                    <a:pt x="2306" y="10188"/>
                  </a:cubicBezTo>
                  <a:cubicBezTo>
                    <a:pt x="2292" y="10108"/>
                    <a:pt x="2276" y="10028"/>
                    <a:pt x="2263" y="9950"/>
                  </a:cubicBezTo>
                  <a:cubicBezTo>
                    <a:pt x="2254" y="9901"/>
                    <a:pt x="2243" y="9852"/>
                    <a:pt x="2233" y="9801"/>
                  </a:cubicBezTo>
                  <a:lnTo>
                    <a:pt x="2233" y="9801"/>
                  </a:lnTo>
                  <a:cubicBezTo>
                    <a:pt x="2258" y="9803"/>
                    <a:pt x="2284" y="9803"/>
                    <a:pt x="2309" y="9803"/>
                  </a:cubicBezTo>
                  <a:cubicBezTo>
                    <a:pt x="2529" y="9803"/>
                    <a:pt x="2760" y="9735"/>
                    <a:pt x="2973" y="9694"/>
                  </a:cubicBezTo>
                  <a:cubicBezTo>
                    <a:pt x="3253" y="9640"/>
                    <a:pt x="3534" y="9582"/>
                    <a:pt x="3813" y="9520"/>
                  </a:cubicBezTo>
                  <a:cubicBezTo>
                    <a:pt x="3864" y="9508"/>
                    <a:pt x="3859" y="9430"/>
                    <a:pt x="3810" y="9430"/>
                  </a:cubicBezTo>
                  <a:cubicBezTo>
                    <a:pt x="3807" y="9430"/>
                    <a:pt x="3804" y="9430"/>
                    <a:pt x="3801" y="9431"/>
                  </a:cubicBezTo>
                  <a:cubicBezTo>
                    <a:pt x="3519" y="9479"/>
                    <a:pt x="3239" y="9531"/>
                    <a:pt x="2958" y="9585"/>
                  </a:cubicBezTo>
                  <a:cubicBezTo>
                    <a:pt x="2719" y="9633"/>
                    <a:pt x="2445" y="9656"/>
                    <a:pt x="2227" y="9767"/>
                  </a:cubicBezTo>
                  <a:cubicBezTo>
                    <a:pt x="2196" y="9611"/>
                    <a:pt x="2168" y="9455"/>
                    <a:pt x="2133" y="9300"/>
                  </a:cubicBezTo>
                  <a:cubicBezTo>
                    <a:pt x="2684" y="9209"/>
                    <a:pt x="3234" y="9110"/>
                    <a:pt x="3781" y="8993"/>
                  </a:cubicBezTo>
                  <a:cubicBezTo>
                    <a:pt x="3830" y="8982"/>
                    <a:pt x="3826" y="8907"/>
                    <a:pt x="3778" y="8907"/>
                  </a:cubicBezTo>
                  <a:cubicBezTo>
                    <a:pt x="3775" y="8907"/>
                    <a:pt x="3773" y="8908"/>
                    <a:pt x="3770" y="8908"/>
                  </a:cubicBezTo>
                  <a:cubicBezTo>
                    <a:pt x="3213" y="8996"/>
                    <a:pt x="2660" y="9101"/>
                    <a:pt x="2109" y="9216"/>
                  </a:cubicBezTo>
                  <a:cubicBezTo>
                    <a:pt x="2083" y="9110"/>
                    <a:pt x="2059" y="9004"/>
                    <a:pt x="2026" y="8900"/>
                  </a:cubicBezTo>
                  <a:lnTo>
                    <a:pt x="2085" y="8860"/>
                  </a:lnTo>
                  <a:cubicBezTo>
                    <a:pt x="2676" y="8773"/>
                    <a:pt x="3258" y="8629"/>
                    <a:pt x="3821" y="8431"/>
                  </a:cubicBezTo>
                  <a:cubicBezTo>
                    <a:pt x="3865" y="8416"/>
                    <a:pt x="3845" y="8353"/>
                    <a:pt x="3804" y="8353"/>
                  </a:cubicBezTo>
                  <a:cubicBezTo>
                    <a:pt x="3800" y="8353"/>
                    <a:pt x="3795" y="8353"/>
                    <a:pt x="3790" y="8355"/>
                  </a:cubicBezTo>
                  <a:cubicBezTo>
                    <a:pt x="3290" y="8506"/>
                    <a:pt x="2783" y="8634"/>
                    <a:pt x="2271" y="8733"/>
                  </a:cubicBezTo>
                  <a:cubicBezTo>
                    <a:pt x="2526" y="8561"/>
                    <a:pt x="2789" y="8384"/>
                    <a:pt x="3057" y="8196"/>
                  </a:cubicBezTo>
                  <a:cubicBezTo>
                    <a:pt x="3502" y="8090"/>
                    <a:pt x="3943" y="7972"/>
                    <a:pt x="4378" y="7832"/>
                  </a:cubicBezTo>
                  <a:cubicBezTo>
                    <a:pt x="4424" y="7818"/>
                    <a:pt x="4402" y="7757"/>
                    <a:pt x="4361" y="7757"/>
                  </a:cubicBezTo>
                  <a:cubicBezTo>
                    <a:pt x="4357" y="7757"/>
                    <a:pt x="4354" y="7758"/>
                    <a:pt x="4350" y="7759"/>
                  </a:cubicBezTo>
                  <a:cubicBezTo>
                    <a:pt x="3978" y="7866"/>
                    <a:pt x="3607" y="7968"/>
                    <a:pt x="3234" y="8068"/>
                  </a:cubicBezTo>
                  <a:cubicBezTo>
                    <a:pt x="3473" y="7898"/>
                    <a:pt x="3711" y="7722"/>
                    <a:pt x="3940" y="7536"/>
                  </a:cubicBezTo>
                  <a:cubicBezTo>
                    <a:pt x="4260" y="7440"/>
                    <a:pt x="4581" y="7337"/>
                    <a:pt x="4900" y="7235"/>
                  </a:cubicBezTo>
                  <a:cubicBezTo>
                    <a:pt x="4950" y="7219"/>
                    <a:pt x="4928" y="7147"/>
                    <a:pt x="4882" y="7147"/>
                  </a:cubicBezTo>
                  <a:cubicBezTo>
                    <a:pt x="4877" y="7147"/>
                    <a:pt x="4872" y="7148"/>
                    <a:pt x="4866" y="7150"/>
                  </a:cubicBezTo>
                  <a:cubicBezTo>
                    <a:pt x="4609" y="7235"/>
                    <a:pt x="4353" y="7319"/>
                    <a:pt x="4096" y="7407"/>
                  </a:cubicBezTo>
                  <a:cubicBezTo>
                    <a:pt x="4221" y="7301"/>
                    <a:pt x="4343" y="7195"/>
                    <a:pt x="4460" y="7083"/>
                  </a:cubicBezTo>
                  <a:cubicBezTo>
                    <a:pt x="4656" y="7019"/>
                    <a:pt x="4857" y="6970"/>
                    <a:pt x="5061" y="6933"/>
                  </a:cubicBezTo>
                  <a:cubicBezTo>
                    <a:pt x="5097" y="6927"/>
                    <a:pt x="5091" y="6874"/>
                    <a:pt x="5057" y="6874"/>
                  </a:cubicBezTo>
                  <a:cubicBezTo>
                    <a:pt x="5056" y="6874"/>
                    <a:pt x="5054" y="6874"/>
                    <a:pt x="5053" y="6874"/>
                  </a:cubicBezTo>
                  <a:cubicBezTo>
                    <a:pt x="4890" y="6897"/>
                    <a:pt x="4731" y="6932"/>
                    <a:pt x="4573" y="6978"/>
                  </a:cubicBezTo>
                  <a:cubicBezTo>
                    <a:pt x="4705" y="6846"/>
                    <a:pt x="4834" y="6710"/>
                    <a:pt x="4952" y="6570"/>
                  </a:cubicBezTo>
                  <a:cubicBezTo>
                    <a:pt x="5075" y="6519"/>
                    <a:pt x="5202" y="6476"/>
                    <a:pt x="5331" y="6442"/>
                  </a:cubicBezTo>
                  <a:cubicBezTo>
                    <a:pt x="5379" y="6430"/>
                    <a:pt x="5375" y="6357"/>
                    <a:pt x="5330" y="6357"/>
                  </a:cubicBezTo>
                  <a:cubicBezTo>
                    <a:pt x="5327" y="6357"/>
                    <a:pt x="5324" y="6357"/>
                    <a:pt x="5320" y="6358"/>
                  </a:cubicBezTo>
                  <a:cubicBezTo>
                    <a:pt x="5234" y="6377"/>
                    <a:pt x="5150" y="6401"/>
                    <a:pt x="5065" y="6431"/>
                  </a:cubicBezTo>
                  <a:cubicBezTo>
                    <a:pt x="5234" y="6219"/>
                    <a:pt x="5381" y="5993"/>
                    <a:pt x="5504" y="5754"/>
                  </a:cubicBezTo>
                  <a:cubicBezTo>
                    <a:pt x="5569" y="5738"/>
                    <a:pt x="5636" y="5725"/>
                    <a:pt x="5701" y="5706"/>
                  </a:cubicBezTo>
                  <a:cubicBezTo>
                    <a:pt x="5742" y="5694"/>
                    <a:pt x="5727" y="5629"/>
                    <a:pt x="5687" y="5629"/>
                  </a:cubicBezTo>
                  <a:cubicBezTo>
                    <a:pt x="5685" y="5629"/>
                    <a:pt x="5683" y="5629"/>
                    <a:pt x="5681" y="5630"/>
                  </a:cubicBezTo>
                  <a:cubicBezTo>
                    <a:pt x="5636" y="5636"/>
                    <a:pt x="5593" y="5647"/>
                    <a:pt x="5548" y="5657"/>
                  </a:cubicBezTo>
                  <a:cubicBezTo>
                    <a:pt x="5626" y="5494"/>
                    <a:pt x="5692" y="5325"/>
                    <a:pt x="5743" y="5151"/>
                  </a:cubicBezTo>
                  <a:cubicBezTo>
                    <a:pt x="5886" y="5104"/>
                    <a:pt x="6028" y="5057"/>
                    <a:pt x="6184" y="5038"/>
                  </a:cubicBezTo>
                  <a:cubicBezTo>
                    <a:pt x="6236" y="5032"/>
                    <a:pt x="6226" y="4957"/>
                    <a:pt x="6176" y="4957"/>
                  </a:cubicBezTo>
                  <a:cubicBezTo>
                    <a:pt x="6175" y="4957"/>
                    <a:pt x="6174" y="4957"/>
                    <a:pt x="6173" y="4957"/>
                  </a:cubicBezTo>
                  <a:cubicBezTo>
                    <a:pt x="6039" y="4967"/>
                    <a:pt x="5905" y="4992"/>
                    <a:pt x="5776" y="5034"/>
                  </a:cubicBezTo>
                  <a:cubicBezTo>
                    <a:pt x="5779" y="5024"/>
                    <a:pt x="5783" y="5016"/>
                    <a:pt x="5784" y="5006"/>
                  </a:cubicBezTo>
                  <a:cubicBezTo>
                    <a:pt x="5806" y="4906"/>
                    <a:pt x="5822" y="4804"/>
                    <a:pt x="5830" y="4700"/>
                  </a:cubicBezTo>
                  <a:cubicBezTo>
                    <a:pt x="5845" y="4692"/>
                    <a:pt x="5859" y="4683"/>
                    <a:pt x="5873" y="4675"/>
                  </a:cubicBezTo>
                  <a:cubicBezTo>
                    <a:pt x="5897" y="4660"/>
                    <a:pt x="5881" y="4621"/>
                    <a:pt x="5857" y="4621"/>
                  </a:cubicBezTo>
                  <a:cubicBezTo>
                    <a:pt x="5854" y="4621"/>
                    <a:pt x="5850" y="4622"/>
                    <a:pt x="5846" y="4624"/>
                  </a:cubicBezTo>
                  <a:cubicBezTo>
                    <a:pt x="5842" y="4627"/>
                    <a:pt x="5838" y="4629"/>
                    <a:pt x="5835" y="4630"/>
                  </a:cubicBezTo>
                  <a:cubicBezTo>
                    <a:pt x="5846" y="4453"/>
                    <a:pt x="5842" y="4275"/>
                    <a:pt x="5821" y="4098"/>
                  </a:cubicBezTo>
                  <a:cubicBezTo>
                    <a:pt x="5896" y="4077"/>
                    <a:pt x="5971" y="4060"/>
                    <a:pt x="6046" y="4036"/>
                  </a:cubicBezTo>
                  <a:cubicBezTo>
                    <a:pt x="6083" y="4024"/>
                    <a:pt x="6070" y="3963"/>
                    <a:pt x="6034" y="3963"/>
                  </a:cubicBezTo>
                  <a:cubicBezTo>
                    <a:pt x="6032" y="3963"/>
                    <a:pt x="6029" y="3963"/>
                    <a:pt x="6026" y="3964"/>
                  </a:cubicBezTo>
                  <a:cubicBezTo>
                    <a:pt x="5953" y="3982"/>
                    <a:pt x="5883" y="4004"/>
                    <a:pt x="5811" y="4025"/>
                  </a:cubicBezTo>
                  <a:cubicBezTo>
                    <a:pt x="5790" y="3859"/>
                    <a:pt x="5754" y="3698"/>
                    <a:pt x="5703" y="3540"/>
                  </a:cubicBezTo>
                  <a:lnTo>
                    <a:pt x="5703" y="3540"/>
                  </a:lnTo>
                  <a:cubicBezTo>
                    <a:pt x="5708" y="3544"/>
                    <a:pt x="5714" y="3545"/>
                    <a:pt x="5721" y="3545"/>
                  </a:cubicBezTo>
                  <a:cubicBezTo>
                    <a:pt x="5724" y="3545"/>
                    <a:pt x="5726" y="3545"/>
                    <a:pt x="5728" y="3545"/>
                  </a:cubicBezTo>
                  <a:cubicBezTo>
                    <a:pt x="5808" y="3524"/>
                    <a:pt x="5888" y="3505"/>
                    <a:pt x="5967" y="3481"/>
                  </a:cubicBezTo>
                  <a:cubicBezTo>
                    <a:pt x="5998" y="3472"/>
                    <a:pt x="5986" y="3423"/>
                    <a:pt x="5958" y="3423"/>
                  </a:cubicBezTo>
                  <a:cubicBezTo>
                    <a:pt x="5957" y="3423"/>
                    <a:pt x="5955" y="3423"/>
                    <a:pt x="5953" y="3424"/>
                  </a:cubicBezTo>
                  <a:cubicBezTo>
                    <a:pt x="5875" y="3440"/>
                    <a:pt x="5797" y="3457"/>
                    <a:pt x="5720" y="3476"/>
                  </a:cubicBezTo>
                  <a:cubicBezTo>
                    <a:pt x="5706" y="3481"/>
                    <a:pt x="5695" y="3494"/>
                    <a:pt x="5695" y="3508"/>
                  </a:cubicBezTo>
                  <a:cubicBezTo>
                    <a:pt x="5690" y="3495"/>
                    <a:pt x="5688" y="3481"/>
                    <a:pt x="5684" y="3468"/>
                  </a:cubicBezTo>
                  <a:cubicBezTo>
                    <a:pt x="5660" y="3322"/>
                    <a:pt x="5586" y="3175"/>
                    <a:pt x="5497" y="3044"/>
                  </a:cubicBezTo>
                  <a:cubicBezTo>
                    <a:pt x="5557" y="3028"/>
                    <a:pt x="5618" y="3020"/>
                    <a:pt x="5679" y="3020"/>
                  </a:cubicBezTo>
                  <a:cubicBezTo>
                    <a:pt x="5697" y="3020"/>
                    <a:pt x="5715" y="3021"/>
                    <a:pt x="5733" y="3022"/>
                  </a:cubicBezTo>
                  <a:cubicBezTo>
                    <a:pt x="5735" y="3022"/>
                    <a:pt x="5737" y="3023"/>
                    <a:pt x="5739" y="3023"/>
                  </a:cubicBezTo>
                  <a:cubicBezTo>
                    <a:pt x="5774" y="3023"/>
                    <a:pt x="5779" y="2968"/>
                    <a:pt x="5741" y="2963"/>
                  </a:cubicBezTo>
                  <a:cubicBezTo>
                    <a:pt x="5706" y="2957"/>
                    <a:pt x="5671" y="2954"/>
                    <a:pt x="5635" y="2954"/>
                  </a:cubicBezTo>
                  <a:cubicBezTo>
                    <a:pt x="5574" y="2954"/>
                    <a:pt x="5513" y="2963"/>
                    <a:pt x="5454" y="2982"/>
                  </a:cubicBezTo>
                  <a:cubicBezTo>
                    <a:pt x="5406" y="2920"/>
                    <a:pt x="5357" y="2860"/>
                    <a:pt x="5301" y="2804"/>
                  </a:cubicBezTo>
                  <a:cubicBezTo>
                    <a:pt x="5257" y="2758"/>
                    <a:pt x="5207" y="2715"/>
                    <a:pt x="5156" y="2675"/>
                  </a:cubicBezTo>
                  <a:cubicBezTo>
                    <a:pt x="5156" y="2675"/>
                    <a:pt x="5155" y="2673"/>
                    <a:pt x="5155" y="2673"/>
                  </a:cubicBezTo>
                  <a:cubicBezTo>
                    <a:pt x="5153" y="2673"/>
                    <a:pt x="5148" y="2670"/>
                    <a:pt x="5145" y="2667"/>
                  </a:cubicBezTo>
                  <a:cubicBezTo>
                    <a:pt x="5261" y="2638"/>
                    <a:pt x="5381" y="2622"/>
                    <a:pt x="5500" y="2617"/>
                  </a:cubicBezTo>
                  <a:cubicBezTo>
                    <a:pt x="5537" y="2617"/>
                    <a:pt x="5537" y="2554"/>
                    <a:pt x="5500" y="2554"/>
                  </a:cubicBezTo>
                  <a:cubicBezTo>
                    <a:pt x="5495" y="2553"/>
                    <a:pt x="5490" y="2553"/>
                    <a:pt x="5485" y="2553"/>
                  </a:cubicBezTo>
                  <a:cubicBezTo>
                    <a:pt x="5343" y="2553"/>
                    <a:pt x="5201" y="2574"/>
                    <a:pt x="5065" y="2617"/>
                  </a:cubicBezTo>
                  <a:cubicBezTo>
                    <a:pt x="4941" y="2531"/>
                    <a:pt x="4802" y="2466"/>
                    <a:pt x="4657" y="2424"/>
                  </a:cubicBezTo>
                  <a:cubicBezTo>
                    <a:pt x="4656" y="2423"/>
                    <a:pt x="4654" y="2420"/>
                    <a:pt x="4651" y="2420"/>
                  </a:cubicBezTo>
                  <a:cubicBezTo>
                    <a:pt x="4648" y="2418"/>
                    <a:pt x="4641" y="2418"/>
                    <a:pt x="4637" y="2416"/>
                  </a:cubicBezTo>
                  <a:cubicBezTo>
                    <a:pt x="4592" y="2407"/>
                    <a:pt x="4547" y="2399"/>
                    <a:pt x="4503" y="2393"/>
                  </a:cubicBezTo>
                  <a:cubicBezTo>
                    <a:pt x="4472" y="2388"/>
                    <a:pt x="4442" y="2383"/>
                    <a:pt x="4410" y="2381"/>
                  </a:cubicBezTo>
                  <a:cubicBezTo>
                    <a:pt x="4382" y="2378"/>
                    <a:pt x="4353" y="2372"/>
                    <a:pt x="4323" y="2370"/>
                  </a:cubicBezTo>
                  <a:cubicBezTo>
                    <a:pt x="4300" y="2370"/>
                    <a:pt x="4278" y="2378"/>
                    <a:pt x="4262" y="2394"/>
                  </a:cubicBezTo>
                  <a:cubicBezTo>
                    <a:pt x="3830" y="2467"/>
                    <a:pt x="3464" y="2869"/>
                    <a:pt x="3347" y="3288"/>
                  </a:cubicBezTo>
                  <a:cubicBezTo>
                    <a:pt x="3252" y="3641"/>
                    <a:pt x="3255" y="4202"/>
                    <a:pt x="3500" y="4522"/>
                  </a:cubicBezTo>
                  <a:cubicBezTo>
                    <a:pt x="2901" y="4555"/>
                    <a:pt x="2286" y="4614"/>
                    <a:pt x="1710" y="4790"/>
                  </a:cubicBezTo>
                  <a:cubicBezTo>
                    <a:pt x="1653" y="4582"/>
                    <a:pt x="1616" y="4372"/>
                    <a:pt x="1602" y="4157"/>
                  </a:cubicBezTo>
                  <a:cubicBezTo>
                    <a:pt x="2015" y="4055"/>
                    <a:pt x="2424" y="3939"/>
                    <a:pt x="2834" y="3819"/>
                  </a:cubicBezTo>
                  <a:cubicBezTo>
                    <a:pt x="2890" y="3803"/>
                    <a:pt x="2863" y="3726"/>
                    <a:pt x="2812" y="3726"/>
                  </a:cubicBezTo>
                  <a:cubicBezTo>
                    <a:pt x="2807" y="3726"/>
                    <a:pt x="2802" y="3727"/>
                    <a:pt x="2797" y="3728"/>
                  </a:cubicBezTo>
                  <a:cubicBezTo>
                    <a:pt x="2396" y="3837"/>
                    <a:pt x="1994" y="3948"/>
                    <a:pt x="1597" y="4071"/>
                  </a:cubicBezTo>
                  <a:cubicBezTo>
                    <a:pt x="1589" y="3926"/>
                    <a:pt x="1591" y="3782"/>
                    <a:pt x="1600" y="3637"/>
                  </a:cubicBezTo>
                  <a:cubicBezTo>
                    <a:pt x="1607" y="3646"/>
                    <a:pt x="1618" y="3650"/>
                    <a:pt x="1629" y="3650"/>
                  </a:cubicBezTo>
                  <a:cubicBezTo>
                    <a:pt x="1633" y="3650"/>
                    <a:pt x="1636" y="3650"/>
                    <a:pt x="1640" y="3648"/>
                  </a:cubicBezTo>
                  <a:cubicBezTo>
                    <a:pt x="2039" y="3540"/>
                    <a:pt x="2431" y="3386"/>
                    <a:pt x="2818" y="3240"/>
                  </a:cubicBezTo>
                  <a:cubicBezTo>
                    <a:pt x="2865" y="3222"/>
                    <a:pt x="2844" y="3158"/>
                    <a:pt x="2801" y="3158"/>
                  </a:cubicBezTo>
                  <a:cubicBezTo>
                    <a:pt x="2797" y="3158"/>
                    <a:pt x="2792" y="3159"/>
                    <a:pt x="2786" y="3161"/>
                  </a:cubicBezTo>
                  <a:cubicBezTo>
                    <a:pt x="2393" y="3288"/>
                    <a:pt x="1989" y="3411"/>
                    <a:pt x="1610" y="3575"/>
                  </a:cubicBezTo>
                  <a:cubicBezTo>
                    <a:pt x="1607" y="3577"/>
                    <a:pt x="1607" y="3580"/>
                    <a:pt x="1604" y="3583"/>
                  </a:cubicBezTo>
                  <a:cubicBezTo>
                    <a:pt x="1616" y="3419"/>
                    <a:pt x="1642" y="3256"/>
                    <a:pt x="1677" y="3097"/>
                  </a:cubicBezTo>
                  <a:cubicBezTo>
                    <a:pt x="2134" y="2914"/>
                    <a:pt x="2603" y="2756"/>
                    <a:pt x="3079" y="2625"/>
                  </a:cubicBezTo>
                  <a:cubicBezTo>
                    <a:pt x="3118" y="2613"/>
                    <a:pt x="3105" y="2548"/>
                    <a:pt x="3067" y="2548"/>
                  </a:cubicBezTo>
                  <a:cubicBezTo>
                    <a:pt x="3064" y="2548"/>
                    <a:pt x="3061" y="2548"/>
                    <a:pt x="3059" y="2549"/>
                  </a:cubicBezTo>
                  <a:cubicBezTo>
                    <a:pt x="2593" y="2651"/>
                    <a:pt x="2138" y="2799"/>
                    <a:pt x="1702" y="2993"/>
                  </a:cubicBezTo>
                  <a:cubicBezTo>
                    <a:pt x="1742" y="2834"/>
                    <a:pt x="1792" y="2678"/>
                    <a:pt x="1849" y="2525"/>
                  </a:cubicBezTo>
                  <a:cubicBezTo>
                    <a:pt x="1932" y="2498"/>
                    <a:pt x="2018" y="2475"/>
                    <a:pt x="2101" y="2448"/>
                  </a:cubicBezTo>
                  <a:cubicBezTo>
                    <a:pt x="2115" y="2442"/>
                    <a:pt x="2123" y="2426"/>
                    <a:pt x="2120" y="2412"/>
                  </a:cubicBezTo>
                  <a:cubicBezTo>
                    <a:pt x="2506" y="2256"/>
                    <a:pt x="2891" y="2107"/>
                    <a:pt x="3298" y="1996"/>
                  </a:cubicBezTo>
                  <a:cubicBezTo>
                    <a:pt x="3344" y="1984"/>
                    <a:pt x="3327" y="1907"/>
                    <a:pt x="3284" y="1907"/>
                  </a:cubicBezTo>
                  <a:cubicBezTo>
                    <a:pt x="3281" y="1907"/>
                    <a:pt x="3278" y="1907"/>
                    <a:pt x="3275" y="1908"/>
                  </a:cubicBezTo>
                  <a:cubicBezTo>
                    <a:pt x="2805" y="2018"/>
                    <a:pt x="2332" y="2173"/>
                    <a:pt x="1903" y="2399"/>
                  </a:cubicBezTo>
                  <a:cubicBezTo>
                    <a:pt x="1972" y="2235"/>
                    <a:pt x="2051" y="2074"/>
                    <a:pt x="2142" y="1918"/>
                  </a:cubicBezTo>
                  <a:cubicBezTo>
                    <a:pt x="2148" y="1927"/>
                    <a:pt x="2157" y="1933"/>
                    <a:pt x="2168" y="1933"/>
                  </a:cubicBezTo>
                  <a:cubicBezTo>
                    <a:pt x="2172" y="1933"/>
                    <a:pt x="2177" y="1931"/>
                    <a:pt x="2182" y="1929"/>
                  </a:cubicBezTo>
                  <a:cubicBezTo>
                    <a:pt x="2585" y="1758"/>
                    <a:pt x="2997" y="1604"/>
                    <a:pt x="3414" y="1471"/>
                  </a:cubicBezTo>
                  <a:cubicBezTo>
                    <a:pt x="3458" y="1457"/>
                    <a:pt x="3436" y="1396"/>
                    <a:pt x="3395" y="1396"/>
                  </a:cubicBezTo>
                  <a:cubicBezTo>
                    <a:pt x="3392" y="1396"/>
                    <a:pt x="3388" y="1397"/>
                    <a:pt x="3384" y="1398"/>
                  </a:cubicBezTo>
                  <a:cubicBezTo>
                    <a:pt x="2973" y="1521"/>
                    <a:pt x="2571" y="1671"/>
                    <a:pt x="2181" y="1849"/>
                  </a:cubicBezTo>
                  <a:cubicBezTo>
                    <a:pt x="2262" y="1717"/>
                    <a:pt x="2349" y="1589"/>
                    <a:pt x="2445" y="1468"/>
                  </a:cubicBezTo>
                  <a:cubicBezTo>
                    <a:pt x="2448" y="1469"/>
                    <a:pt x="2452" y="1469"/>
                    <a:pt x="2455" y="1469"/>
                  </a:cubicBezTo>
                  <a:cubicBezTo>
                    <a:pt x="2459" y="1469"/>
                    <a:pt x="2463" y="1469"/>
                    <a:pt x="2466" y="1468"/>
                  </a:cubicBezTo>
                  <a:cubicBezTo>
                    <a:pt x="2861" y="1277"/>
                    <a:pt x="3258" y="1089"/>
                    <a:pt x="3650" y="890"/>
                  </a:cubicBezTo>
                  <a:cubicBezTo>
                    <a:pt x="3681" y="874"/>
                    <a:pt x="3669" y="829"/>
                    <a:pt x="3640" y="829"/>
                  </a:cubicBezTo>
                  <a:cubicBezTo>
                    <a:pt x="3636" y="829"/>
                    <a:pt x="3632" y="830"/>
                    <a:pt x="3628" y="832"/>
                  </a:cubicBezTo>
                  <a:cubicBezTo>
                    <a:pt x="3260" y="1003"/>
                    <a:pt x="2898" y="1183"/>
                    <a:pt x="2534" y="1361"/>
                  </a:cubicBezTo>
                  <a:cubicBezTo>
                    <a:pt x="3098" y="698"/>
                    <a:pt x="3857" y="261"/>
                    <a:pt x="4657" y="261"/>
                  </a:cubicBezTo>
                  <a:close/>
                  <a:moveTo>
                    <a:pt x="4715" y="0"/>
                  </a:moveTo>
                  <a:cubicBezTo>
                    <a:pt x="2352" y="0"/>
                    <a:pt x="0" y="2960"/>
                    <a:pt x="1616" y="5059"/>
                  </a:cubicBezTo>
                  <a:cubicBezTo>
                    <a:pt x="1635" y="5082"/>
                    <a:pt x="1658" y="5091"/>
                    <a:pt x="1680" y="5091"/>
                  </a:cubicBezTo>
                  <a:cubicBezTo>
                    <a:pt x="1706" y="5091"/>
                    <a:pt x="1732" y="5079"/>
                    <a:pt x="1749" y="5059"/>
                  </a:cubicBezTo>
                  <a:cubicBezTo>
                    <a:pt x="1755" y="5059"/>
                    <a:pt x="1763" y="5057"/>
                    <a:pt x="1771" y="5056"/>
                  </a:cubicBezTo>
                  <a:cubicBezTo>
                    <a:pt x="2421" y="4984"/>
                    <a:pt x="3060" y="4865"/>
                    <a:pt x="3719" y="4833"/>
                  </a:cubicBezTo>
                  <a:cubicBezTo>
                    <a:pt x="3774" y="4833"/>
                    <a:pt x="3825" y="4796"/>
                    <a:pt x="3843" y="4743"/>
                  </a:cubicBezTo>
                  <a:cubicBezTo>
                    <a:pt x="3846" y="4744"/>
                    <a:pt x="3849" y="4744"/>
                    <a:pt x="3852" y="4744"/>
                  </a:cubicBezTo>
                  <a:cubicBezTo>
                    <a:pt x="3925" y="4744"/>
                    <a:pt x="3971" y="4630"/>
                    <a:pt x="3903" y="4589"/>
                  </a:cubicBezTo>
                  <a:cubicBezTo>
                    <a:pt x="3550" y="4372"/>
                    <a:pt x="3546" y="3623"/>
                    <a:pt x="3679" y="3280"/>
                  </a:cubicBezTo>
                  <a:cubicBezTo>
                    <a:pt x="3814" y="2925"/>
                    <a:pt x="4080" y="2762"/>
                    <a:pt x="4412" y="2687"/>
                  </a:cubicBezTo>
                  <a:cubicBezTo>
                    <a:pt x="4458" y="2695"/>
                    <a:pt x="4498" y="2707"/>
                    <a:pt x="4541" y="2716"/>
                  </a:cubicBezTo>
                  <a:cubicBezTo>
                    <a:pt x="4536" y="2734"/>
                    <a:pt x="4551" y="2750"/>
                    <a:pt x="4568" y="2750"/>
                  </a:cubicBezTo>
                  <a:cubicBezTo>
                    <a:pt x="4602" y="2748"/>
                    <a:pt x="4633" y="2745"/>
                    <a:pt x="4668" y="2743"/>
                  </a:cubicBezTo>
                  <a:cubicBezTo>
                    <a:pt x="4890" y="2807"/>
                    <a:pt x="5067" y="2899"/>
                    <a:pt x="5202" y="3017"/>
                  </a:cubicBezTo>
                  <a:cubicBezTo>
                    <a:pt x="5223" y="3041"/>
                    <a:pt x="5236" y="3067"/>
                    <a:pt x="5252" y="3092"/>
                  </a:cubicBezTo>
                  <a:cubicBezTo>
                    <a:pt x="5232" y="3114"/>
                    <a:pt x="5250" y="3146"/>
                    <a:pt x="5277" y="3146"/>
                  </a:cubicBezTo>
                  <a:cubicBezTo>
                    <a:pt x="5280" y="3146"/>
                    <a:pt x="5283" y="3146"/>
                    <a:pt x="5287" y="3145"/>
                  </a:cubicBezTo>
                  <a:cubicBezTo>
                    <a:pt x="5389" y="3322"/>
                    <a:pt x="5443" y="3513"/>
                    <a:pt x="5547" y="3695"/>
                  </a:cubicBezTo>
                  <a:cubicBezTo>
                    <a:pt x="5551" y="3704"/>
                    <a:pt x="5561" y="3711"/>
                    <a:pt x="5571" y="3715"/>
                  </a:cubicBezTo>
                  <a:cubicBezTo>
                    <a:pt x="5730" y="4788"/>
                    <a:pt x="4761" y="6368"/>
                    <a:pt x="4090" y="6954"/>
                  </a:cubicBezTo>
                  <a:cubicBezTo>
                    <a:pt x="3373" y="7579"/>
                    <a:pt x="2565" y="8095"/>
                    <a:pt x="1819" y="8685"/>
                  </a:cubicBezTo>
                  <a:cubicBezTo>
                    <a:pt x="1739" y="8749"/>
                    <a:pt x="1752" y="8843"/>
                    <a:pt x="1804" y="8900"/>
                  </a:cubicBezTo>
                  <a:cubicBezTo>
                    <a:pt x="1812" y="9024"/>
                    <a:pt x="1825" y="9147"/>
                    <a:pt x="1841" y="9270"/>
                  </a:cubicBezTo>
                  <a:cubicBezTo>
                    <a:pt x="1832" y="9273"/>
                    <a:pt x="1820" y="9275"/>
                    <a:pt x="1809" y="9276"/>
                  </a:cubicBezTo>
                  <a:cubicBezTo>
                    <a:pt x="1764" y="9287"/>
                    <a:pt x="1769" y="9355"/>
                    <a:pt x="1812" y="9355"/>
                  </a:cubicBezTo>
                  <a:cubicBezTo>
                    <a:pt x="1814" y="9355"/>
                    <a:pt x="1816" y="9355"/>
                    <a:pt x="1819" y="9354"/>
                  </a:cubicBezTo>
                  <a:lnTo>
                    <a:pt x="1852" y="9348"/>
                  </a:lnTo>
                  <a:cubicBezTo>
                    <a:pt x="1886" y="9587"/>
                    <a:pt x="1927" y="9826"/>
                    <a:pt x="1964" y="10064"/>
                  </a:cubicBezTo>
                  <a:cubicBezTo>
                    <a:pt x="2020" y="10427"/>
                    <a:pt x="2020" y="10840"/>
                    <a:pt x="2163" y="11179"/>
                  </a:cubicBezTo>
                  <a:cubicBezTo>
                    <a:pt x="2176" y="11211"/>
                    <a:pt x="2206" y="11235"/>
                    <a:pt x="2240" y="11243"/>
                  </a:cubicBezTo>
                  <a:cubicBezTo>
                    <a:pt x="2229" y="11311"/>
                    <a:pt x="2273" y="11389"/>
                    <a:pt x="2360" y="11389"/>
                  </a:cubicBezTo>
                  <a:cubicBezTo>
                    <a:pt x="2365" y="11389"/>
                    <a:pt x="2370" y="11389"/>
                    <a:pt x="2375" y="11388"/>
                  </a:cubicBezTo>
                  <a:cubicBezTo>
                    <a:pt x="4426" y="11208"/>
                    <a:pt x="6621" y="10830"/>
                    <a:pt x="8575" y="10170"/>
                  </a:cubicBezTo>
                  <a:cubicBezTo>
                    <a:pt x="8594" y="10164"/>
                    <a:pt x="8613" y="10151"/>
                    <a:pt x="8626" y="10135"/>
                  </a:cubicBezTo>
                  <a:cubicBezTo>
                    <a:pt x="8696" y="10119"/>
                    <a:pt x="8744" y="10056"/>
                    <a:pt x="8737" y="9984"/>
                  </a:cubicBezTo>
                  <a:cubicBezTo>
                    <a:pt x="8701" y="9665"/>
                    <a:pt x="8514" y="9342"/>
                    <a:pt x="8379" y="9053"/>
                  </a:cubicBezTo>
                  <a:cubicBezTo>
                    <a:pt x="8242" y="8752"/>
                    <a:pt x="8084" y="8460"/>
                    <a:pt x="7905" y="8180"/>
                  </a:cubicBezTo>
                  <a:cubicBezTo>
                    <a:pt x="7885" y="8147"/>
                    <a:pt x="7855" y="8134"/>
                    <a:pt x="7825" y="8134"/>
                  </a:cubicBezTo>
                  <a:cubicBezTo>
                    <a:pt x="7795" y="8134"/>
                    <a:pt x="7765" y="8148"/>
                    <a:pt x="7743" y="8170"/>
                  </a:cubicBezTo>
                  <a:cubicBezTo>
                    <a:pt x="7727" y="8165"/>
                    <a:pt x="7711" y="8163"/>
                    <a:pt x="7694" y="8163"/>
                  </a:cubicBezTo>
                  <a:cubicBezTo>
                    <a:pt x="7674" y="8163"/>
                    <a:pt x="7653" y="8167"/>
                    <a:pt x="7635" y="8175"/>
                  </a:cubicBezTo>
                  <a:cubicBezTo>
                    <a:pt x="6954" y="8438"/>
                    <a:pt x="6275" y="8637"/>
                    <a:pt x="5577" y="8825"/>
                  </a:cubicBezTo>
                  <a:cubicBezTo>
                    <a:pt x="7078" y="6466"/>
                    <a:pt x="9428" y="1459"/>
                    <a:pt x="5582" y="142"/>
                  </a:cubicBezTo>
                  <a:cubicBezTo>
                    <a:pt x="5298" y="45"/>
                    <a:pt x="5006" y="0"/>
                    <a:pt x="4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6" name="Google Shape;1286;g3865ffe1af3_0_280"/>
          <p:cNvSpPr txBox="1"/>
          <p:nvPr>
            <p:ph idx="2" type="subTitle"/>
          </p:nvPr>
        </p:nvSpPr>
        <p:spPr>
          <a:xfrm>
            <a:off x="4594775" y="2574025"/>
            <a:ext cx="41505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AutoNum type="arabicPeriod"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https://jmeter.apache.org/download_jmeter.cgi</a:t>
            </a:r>
            <a:endParaRPr sz="1200" u="sng">
              <a:solidFill>
                <a:schemeClr val="hlink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000000"/>
                </a:solidFill>
              </a:rPr>
              <a:t>Under </a:t>
            </a:r>
            <a:r>
              <a:rPr b="1" lang="en" sz="1200">
                <a:solidFill>
                  <a:srgbClr val="000000"/>
                </a:solidFill>
              </a:rPr>
              <a:t>Binaries</a:t>
            </a:r>
            <a:r>
              <a:rPr lang="en" sz="1200">
                <a:solidFill>
                  <a:srgbClr val="000000"/>
                </a:solidFill>
              </a:rPr>
              <a:t>, download the </a:t>
            </a:r>
            <a:r>
              <a:rPr b="1" lang="en" sz="1200">
                <a:solidFill>
                  <a:srgbClr val="188038"/>
                </a:solidFill>
              </a:rPr>
              <a:t>.zip</a:t>
            </a:r>
            <a:r>
              <a:rPr lang="en" sz="1200">
                <a:solidFill>
                  <a:srgbClr val="000000"/>
                </a:solidFill>
              </a:rPr>
              <a:t> file (e.g., </a:t>
            </a:r>
            <a:r>
              <a:rPr lang="en" sz="1200">
                <a:solidFill>
                  <a:srgbClr val="188038"/>
                </a:solidFill>
              </a:rPr>
              <a:t>apache-jmeter-5.6.3.zip</a:t>
            </a:r>
            <a:r>
              <a:rPr lang="en" sz="1200">
                <a:solidFill>
                  <a:srgbClr val="000000"/>
                </a:solidFill>
              </a:rPr>
              <a:t>).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rgbClr val="000000"/>
                </a:solidFill>
              </a:rPr>
              <a:t>Extract the </a:t>
            </a:r>
            <a:r>
              <a:rPr lang="en" sz="1200">
                <a:solidFill>
                  <a:srgbClr val="188038"/>
                </a:solidFill>
              </a:rPr>
              <a:t>.zip</a:t>
            </a:r>
            <a:r>
              <a:rPr lang="en" sz="1200">
                <a:solidFill>
                  <a:srgbClr val="000000"/>
                </a:solidFill>
              </a:rPr>
              <a:t> file to a location like </a:t>
            </a:r>
            <a:r>
              <a:rPr lang="en" sz="1200">
                <a:solidFill>
                  <a:srgbClr val="188038"/>
                </a:solidFill>
              </a:rPr>
              <a:t>C:\Tools\jmeter</a:t>
            </a:r>
            <a:r>
              <a:rPr lang="en" sz="1200">
                <a:solidFill>
                  <a:srgbClr val="000000"/>
                </a:solidFill>
              </a:rPr>
              <a:t>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rgbClr val="000000"/>
                </a:solidFill>
              </a:rPr>
              <a:t>Go to the extracted folder, open the </a:t>
            </a:r>
            <a:r>
              <a:rPr b="1" lang="en" sz="1200">
                <a:solidFill>
                  <a:srgbClr val="188038"/>
                </a:solidFill>
              </a:rPr>
              <a:t>bin</a:t>
            </a:r>
            <a:r>
              <a:rPr lang="en" sz="1200">
                <a:solidFill>
                  <a:srgbClr val="000000"/>
                </a:solidFill>
              </a:rPr>
              <a:t> folder.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AutoNum type="arabicPeriod"/>
            </a:pPr>
            <a:r>
              <a:rPr lang="en" sz="1200">
                <a:solidFill>
                  <a:srgbClr val="000000"/>
                </a:solidFill>
              </a:rPr>
              <a:t>Double-click on </a:t>
            </a:r>
            <a:r>
              <a:rPr lang="en" sz="1200">
                <a:solidFill>
                  <a:srgbClr val="188038"/>
                </a:solidFill>
              </a:rPr>
              <a:t>jmeter.bat</a:t>
            </a:r>
            <a:r>
              <a:rPr b="1" lang="en" sz="1200">
                <a:solidFill>
                  <a:srgbClr val="000000"/>
                </a:solidFill>
              </a:rPr>
              <a:t> </a:t>
            </a:r>
            <a:r>
              <a:rPr lang="en" sz="1200">
                <a:solidFill>
                  <a:srgbClr val="000000"/>
                </a:solidFill>
              </a:rPr>
              <a:t>(</a:t>
            </a:r>
            <a:r>
              <a:rPr i="1" lang="en" sz="1200">
                <a:solidFill>
                  <a:srgbClr val="000000"/>
                </a:solidFill>
              </a:rPr>
              <a:t>The JMeter GUI will open.)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1287" name="Google Shape;1287;g3865ffe1af3_0_280"/>
          <p:cNvSpPr txBox="1"/>
          <p:nvPr>
            <p:ph idx="4" type="subTitle"/>
          </p:nvPr>
        </p:nvSpPr>
        <p:spPr>
          <a:xfrm>
            <a:off x="966950" y="2876100"/>
            <a:ext cx="3571200" cy="496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200"/>
              <a:t>For Windows Users</a:t>
            </a:r>
            <a:endParaRPr sz="1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3865ffe1af3_0_36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000"/>
              <a:t>Getting Started with JMeter</a:t>
            </a:r>
            <a:endParaRPr sz="2000">
              <a:highlight>
                <a:schemeClr val="dk2"/>
              </a:highlight>
            </a:endParaRPr>
          </a:p>
        </p:txBody>
      </p:sp>
      <p:sp>
        <p:nvSpPr>
          <p:cNvPr id="1293" name="Google Shape;1293;g3865ffe1af3_0_367"/>
          <p:cNvSpPr txBox="1"/>
          <p:nvPr>
            <p:ph idx="2" type="subTitle"/>
          </p:nvPr>
        </p:nvSpPr>
        <p:spPr>
          <a:xfrm>
            <a:off x="924225" y="881250"/>
            <a:ext cx="7181700" cy="12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en" sz="1300">
                <a:solidFill>
                  <a:srgbClr val="000000"/>
                </a:solidFill>
              </a:rPr>
              <a:t>Prerequisites:</a:t>
            </a:r>
            <a:endParaRPr b="1" sz="1300">
              <a:solidFill>
                <a:srgbClr val="000000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</a:pPr>
            <a:r>
              <a:rPr lang="en" sz="1300">
                <a:solidFill>
                  <a:srgbClr val="000000"/>
                </a:solidFill>
              </a:rPr>
              <a:t>Java is required: Verify via command </a:t>
            </a:r>
            <a:r>
              <a:rPr lang="en" sz="1300">
                <a:solidFill>
                  <a:srgbClr val="795DA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java</a:t>
            </a:r>
            <a:r>
              <a:rPr lang="en" sz="1300">
                <a:solidFill>
                  <a:srgbClr val="000000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300"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-version</a:t>
            </a:r>
            <a:endParaRPr sz="1300">
              <a:solidFill>
                <a:srgbClr val="000000"/>
              </a:solidFill>
              <a:highlight>
                <a:srgbClr val="F5F5F5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</a:pPr>
            <a:r>
              <a:rPr lang="en" sz="1300">
                <a:solidFill>
                  <a:srgbClr val="000000"/>
                </a:solidFill>
              </a:rPr>
              <a:t>If you see "command not found" or "not recognized", please install the </a:t>
            </a:r>
            <a:r>
              <a:rPr lang="en" sz="1200">
                <a:solidFill>
                  <a:srgbClr val="0088CC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Java JDK</a:t>
            </a:r>
            <a:r>
              <a:rPr lang="en" sz="1300">
                <a:solidFill>
                  <a:srgbClr val="000000"/>
                </a:solidFill>
              </a:rPr>
              <a:t> first.</a:t>
            </a:r>
            <a:endParaRPr sz="1300">
              <a:solidFill>
                <a:srgbClr val="000000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</a:pPr>
            <a:r>
              <a:rPr lang="en" sz="1300">
                <a:solidFill>
                  <a:srgbClr val="000000"/>
                </a:solidFill>
              </a:rPr>
              <a:t>OS: Cross-platform (Windows, macOS, Linux).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en" sz="1300">
                <a:solidFill>
                  <a:srgbClr val="000000"/>
                </a:solidFill>
              </a:rPr>
              <a:t>Installation:</a:t>
            </a:r>
            <a:endParaRPr sz="1300">
              <a:solidFill>
                <a:srgbClr val="000000"/>
              </a:solidFill>
            </a:endParaRPr>
          </a:p>
        </p:txBody>
      </p:sp>
      <p:sp>
        <p:nvSpPr>
          <p:cNvPr id="1294" name="Google Shape;1294;g3865ffe1af3_0_367"/>
          <p:cNvSpPr/>
          <p:nvPr/>
        </p:nvSpPr>
        <p:spPr>
          <a:xfrm>
            <a:off x="8430775" y="-92925"/>
            <a:ext cx="314505" cy="772588"/>
          </a:xfrm>
          <a:custGeom>
            <a:rect b="b" l="l" r="r" t="t"/>
            <a:pathLst>
              <a:path extrusionOk="0" h="15368" w="6256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5" name="Google Shape;1295;g3865ffe1af3_0_367"/>
          <p:cNvGrpSpPr/>
          <p:nvPr/>
        </p:nvGrpSpPr>
        <p:grpSpPr>
          <a:xfrm>
            <a:off x="5106475" y="1762918"/>
            <a:ext cx="296295" cy="630582"/>
            <a:chOff x="3650050" y="3013043"/>
            <a:chExt cx="296295" cy="630582"/>
          </a:xfrm>
        </p:grpSpPr>
        <p:sp>
          <p:nvSpPr>
            <p:cNvPr id="1296" name="Google Shape;1296;g3865ffe1af3_0_367"/>
            <p:cNvSpPr/>
            <p:nvPr/>
          </p:nvSpPr>
          <p:spPr>
            <a:xfrm>
              <a:off x="3650050" y="3120075"/>
              <a:ext cx="105625" cy="404150"/>
            </a:xfrm>
            <a:custGeom>
              <a:rect b="b" l="l" r="r" t="t"/>
              <a:pathLst>
                <a:path extrusionOk="0" h="16166" w="4225">
                  <a:moveTo>
                    <a:pt x="0" y="0"/>
                  </a:moveTo>
                  <a:cubicBezTo>
                    <a:pt x="3194" y="4563"/>
                    <a:pt x="1361" y="11389"/>
                    <a:pt x="4225" y="1616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g3865ffe1af3_0_367"/>
            <p:cNvSpPr/>
            <p:nvPr/>
          </p:nvSpPr>
          <p:spPr>
            <a:xfrm>
              <a:off x="3797000" y="3597700"/>
              <a:ext cx="27550" cy="45925"/>
            </a:xfrm>
            <a:custGeom>
              <a:rect b="b" l="l" r="r" t="t"/>
              <a:pathLst>
                <a:path extrusionOk="0" h="1837" w="1102">
                  <a:moveTo>
                    <a:pt x="0" y="0"/>
                  </a:moveTo>
                  <a:cubicBezTo>
                    <a:pt x="505" y="505"/>
                    <a:pt x="876" y="1160"/>
                    <a:pt x="1102" y="1837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g3865ffe1af3_0_367"/>
            <p:cNvSpPr/>
            <p:nvPr/>
          </p:nvSpPr>
          <p:spPr>
            <a:xfrm rot="750535">
              <a:off x="3798200" y="3019685"/>
              <a:ext cx="105629" cy="404166"/>
            </a:xfrm>
            <a:custGeom>
              <a:rect b="b" l="l" r="r" t="t"/>
              <a:pathLst>
                <a:path extrusionOk="0" h="16166" w="4225">
                  <a:moveTo>
                    <a:pt x="0" y="0"/>
                  </a:moveTo>
                  <a:cubicBezTo>
                    <a:pt x="3194" y="4563"/>
                    <a:pt x="1361" y="11389"/>
                    <a:pt x="4225" y="1616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g3865ffe1af3_0_367"/>
            <p:cNvSpPr/>
            <p:nvPr/>
          </p:nvSpPr>
          <p:spPr>
            <a:xfrm rot="750535">
              <a:off x="3877918" y="3513598"/>
              <a:ext cx="27551" cy="45927"/>
            </a:xfrm>
            <a:custGeom>
              <a:rect b="b" l="l" r="r" t="t"/>
              <a:pathLst>
                <a:path extrusionOk="0" h="1837" w="1102">
                  <a:moveTo>
                    <a:pt x="0" y="0"/>
                  </a:moveTo>
                  <a:cubicBezTo>
                    <a:pt x="505" y="505"/>
                    <a:pt x="876" y="1160"/>
                    <a:pt x="1102" y="1837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0" name="Google Shape;1300;g3865ffe1af3_0_367"/>
          <p:cNvGrpSpPr/>
          <p:nvPr/>
        </p:nvGrpSpPr>
        <p:grpSpPr>
          <a:xfrm rot="10800000">
            <a:off x="-228867" y="359228"/>
            <a:ext cx="1153088" cy="1153077"/>
            <a:chOff x="7142934" y="1369624"/>
            <a:chExt cx="1501026" cy="1501011"/>
          </a:xfrm>
        </p:grpSpPr>
        <p:sp>
          <p:nvSpPr>
            <p:cNvPr id="1301" name="Google Shape;1301;g3865ffe1af3_0_367"/>
            <p:cNvSpPr/>
            <p:nvPr/>
          </p:nvSpPr>
          <p:spPr>
            <a:xfrm rot="-1727443">
              <a:off x="7432993" y="1702004"/>
              <a:ext cx="1050224" cy="85715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02" name="Google Shape;1302;g3865ffe1af3_0_367"/>
            <p:cNvGrpSpPr/>
            <p:nvPr/>
          </p:nvGrpSpPr>
          <p:grpSpPr>
            <a:xfrm rot="-8099849">
              <a:off x="7422585" y="1529612"/>
              <a:ext cx="941724" cy="1181037"/>
              <a:chOff x="6671100" y="3786900"/>
              <a:chExt cx="586825" cy="735950"/>
            </a:xfrm>
          </p:grpSpPr>
          <p:sp>
            <p:nvSpPr>
              <p:cNvPr id="1303" name="Google Shape;1303;g3865ffe1af3_0_367"/>
              <p:cNvSpPr/>
              <p:nvPr/>
            </p:nvSpPr>
            <p:spPr>
              <a:xfrm>
                <a:off x="6671100" y="3786900"/>
                <a:ext cx="586825" cy="735950"/>
              </a:xfrm>
              <a:custGeom>
                <a:rect b="b" l="l" r="r" t="t"/>
                <a:pathLst>
                  <a:path extrusionOk="0" h="29438" w="23473">
                    <a:moveTo>
                      <a:pt x="8387" y="307"/>
                    </a:moveTo>
                    <a:cubicBezTo>
                      <a:pt x="8261" y="835"/>
                      <a:pt x="8125" y="1359"/>
                      <a:pt x="7987" y="1883"/>
                    </a:cubicBezTo>
                    <a:cubicBezTo>
                      <a:pt x="7974" y="1875"/>
                      <a:pt x="7960" y="1869"/>
                      <a:pt x="7947" y="1866"/>
                    </a:cubicBezTo>
                    <a:cubicBezTo>
                      <a:pt x="7798" y="1834"/>
                      <a:pt x="7648" y="1818"/>
                      <a:pt x="7499" y="1818"/>
                    </a:cubicBezTo>
                    <a:cubicBezTo>
                      <a:pt x="6977" y="1818"/>
                      <a:pt x="6473" y="2012"/>
                      <a:pt x="6095" y="2368"/>
                    </a:cubicBezTo>
                    <a:cubicBezTo>
                      <a:pt x="6250" y="1730"/>
                      <a:pt x="6463" y="1102"/>
                      <a:pt x="6862" y="725"/>
                    </a:cubicBezTo>
                    <a:lnTo>
                      <a:pt x="6862" y="726"/>
                    </a:lnTo>
                    <a:cubicBezTo>
                      <a:pt x="7316" y="465"/>
                      <a:pt x="7834" y="337"/>
                      <a:pt x="8387" y="307"/>
                    </a:cubicBezTo>
                    <a:close/>
                    <a:moveTo>
                      <a:pt x="7487" y="2035"/>
                    </a:moveTo>
                    <a:cubicBezTo>
                      <a:pt x="7620" y="2035"/>
                      <a:pt x="7754" y="2048"/>
                      <a:pt x="7890" y="2075"/>
                    </a:cubicBezTo>
                    <a:cubicBezTo>
                      <a:pt x="7897" y="2075"/>
                      <a:pt x="7904" y="2076"/>
                      <a:pt x="7912" y="2076"/>
                    </a:cubicBezTo>
                    <a:cubicBezTo>
                      <a:pt x="7919" y="2076"/>
                      <a:pt x="7927" y="2075"/>
                      <a:pt x="7934" y="2075"/>
                    </a:cubicBezTo>
                    <a:lnTo>
                      <a:pt x="7934" y="2075"/>
                    </a:lnTo>
                    <a:cubicBezTo>
                      <a:pt x="7608" y="3286"/>
                      <a:pt x="7252" y="4492"/>
                      <a:pt x="6890" y="5697"/>
                    </a:cubicBezTo>
                    <a:cubicBezTo>
                      <a:pt x="6871" y="5681"/>
                      <a:pt x="6847" y="5672"/>
                      <a:pt x="6823" y="5670"/>
                    </a:cubicBezTo>
                    <a:cubicBezTo>
                      <a:pt x="6787" y="5669"/>
                      <a:pt x="6751" y="5668"/>
                      <a:pt x="6714" y="5668"/>
                    </a:cubicBezTo>
                    <a:cubicBezTo>
                      <a:pt x="6198" y="5668"/>
                      <a:pt x="5669" y="5795"/>
                      <a:pt x="5214" y="6046"/>
                    </a:cubicBezTo>
                    <a:lnTo>
                      <a:pt x="5802" y="3729"/>
                    </a:lnTo>
                    <a:cubicBezTo>
                      <a:pt x="5881" y="3413"/>
                      <a:pt x="5950" y="3026"/>
                      <a:pt x="6036" y="2631"/>
                    </a:cubicBezTo>
                    <a:cubicBezTo>
                      <a:pt x="6436" y="2253"/>
                      <a:pt x="6943" y="2035"/>
                      <a:pt x="7487" y="2035"/>
                    </a:cubicBezTo>
                    <a:close/>
                    <a:moveTo>
                      <a:pt x="6833" y="5885"/>
                    </a:moveTo>
                    <a:cubicBezTo>
                      <a:pt x="6304" y="7642"/>
                      <a:pt x="5762" y="9395"/>
                      <a:pt x="5277" y="11158"/>
                    </a:cubicBezTo>
                    <a:cubicBezTo>
                      <a:pt x="4281" y="14780"/>
                      <a:pt x="3290" y="18414"/>
                      <a:pt x="2420" y="22070"/>
                    </a:cubicBezTo>
                    <a:cubicBezTo>
                      <a:pt x="1779" y="22152"/>
                      <a:pt x="1226" y="22397"/>
                      <a:pt x="915" y="22939"/>
                    </a:cubicBezTo>
                    <a:cubicBezTo>
                      <a:pt x="982" y="22700"/>
                      <a:pt x="1044" y="22456"/>
                      <a:pt x="1111" y="22215"/>
                    </a:cubicBezTo>
                    <a:cubicBezTo>
                      <a:pt x="1419" y="21916"/>
                      <a:pt x="1728" y="21618"/>
                      <a:pt x="2028" y="21310"/>
                    </a:cubicBezTo>
                    <a:cubicBezTo>
                      <a:pt x="2060" y="21277"/>
                      <a:pt x="2028" y="21231"/>
                      <a:pt x="1992" y="21231"/>
                    </a:cubicBezTo>
                    <a:cubicBezTo>
                      <a:pt x="1982" y="21231"/>
                      <a:pt x="1971" y="21235"/>
                      <a:pt x="1961" y="21245"/>
                    </a:cubicBezTo>
                    <a:cubicBezTo>
                      <a:pt x="1687" y="21511"/>
                      <a:pt x="1420" y="21785"/>
                      <a:pt x="1153" y="22058"/>
                    </a:cubicBezTo>
                    <a:cubicBezTo>
                      <a:pt x="1258" y="21672"/>
                      <a:pt x="1357" y="21283"/>
                      <a:pt x="1460" y="20896"/>
                    </a:cubicBezTo>
                    <a:cubicBezTo>
                      <a:pt x="1725" y="20558"/>
                      <a:pt x="2016" y="20241"/>
                      <a:pt x="2330" y="19947"/>
                    </a:cubicBezTo>
                    <a:cubicBezTo>
                      <a:pt x="2369" y="19911"/>
                      <a:pt x="2333" y="19859"/>
                      <a:pt x="2292" y="19859"/>
                    </a:cubicBezTo>
                    <a:cubicBezTo>
                      <a:pt x="2280" y="19859"/>
                      <a:pt x="2268" y="19863"/>
                      <a:pt x="2257" y="19873"/>
                    </a:cubicBezTo>
                    <a:cubicBezTo>
                      <a:pt x="1986" y="20100"/>
                      <a:pt x="1741" y="20359"/>
                      <a:pt x="1527" y="20641"/>
                    </a:cubicBezTo>
                    <a:cubicBezTo>
                      <a:pt x="1634" y="20231"/>
                      <a:pt x="1739" y="19822"/>
                      <a:pt x="1844" y="19412"/>
                    </a:cubicBezTo>
                    <a:cubicBezTo>
                      <a:pt x="2174" y="19044"/>
                      <a:pt x="2526" y="18696"/>
                      <a:pt x="2899" y="18373"/>
                    </a:cubicBezTo>
                    <a:cubicBezTo>
                      <a:pt x="2931" y="18345"/>
                      <a:pt x="2902" y="18295"/>
                      <a:pt x="2868" y="18295"/>
                    </a:cubicBezTo>
                    <a:cubicBezTo>
                      <a:pt x="2861" y="18295"/>
                      <a:pt x="2854" y="18297"/>
                      <a:pt x="2847" y="18303"/>
                    </a:cubicBezTo>
                    <a:cubicBezTo>
                      <a:pt x="2501" y="18567"/>
                      <a:pt x="2184" y="18867"/>
                      <a:pt x="1900" y="19197"/>
                    </a:cubicBezTo>
                    <a:cubicBezTo>
                      <a:pt x="2010" y="18770"/>
                      <a:pt x="2115" y="18341"/>
                      <a:pt x="2222" y="17912"/>
                    </a:cubicBezTo>
                    <a:cubicBezTo>
                      <a:pt x="2547" y="17560"/>
                      <a:pt x="2872" y="17214"/>
                      <a:pt x="3234" y="16895"/>
                    </a:cubicBezTo>
                    <a:cubicBezTo>
                      <a:pt x="3273" y="16863"/>
                      <a:pt x="3237" y="16814"/>
                      <a:pt x="3196" y="16814"/>
                    </a:cubicBezTo>
                    <a:cubicBezTo>
                      <a:pt x="3186" y="16814"/>
                      <a:pt x="3174" y="16817"/>
                      <a:pt x="3164" y="16825"/>
                    </a:cubicBezTo>
                    <a:cubicBezTo>
                      <a:pt x="2844" y="17083"/>
                      <a:pt x="2547" y="17370"/>
                      <a:pt x="2281" y="17683"/>
                    </a:cubicBezTo>
                    <a:cubicBezTo>
                      <a:pt x="2383" y="17273"/>
                      <a:pt x="2485" y="16863"/>
                      <a:pt x="2587" y="16454"/>
                    </a:cubicBezTo>
                    <a:cubicBezTo>
                      <a:pt x="2949" y="16127"/>
                      <a:pt x="3304" y="15796"/>
                      <a:pt x="3656" y="15458"/>
                    </a:cubicBezTo>
                    <a:cubicBezTo>
                      <a:pt x="3687" y="15428"/>
                      <a:pt x="3659" y="15387"/>
                      <a:pt x="3626" y="15387"/>
                    </a:cubicBezTo>
                    <a:cubicBezTo>
                      <a:pt x="3616" y="15387"/>
                      <a:pt x="3606" y="15391"/>
                      <a:pt x="3598" y="15399"/>
                    </a:cubicBezTo>
                    <a:cubicBezTo>
                      <a:pt x="3268" y="15697"/>
                      <a:pt x="2944" y="16001"/>
                      <a:pt x="2624" y="16309"/>
                    </a:cubicBezTo>
                    <a:cubicBezTo>
                      <a:pt x="2723" y="15914"/>
                      <a:pt x="2820" y="15520"/>
                      <a:pt x="2920" y="15126"/>
                    </a:cubicBezTo>
                    <a:cubicBezTo>
                      <a:pt x="3280" y="14764"/>
                      <a:pt x="3641" y="14401"/>
                      <a:pt x="3991" y="14030"/>
                    </a:cubicBezTo>
                    <a:cubicBezTo>
                      <a:pt x="4018" y="14002"/>
                      <a:pt x="3993" y="13963"/>
                      <a:pt x="3963" y="13963"/>
                    </a:cubicBezTo>
                    <a:cubicBezTo>
                      <a:pt x="3954" y="13963"/>
                      <a:pt x="3945" y="13967"/>
                      <a:pt x="3937" y="13976"/>
                    </a:cubicBezTo>
                    <a:cubicBezTo>
                      <a:pt x="3604" y="14305"/>
                      <a:pt x="3279" y="14643"/>
                      <a:pt x="2955" y="14983"/>
                    </a:cubicBezTo>
                    <a:cubicBezTo>
                      <a:pt x="3038" y="14654"/>
                      <a:pt x="3119" y="14326"/>
                      <a:pt x="3202" y="13999"/>
                    </a:cubicBezTo>
                    <a:cubicBezTo>
                      <a:pt x="3206" y="14019"/>
                      <a:pt x="3223" y="14031"/>
                      <a:pt x="3241" y="14031"/>
                    </a:cubicBezTo>
                    <a:cubicBezTo>
                      <a:pt x="3253" y="14031"/>
                      <a:pt x="3266" y="14025"/>
                      <a:pt x="3274" y="14014"/>
                    </a:cubicBezTo>
                    <a:cubicBezTo>
                      <a:pt x="3615" y="13526"/>
                      <a:pt x="4013" y="13081"/>
                      <a:pt x="4463" y="12691"/>
                    </a:cubicBezTo>
                    <a:cubicBezTo>
                      <a:pt x="4494" y="12663"/>
                      <a:pt x="4466" y="12623"/>
                      <a:pt x="4433" y="12623"/>
                    </a:cubicBezTo>
                    <a:cubicBezTo>
                      <a:pt x="4424" y="12623"/>
                      <a:pt x="4414" y="12626"/>
                      <a:pt x="4406" y="12634"/>
                    </a:cubicBezTo>
                    <a:cubicBezTo>
                      <a:pt x="3942" y="13016"/>
                      <a:pt x="3539" y="13467"/>
                      <a:pt x="3209" y="13971"/>
                    </a:cubicBezTo>
                    <a:cubicBezTo>
                      <a:pt x="3328" y="13489"/>
                      <a:pt x="3449" y="13010"/>
                      <a:pt x="3570" y="12530"/>
                    </a:cubicBezTo>
                    <a:cubicBezTo>
                      <a:pt x="3574" y="12527"/>
                      <a:pt x="3578" y="12527"/>
                      <a:pt x="3580" y="12522"/>
                    </a:cubicBezTo>
                    <a:cubicBezTo>
                      <a:pt x="3897" y="12022"/>
                      <a:pt x="4276" y="11591"/>
                      <a:pt x="4747" y="11231"/>
                    </a:cubicBezTo>
                    <a:cubicBezTo>
                      <a:pt x="4788" y="11199"/>
                      <a:pt x="4764" y="11136"/>
                      <a:pt x="4724" y="11136"/>
                    </a:cubicBezTo>
                    <a:cubicBezTo>
                      <a:pt x="4716" y="11136"/>
                      <a:pt x="4707" y="11139"/>
                      <a:pt x="4697" y="11145"/>
                    </a:cubicBezTo>
                    <a:cubicBezTo>
                      <a:pt x="4262" y="11440"/>
                      <a:pt x="3899" y="11829"/>
                      <a:pt x="3633" y="12281"/>
                    </a:cubicBezTo>
                    <a:cubicBezTo>
                      <a:pt x="3653" y="12198"/>
                      <a:pt x="3672" y="12117"/>
                      <a:pt x="3695" y="12034"/>
                    </a:cubicBezTo>
                    <a:cubicBezTo>
                      <a:pt x="3802" y="11612"/>
                      <a:pt x="3908" y="11190"/>
                      <a:pt x="4017" y="10767"/>
                    </a:cubicBezTo>
                    <a:cubicBezTo>
                      <a:pt x="4409" y="10464"/>
                      <a:pt x="4767" y="10119"/>
                      <a:pt x="5085" y="9738"/>
                    </a:cubicBezTo>
                    <a:cubicBezTo>
                      <a:pt x="5113" y="9703"/>
                      <a:pt x="5083" y="9657"/>
                      <a:pt x="5050" y="9657"/>
                    </a:cubicBezTo>
                    <a:cubicBezTo>
                      <a:pt x="5039" y="9657"/>
                      <a:pt x="5029" y="9662"/>
                      <a:pt x="5019" y="9672"/>
                    </a:cubicBezTo>
                    <a:cubicBezTo>
                      <a:pt x="4718" y="10002"/>
                      <a:pt x="4396" y="10313"/>
                      <a:pt x="4058" y="10603"/>
                    </a:cubicBezTo>
                    <a:cubicBezTo>
                      <a:pt x="4162" y="10193"/>
                      <a:pt x="4265" y="9784"/>
                      <a:pt x="4369" y="9376"/>
                    </a:cubicBezTo>
                    <a:cubicBezTo>
                      <a:pt x="4755" y="9008"/>
                      <a:pt x="5139" y="8639"/>
                      <a:pt x="5521" y="8270"/>
                    </a:cubicBezTo>
                    <a:cubicBezTo>
                      <a:pt x="5555" y="8237"/>
                      <a:pt x="5523" y="8192"/>
                      <a:pt x="5487" y="8192"/>
                    </a:cubicBezTo>
                    <a:cubicBezTo>
                      <a:pt x="5476" y="8192"/>
                      <a:pt x="5466" y="8196"/>
                      <a:pt x="5456" y="8204"/>
                    </a:cubicBezTo>
                    <a:cubicBezTo>
                      <a:pt x="5100" y="8523"/>
                      <a:pt x="4756" y="8853"/>
                      <a:pt x="4417" y="9188"/>
                    </a:cubicBezTo>
                    <a:cubicBezTo>
                      <a:pt x="4525" y="8762"/>
                      <a:pt x="4632" y="8335"/>
                      <a:pt x="4740" y="7910"/>
                    </a:cubicBezTo>
                    <a:cubicBezTo>
                      <a:pt x="4920" y="7745"/>
                      <a:pt x="5175" y="7564"/>
                      <a:pt x="5241" y="7506"/>
                    </a:cubicBezTo>
                    <a:cubicBezTo>
                      <a:pt x="5478" y="7301"/>
                      <a:pt x="5711" y="7092"/>
                      <a:pt x="5940" y="6877"/>
                    </a:cubicBezTo>
                    <a:cubicBezTo>
                      <a:pt x="5972" y="6847"/>
                      <a:pt x="5942" y="6805"/>
                      <a:pt x="5908" y="6805"/>
                    </a:cubicBezTo>
                    <a:cubicBezTo>
                      <a:pt x="5898" y="6805"/>
                      <a:pt x="5888" y="6808"/>
                      <a:pt x="5878" y="6816"/>
                    </a:cubicBezTo>
                    <a:cubicBezTo>
                      <a:pt x="5540" y="7093"/>
                      <a:pt x="5214" y="7382"/>
                      <a:pt x="4892" y="7675"/>
                    </a:cubicBezTo>
                    <a:cubicBezTo>
                      <a:pt x="4863" y="7701"/>
                      <a:pt x="4822" y="7731"/>
                      <a:pt x="4779" y="7764"/>
                    </a:cubicBezTo>
                    <a:cubicBezTo>
                      <a:pt x="4863" y="7427"/>
                      <a:pt x="4949" y="7090"/>
                      <a:pt x="5034" y="6754"/>
                    </a:cubicBezTo>
                    <a:cubicBezTo>
                      <a:pt x="5137" y="6677"/>
                      <a:pt x="5245" y="6609"/>
                      <a:pt x="5357" y="6548"/>
                    </a:cubicBezTo>
                    <a:cubicBezTo>
                      <a:pt x="5393" y="6529"/>
                      <a:pt x="5370" y="6482"/>
                      <a:pt x="5338" y="6482"/>
                    </a:cubicBezTo>
                    <a:cubicBezTo>
                      <a:pt x="5333" y="6482"/>
                      <a:pt x="5327" y="6484"/>
                      <a:pt x="5322" y="6486"/>
                    </a:cubicBezTo>
                    <a:cubicBezTo>
                      <a:pt x="5233" y="6529"/>
                      <a:pt x="5147" y="6577"/>
                      <a:pt x="5065" y="6633"/>
                    </a:cubicBezTo>
                    <a:cubicBezTo>
                      <a:pt x="5077" y="6588"/>
                      <a:pt x="5088" y="6542"/>
                      <a:pt x="5099" y="6497"/>
                    </a:cubicBezTo>
                    <a:lnTo>
                      <a:pt x="5156" y="6274"/>
                    </a:lnTo>
                    <a:cubicBezTo>
                      <a:pt x="5693" y="6030"/>
                      <a:pt x="6215" y="5893"/>
                      <a:pt x="6823" y="5887"/>
                    </a:cubicBezTo>
                    <a:cubicBezTo>
                      <a:pt x="6827" y="5887"/>
                      <a:pt x="6830" y="5885"/>
                      <a:pt x="6833" y="5885"/>
                    </a:cubicBezTo>
                    <a:close/>
                    <a:moveTo>
                      <a:pt x="8670" y="300"/>
                    </a:moveTo>
                    <a:cubicBezTo>
                      <a:pt x="10621" y="300"/>
                      <a:pt x="12949" y="1355"/>
                      <a:pt x="14509" y="1855"/>
                    </a:cubicBezTo>
                    <a:cubicBezTo>
                      <a:pt x="16740" y="2569"/>
                      <a:pt x="18976" y="3240"/>
                      <a:pt x="21317" y="3468"/>
                    </a:cubicBezTo>
                    <a:cubicBezTo>
                      <a:pt x="19406" y="10447"/>
                      <a:pt x="17660" y="17613"/>
                      <a:pt x="16775" y="24804"/>
                    </a:cubicBezTo>
                    <a:cubicBezTo>
                      <a:pt x="13079" y="24015"/>
                      <a:pt x="9383" y="23228"/>
                      <a:pt x="5685" y="22443"/>
                    </a:cubicBezTo>
                    <a:cubicBezTo>
                      <a:pt x="4958" y="22290"/>
                      <a:pt x="3919" y="22039"/>
                      <a:pt x="2972" y="22039"/>
                    </a:cubicBezTo>
                    <a:cubicBezTo>
                      <a:pt x="2848" y="22039"/>
                      <a:pt x="2725" y="22043"/>
                      <a:pt x="2605" y="22053"/>
                    </a:cubicBezTo>
                    <a:cubicBezTo>
                      <a:pt x="3609" y="18453"/>
                      <a:pt x="4500" y="14822"/>
                      <a:pt x="5493" y="11217"/>
                    </a:cubicBezTo>
                    <a:cubicBezTo>
                      <a:pt x="6495" y="7586"/>
                      <a:pt x="7759" y="3997"/>
                      <a:pt x="8600" y="326"/>
                    </a:cubicBezTo>
                    <a:cubicBezTo>
                      <a:pt x="8602" y="317"/>
                      <a:pt x="8602" y="309"/>
                      <a:pt x="8600" y="301"/>
                    </a:cubicBezTo>
                    <a:cubicBezTo>
                      <a:pt x="8623" y="300"/>
                      <a:pt x="8646" y="300"/>
                      <a:pt x="8670" y="300"/>
                    </a:cubicBezTo>
                    <a:close/>
                    <a:moveTo>
                      <a:pt x="20948" y="5943"/>
                    </a:moveTo>
                    <a:cubicBezTo>
                      <a:pt x="21074" y="6979"/>
                      <a:pt x="21872" y="7820"/>
                      <a:pt x="22938" y="8018"/>
                    </a:cubicBezTo>
                    <a:cubicBezTo>
                      <a:pt x="21303" y="15067"/>
                      <a:pt x="19524" y="22101"/>
                      <a:pt x="18063" y="29188"/>
                    </a:cubicBezTo>
                    <a:cubicBezTo>
                      <a:pt x="17919" y="29174"/>
                      <a:pt x="17774" y="29158"/>
                      <a:pt x="17631" y="29142"/>
                    </a:cubicBezTo>
                    <a:cubicBezTo>
                      <a:pt x="17631" y="29128"/>
                      <a:pt x="17621" y="29115"/>
                      <a:pt x="17609" y="29112"/>
                    </a:cubicBezTo>
                    <a:cubicBezTo>
                      <a:pt x="14657" y="28570"/>
                      <a:pt x="11692" y="28167"/>
                      <a:pt x="8757" y="27532"/>
                    </a:cubicBezTo>
                    <a:cubicBezTo>
                      <a:pt x="6737" y="27096"/>
                      <a:pt x="1017" y="26579"/>
                      <a:pt x="807" y="23801"/>
                    </a:cubicBezTo>
                    <a:cubicBezTo>
                      <a:pt x="1046" y="22659"/>
                      <a:pt x="2078" y="22290"/>
                      <a:pt x="3364" y="22290"/>
                    </a:cubicBezTo>
                    <a:cubicBezTo>
                      <a:pt x="5390" y="22290"/>
                      <a:pt x="8049" y="23206"/>
                      <a:pt x="9243" y="23459"/>
                    </a:cubicBezTo>
                    <a:cubicBezTo>
                      <a:pt x="11751" y="23988"/>
                      <a:pt x="14262" y="24517"/>
                      <a:pt x="16770" y="25044"/>
                    </a:cubicBezTo>
                    <a:cubicBezTo>
                      <a:pt x="16780" y="25047"/>
                      <a:pt x="16789" y="25047"/>
                      <a:pt x="16798" y="25047"/>
                    </a:cubicBezTo>
                    <a:cubicBezTo>
                      <a:pt x="16886" y="25047"/>
                      <a:pt x="16934" y="24953"/>
                      <a:pt x="16911" y="24885"/>
                    </a:cubicBezTo>
                    <a:cubicBezTo>
                      <a:pt x="16923" y="24877"/>
                      <a:pt x="16933" y="24864"/>
                      <a:pt x="16936" y="24848"/>
                    </a:cubicBezTo>
                    <a:cubicBezTo>
                      <a:pt x="18168" y="18505"/>
                      <a:pt x="19349" y="12197"/>
                      <a:pt x="20948" y="5943"/>
                    </a:cubicBezTo>
                    <a:close/>
                    <a:moveTo>
                      <a:pt x="8554" y="0"/>
                    </a:moveTo>
                    <a:cubicBezTo>
                      <a:pt x="7907" y="0"/>
                      <a:pt x="7300" y="143"/>
                      <a:pt x="6803" y="529"/>
                    </a:cubicBezTo>
                    <a:cubicBezTo>
                      <a:pt x="6791" y="525"/>
                      <a:pt x="6779" y="523"/>
                      <a:pt x="6767" y="523"/>
                    </a:cubicBezTo>
                    <a:cubicBezTo>
                      <a:pt x="6739" y="523"/>
                      <a:pt x="6711" y="534"/>
                      <a:pt x="6689" y="554"/>
                    </a:cubicBezTo>
                    <a:cubicBezTo>
                      <a:pt x="5725" y="1432"/>
                      <a:pt x="5654" y="3302"/>
                      <a:pt x="5351" y="4496"/>
                    </a:cubicBezTo>
                    <a:cubicBezTo>
                      <a:pt x="5204" y="5082"/>
                      <a:pt x="5056" y="5667"/>
                      <a:pt x="4908" y="6254"/>
                    </a:cubicBezTo>
                    <a:cubicBezTo>
                      <a:pt x="4898" y="6266"/>
                      <a:pt x="4893" y="6282"/>
                      <a:pt x="4896" y="6298"/>
                    </a:cubicBezTo>
                    <a:lnTo>
                      <a:pt x="4080" y="9526"/>
                    </a:lnTo>
                    <a:cubicBezTo>
                      <a:pt x="4039" y="9570"/>
                      <a:pt x="3994" y="9612"/>
                      <a:pt x="3951" y="9655"/>
                    </a:cubicBezTo>
                    <a:cubicBezTo>
                      <a:pt x="3920" y="9688"/>
                      <a:pt x="3949" y="9732"/>
                      <a:pt x="3983" y="9732"/>
                    </a:cubicBezTo>
                    <a:cubicBezTo>
                      <a:pt x="3993" y="9732"/>
                      <a:pt x="4004" y="9728"/>
                      <a:pt x="4013" y="9718"/>
                    </a:cubicBezTo>
                    <a:cubicBezTo>
                      <a:pt x="4021" y="9710"/>
                      <a:pt x="4029" y="9703"/>
                      <a:pt x="4037" y="9695"/>
                    </a:cubicBezTo>
                    <a:lnTo>
                      <a:pt x="4037" y="9695"/>
                    </a:lnTo>
                    <a:cubicBezTo>
                      <a:pt x="3940" y="10085"/>
                      <a:pt x="3841" y="10476"/>
                      <a:pt x="3743" y="10864"/>
                    </a:cubicBezTo>
                    <a:cubicBezTo>
                      <a:pt x="3743" y="10866"/>
                      <a:pt x="3743" y="10868"/>
                      <a:pt x="3741" y="10869"/>
                    </a:cubicBezTo>
                    <a:lnTo>
                      <a:pt x="3738" y="10872"/>
                    </a:lnTo>
                    <a:cubicBezTo>
                      <a:pt x="3727" y="10882"/>
                      <a:pt x="3723" y="10899"/>
                      <a:pt x="3730" y="10914"/>
                    </a:cubicBezTo>
                    <a:cubicBezTo>
                      <a:pt x="3244" y="12836"/>
                      <a:pt x="2737" y="14756"/>
                      <a:pt x="2241" y="16679"/>
                    </a:cubicBezTo>
                    <a:lnTo>
                      <a:pt x="2224" y="16696"/>
                    </a:lnTo>
                    <a:cubicBezTo>
                      <a:pt x="2209" y="16707"/>
                      <a:pt x="2211" y="16730"/>
                      <a:pt x="2225" y="16742"/>
                    </a:cubicBezTo>
                    <a:cubicBezTo>
                      <a:pt x="1663" y="18919"/>
                      <a:pt x="1114" y="21101"/>
                      <a:pt x="627" y="23294"/>
                    </a:cubicBezTo>
                    <a:cubicBezTo>
                      <a:pt x="620" y="23304"/>
                      <a:pt x="614" y="23314"/>
                      <a:pt x="611" y="23325"/>
                    </a:cubicBezTo>
                    <a:cubicBezTo>
                      <a:pt x="0" y="26122"/>
                      <a:pt x="4189" y="26761"/>
                      <a:pt x="6022" y="27198"/>
                    </a:cubicBezTo>
                    <a:cubicBezTo>
                      <a:pt x="9381" y="27999"/>
                      <a:pt x="12845" y="28733"/>
                      <a:pt x="16300" y="29069"/>
                    </a:cubicBezTo>
                    <a:cubicBezTo>
                      <a:pt x="16912" y="29247"/>
                      <a:pt x="17523" y="29378"/>
                      <a:pt x="18163" y="29437"/>
                    </a:cubicBezTo>
                    <a:cubicBezTo>
                      <a:pt x="18168" y="29437"/>
                      <a:pt x="18172" y="29438"/>
                      <a:pt x="18177" y="29438"/>
                    </a:cubicBezTo>
                    <a:cubicBezTo>
                      <a:pt x="18281" y="29438"/>
                      <a:pt x="18303" y="29311"/>
                      <a:pt x="18246" y="29243"/>
                    </a:cubicBezTo>
                    <a:cubicBezTo>
                      <a:pt x="20055" y="22225"/>
                      <a:pt x="21555" y="15113"/>
                      <a:pt x="23192" y="8053"/>
                    </a:cubicBezTo>
                    <a:cubicBezTo>
                      <a:pt x="23232" y="8056"/>
                      <a:pt x="23270" y="8061"/>
                      <a:pt x="23310" y="8063"/>
                    </a:cubicBezTo>
                    <a:cubicBezTo>
                      <a:pt x="23312" y="8063"/>
                      <a:pt x="23314" y="8063"/>
                      <a:pt x="23316" y="8063"/>
                    </a:cubicBezTo>
                    <a:cubicBezTo>
                      <a:pt x="23472" y="8063"/>
                      <a:pt x="23469" y="7820"/>
                      <a:pt x="23310" y="7809"/>
                    </a:cubicBezTo>
                    <a:cubicBezTo>
                      <a:pt x="21926" y="7726"/>
                      <a:pt x="21027" y="6591"/>
                      <a:pt x="21129" y="5254"/>
                    </a:cubicBezTo>
                    <a:cubicBezTo>
                      <a:pt x="21279" y="4682"/>
                      <a:pt x="21426" y="4110"/>
                      <a:pt x="21582" y="3541"/>
                    </a:cubicBezTo>
                    <a:cubicBezTo>
                      <a:pt x="21604" y="3458"/>
                      <a:pt x="21553" y="3399"/>
                      <a:pt x="21489" y="3380"/>
                    </a:cubicBezTo>
                    <a:cubicBezTo>
                      <a:pt x="21504" y="3303"/>
                      <a:pt x="21462" y="3209"/>
                      <a:pt x="21362" y="3200"/>
                    </a:cubicBezTo>
                    <a:cubicBezTo>
                      <a:pt x="18267" y="2881"/>
                      <a:pt x="15379" y="1800"/>
                      <a:pt x="12419" y="910"/>
                    </a:cubicBezTo>
                    <a:cubicBezTo>
                      <a:pt x="11349" y="587"/>
                      <a:pt x="9868" y="0"/>
                      <a:pt x="85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4" name="Google Shape;1304;g3865ffe1af3_0_367"/>
              <p:cNvSpPr/>
              <p:nvPr/>
            </p:nvSpPr>
            <p:spPr>
              <a:xfrm>
                <a:off x="7073925" y="4418275"/>
                <a:ext cx="34900" cy="87600"/>
              </a:xfrm>
              <a:custGeom>
                <a:rect b="b" l="l" r="r" t="t"/>
                <a:pathLst>
                  <a:path extrusionOk="0" h="3504" w="1396">
                    <a:moveTo>
                      <a:pt x="618" y="0"/>
                    </a:moveTo>
                    <a:cubicBezTo>
                      <a:pt x="600" y="0"/>
                      <a:pt x="581" y="9"/>
                      <a:pt x="571" y="29"/>
                    </a:cubicBezTo>
                    <a:cubicBezTo>
                      <a:pt x="1" y="1112"/>
                      <a:pt x="260" y="2674"/>
                      <a:pt x="1209" y="3476"/>
                    </a:cubicBezTo>
                    <a:cubicBezTo>
                      <a:pt x="1228" y="3495"/>
                      <a:pt x="1249" y="3503"/>
                      <a:pt x="1270" y="3503"/>
                    </a:cubicBezTo>
                    <a:cubicBezTo>
                      <a:pt x="1338" y="3503"/>
                      <a:pt x="1395" y="3415"/>
                      <a:pt x="1333" y="3352"/>
                    </a:cubicBezTo>
                    <a:cubicBezTo>
                      <a:pt x="496" y="2355"/>
                      <a:pt x="267" y="1318"/>
                      <a:pt x="678" y="75"/>
                    </a:cubicBezTo>
                    <a:cubicBezTo>
                      <a:pt x="693" y="33"/>
                      <a:pt x="654" y="0"/>
                      <a:pt x="6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5" name="Google Shape;1305;g3865ffe1af3_0_367"/>
              <p:cNvSpPr/>
              <p:nvPr/>
            </p:nvSpPr>
            <p:spPr>
              <a:xfrm>
                <a:off x="6809750" y="4188075"/>
                <a:ext cx="262200" cy="162650"/>
              </a:xfrm>
              <a:custGeom>
                <a:rect b="b" l="l" r="r" t="t"/>
                <a:pathLst>
                  <a:path extrusionOk="0" h="6506" w="10488">
                    <a:moveTo>
                      <a:pt x="1292" y="152"/>
                    </a:moveTo>
                    <a:cubicBezTo>
                      <a:pt x="4251" y="1051"/>
                      <a:pt x="7281" y="1795"/>
                      <a:pt x="10290" y="2514"/>
                    </a:cubicBezTo>
                    <a:cubicBezTo>
                      <a:pt x="10289" y="2517"/>
                      <a:pt x="10287" y="2520"/>
                      <a:pt x="10286" y="2523"/>
                    </a:cubicBezTo>
                    <a:cubicBezTo>
                      <a:pt x="9938" y="3779"/>
                      <a:pt x="9626" y="5056"/>
                      <a:pt x="9404" y="6341"/>
                    </a:cubicBezTo>
                    <a:cubicBezTo>
                      <a:pt x="9403" y="6355"/>
                      <a:pt x="9406" y="6371"/>
                      <a:pt x="9412" y="6384"/>
                    </a:cubicBezTo>
                    <a:cubicBezTo>
                      <a:pt x="9406" y="6377"/>
                      <a:pt x="9401" y="6369"/>
                      <a:pt x="9390" y="6366"/>
                    </a:cubicBezTo>
                    <a:cubicBezTo>
                      <a:pt x="6288" y="5630"/>
                      <a:pt x="3223" y="4744"/>
                      <a:pt x="122" y="4009"/>
                    </a:cubicBezTo>
                    <a:cubicBezTo>
                      <a:pt x="127" y="4002"/>
                      <a:pt x="133" y="3999"/>
                      <a:pt x="136" y="3991"/>
                    </a:cubicBezTo>
                    <a:cubicBezTo>
                      <a:pt x="581" y="2737"/>
                      <a:pt x="924" y="1432"/>
                      <a:pt x="1292" y="152"/>
                    </a:cubicBezTo>
                    <a:close/>
                    <a:moveTo>
                      <a:pt x="1221" y="0"/>
                    </a:moveTo>
                    <a:cubicBezTo>
                      <a:pt x="1193" y="0"/>
                      <a:pt x="1168" y="19"/>
                      <a:pt x="1159" y="48"/>
                    </a:cubicBezTo>
                    <a:cubicBezTo>
                      <a:pt x="1139" y="58"/>
                      <a:pt x="1123" y="77"/>
                      <a:pt x="1118" y="101"/>
                    </a:cubicBezTo>
                    <a:cubicBezTo>
                      <a:pt x="734" y="1378"/>
                      <a:pt x="316" y="2661"/>
                      <a:pt x="10" y="3956"/>
                    </a:cubicBezTo>
                    <a:cubicBezTo>
                      <a:pt x="1" y="3990"/>
                      <a:pt x="20" y="4023"/>
                      <a:pt x="52" y="4033"/>
                    </a:cubicBezTo>
                    <a:cubicBezTo>
                      <a:pt x="39" y="4058"/>
                      <a:pt x="52" y="4089"/>
                      <a:pt x="80" y="4097"/>
                    </a:cubicBezTo>
                    <a:cubicBezTo>
                      <a:pt x="3125" y="5058"/>
                      <a:pt x="6248" y="5762"/>
                      <a:pt x="9353" y="6503"/>
                    </a:cubicBezTo>
                    <a:cubicBezTo>
                      <a:pt x="9359" y="6505"/>
                      <a:pt x="9365" y="6505"/>
                      <a:pt x="9371" y="6505"/>
                    </a:cubicBezTo>
                    <a:cubicBezTo>
                      <a:pt x="9419" y="6505"/>
                      <a:pt x="9445" y="6455"/>
                      <a:pt x="9436" y="6416"/>
                    </a:cubicBezTo>
                    <a:lnTo>
                      <a:pt x="9436" y="6416"/>
                    </a:lnTo>
                    <a:cubicBezTo>
                      <a:pt x="9452" y="6428"/>
                      <a:pt x="9472" y="6435"/>
                      <a:pt x="9491" y="6435"/>
                    </a:cubicBezTo>
                    <a:cubicBezTo>
                      <a:pt x="9519" y="6435"/>
                      <a:pt x="9545" y="6420"/>
                      <a:pt x="9554" y="6382"/>
                    </a:cubicBezTo>
                    <a:cubicBezTo>
                      <a:pt x="9860" y="5112"/>
                      <a:pt x="10148" y="3840"/>
                      <a:pt x="10474" y="2574"/>
                    </a:cubicBezTo>
                    <a:cubicBezTo>
                      <a:pt x="10488" y="2522"/>
                      <a:pt x="10454" y="2468"/>
                      <a:pt x="10402" y="2458"/>
                    </a:cubicBezTo>
                    <a:cubicBezTo>
                      <a:pt x="10405" y="2429"/>
                      <a:pt x="10386" y="2402"/>
                      <a:pt x="10359" y="2396"/>
                    </a:cubicBezTo>
                    <a:cubicBezTo>
                      <a:pt x="7345" y="1532"/>
                      <a:pt x="4298" y="679"/>
                      <a:pt x="1236" y="2"/>
                    </a:cubicBezTo>
                    <a:cubicBezTo>
                      <a:pt x="1231" y="1"/>
                      <a:pt x="1226" y="0"/>
                      <a:pt x="12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6" name="Google Shape;1306;g3865ffe1af3_0_367"/>
              <p:cNvSpPr/>
              <p:nvPr/>
            </p:nvSpPr>
            <p:spPr>
              <a:xfrm>
                <a:off x="6866525" y="4239800"/>
                <a:ext cx="154075" cy="40250"/>
              </a:xfrm>
              <a:custGeom>
                <a:rect b="b" l="l" r="r" t="t"/>
                <a:pathLst>
                  <a:path extrusionOk="0" h="1610" w="6163">
                    <a:moveTo>
                      <a:pt x="47" y="1"/>
                    </a:moveTo>
                    <a:cubicBezTo>
                      <a:pt x="13" y="1"/>
                      <a:pt x="1" y="55"/>
                      <a:pt x="38" y="66"/>
                    </a:cubicBezTo>
                    <a:cubicBezTo>
                      <a:pt x="2051" y="611"/>
                      <a:pt x="4075" y="1162"/>
                      <a:pt x="6108" y="1608"/>
                    </a:cubicBezTo>
                    <a:cubicBezTo>
                      <a:pt x="6111" y="1609"/>
                      <a:pt x="6114" y="1609"/>
                      <a:pt x="6117" y="1609"/>
                    </a:cubicBezTo>
                    <a:cubicBezTo>
                      <a:pt x="6152" y="1609"/>
                      <a:pt x="6163" y="1558"/>
                      <a:pt x="6126" y="1546"/>
                    </a:cubicBezTo>
                    <a:cubicBezTo>
                      <a:pt x="4124" y="968"/>
                      <a:pt x="2082" y="483"/>
                      <a:pt x="55" y="2"/>
                    </a:cubicBezTo>
                    <a:cubicBezTo>
                      <a:pt x="52" y="1"/>
                      <a:pt x="50" y="1"/>
                      <a:pt x="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7" name="Google Shape;1307;g3865ffe1af3_0_367"/>
              <p:cNvSpPr/>
              <p:nvPr/>
            </p:nvSpPr>
            <p:spPr>
              <a:xfrm>
                <a:off x="6854675" y="4275400"/>
                <a:ext cx="149050" cy="35425"/>
              </a:xfrm>
              <a:custGeom>
                <a:rect b="b" l="l" r="r" t="t"/>
                <a:pathLst>
                  <a:path extrusionOk="0" h="1417" w="5962">
                    <a:moveTo>
                      <a:pt x="48" y="0"/>
                    </a:moveTo>
                    <a:cubicBezTo>
                      <a:pt x="14" y="0"/>
                      <a:pt x="1" y="53"/>
                      <a:pt x="38" y="63"/>
                    </a:cubicBezTo>
                    <a:cubicBezTo>
                      <a:pt x="1973" y="535"/>
                      <a:pt x="3917" y="965"/>
                      <a:pt x="5857" y="1415"/>
                    </a:cubicBezTo>
                    <a:cubicBezTo>
                      <a:pt x="5863" y="1416"/>
                      <a:pt x="5868" y="1417"/>
                      <a:pt x="5873" y="1417"/>
                    </a:cubicBezTo>
                    <a:cubicBezTo>
                      <a:pt x="5939" y="1417"/>
                      <a:pt x="5962" y="1313"/>
                      <a:pt x="5891" y="1295"/>
                    </a:cubicBezTo>
                    <a:cubicBezTo>
                      <a:pt x="3956" y="822"/>
                      <a:pt x="2013" y="369"/>
                      <a:pt x="56" y="1"/>
                    </a:cubicBezTo>
                    <a:cubicBezTo>
                      <a:pt x="53" y="1"/>
                      <a:pt x="51" y="0"/>
                      <a:pt x="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08" name="Google Shape;1308;g3865ffe1af3_0_367"/>
          <p:cNvGrpSpPr/>
          <p:nvPr/>
        </p:nvGrpSpPr>
        <p:grpSpPr>
          <a:xfrm>
            <a:off x="434782" y="4345505"/>
            <a:ext cx="792000" cy="798000"/>
            <a:chOff x="1761582" y="4189805"/>
            <a:chExt cx="792000" cy="798000"/>
          </a:xfrm>
        </p:grpSpPr>
        <p:sp>
          <p:nvSpPr>
            <p:cNvPr id="1309" name="Google Shape;1309;g3865ffe1af3_0_367"/>
            <p:cNvSpPr/>
            <p:nvPr/>
          </p:nvSpPr>
          <p:spPr>
            <a:xfrm rot="-2546090">
              <a:off x="1899264" y="4284406"/>
              <a:ext cx="516635" cy="608798"/>
            </a:xfrm>
            <a:prstGeom prst="trapezoid">
              <a:avLst>
                <a:gd fmla="val 21101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10" name="Google Shape;1310;g3865ffe1af3_0_367"/>
            <p:cNvGrpSpPr/>
            <p:nvPr/>
          </p:nvGrpSpPr>
          <p:grpSpPr>
            <a:xfrm>
              <a:off x="1761623" y="4322223"/>
              <a:ext cx="646313" cy="572700"/>
              <a:chOff x="1589575" y="3072925"/>
              <a:chExt cx="421875" cy="373825"/>
            </a:xfrm>
          </p:grpSpPr>
          <p:sp>
            <p:nvSpPr>
              <p:cNvPr id="1311" name="Google Shape;1311;g3865ffe1af3_0_367"/>
              <p:cNvSpPr/>
              <p:nvPr/>
            </p:nvSpPr>
            <p:spPr>
              <a:xfrm>
                <a:off x="1589575" y="3072925"/>
                <a:ext cx="421875" cy="373825"/>
              </a:xfrm>
              <a:custGeom>
                <a:rect b="b" l="l" r="r" t="t"/>
                <a:pathLst>
                  <a:path extrusionOk="0" h="14953" w="16875">
                    <a:moveTo>
                      <a:pt x="4600" y="1696"/>
                    </a:moveTo>
                    <a:cubicBezTo>
                      <a:pt x="6158" y="1696"/>
                      <a:pt x="8594" y="3800"/>
                      <a:pt x="9439" y="4349"/>
                    </a:cubicBezTo>
                    <a:cubicBezTo>
                      <a:pt x="10974" y="5343"/>
                      <a:pt x="12493" y="6365"/>
                      <a:pt x="14052" y="7319"/>
                    </a:cubicBezTo>
                    <a:cubicBezTo>
                      <a:pt x="13300" y="7804"/>
                      <a:pt x="12559" y="8304"/>
                      <a:pt x="11814" y="8803"/>
                    </a:cubicBezTo>
                    <a:cubicBezTo>
                      <a:pt x="10679" y="8006"/>
                      <a:pt x="3297" y="3729"/>
                      <a:pt x="3821" y="1952"/>
                    </a:cubicBezTo>
                    <a:cubicBezTo>
                      <a:pt x="4037" y="1773"/>
                      <a:pt x="4303" y="1696"/>
                      <a:pt x="4600" y="1696"/>
                    </a:cubicBezTo>
                    <a:close/>
                    <a:moveTo>
                      <a:pt x="310" y="4306"/>
                    </a:moveTo>
                    <a:cubicBezTo>
                      <a:pt x="1424" y="5189"/>
                      <a:pt x="2581" y="6024"/>
                      <a:pt x="3764" y="6829"/>
                    </a:cubicBezTo>
                    <a:cubicBezTo>
                      <a:pt x="3657" y="7617"/>
                      <a:pt x="3563" y="8434"/>
                      <a:pt x="3538" y="9230"/>
                    </a:cubicBezTo>
                    <a:cubicBezTo>
                      <a:pt x="3256" y="9014"/>
                      <a:pt x="2970" y="8806"/>
                      <a:pt x="2687" y="8596"/>
                    </a:cubicBezTo>
                    <a:cubicBezTo>
                      <a:pt x="2688" y="8595"/>
                      <a:pt x="2690" y="8595"/>
                      <a:pt x="2692" y="8595"/>
                    </a:cubicBezTo>
                    <a:cubicBezTo>
                      <a:pt x="2693" y="8595"/>
                      <a:pt x="2695" y="8595"/>
                      <a:pt x="2698" y="8594"/>
                    </a:cubicBezTo>
                    <a:cubicBezTo>
                      <a:pt x="2894" y="8453"/>
                      <a:pt x="3099" y="8319"/>
                      <a:pt x="3283" y="8159"/>
                    </a:cubicBezTo>
                    <a:cubicBezTo>
                      <a:pt x="3326" y="8122"/>
                      <a:pt x="3286" y="8055"/>
                      <a:pt x="3238" y="8055"/>
                    </a:cubicBezTo>
                    <a:cubicBezTo>
                      <a:pt x="3229" y="8055"/>
                      <a:pt x="3219" y="8058"/>
                      <a:pt x="3209" y="8064"/>
                    </a:cubicBezTo>
                    <a:cubicBezTo>
                      <a:pt x="3005" y="8196"/>
                      <a:pt x="2819" y="8357"/>
                      <a:pt x="2629" y="8507"/>
                    </a:cubicBezTo>
                    <a:cubicBezTo>
                      <a:pt x="2618" y="8515"/>
                      <a:pt x="2612" y="8528"/>
                      <a:pt x="2612" y="8540"/>
                    </a:cubicBezTo>
                    <a:cubicBezTo>
                      <a:pt x="2470" y="8437"/>
                      <a:pt x="2330" y="8328"/>
                      <a:pt x="2188" y="8225"/>
                    </a:cubicBezTo>
                    <a:cubicBezTo>
                      <a:pt x="2462" y="8075"/>
                      <a:pt x="2714" y="7888"/>
                      <a:pt x="2938" y="7673"/>
                    </a:cubicBezTo>
                    <a:cubicBezTo>
                      <a:pt x="2965" y="7647"/>
                      <a:pt x="2940" y="7601"/>
                      <a:pt x="2909" y="7601"/>
                    </a:cubicBezTo>
                    <a:cubicBezTo>
                      <a:pt x="2902" y="7601"/>
                      <a:pt x="2896" y="7603"/>
                      <a:pt x="2889" y="7608"/>
                    </a:cubicBezTo>
                    <a:cubicBezTo>
                      <a:pt x="2628" y="7788"/>
                      <a:pt x="2371" y="7981"/>
                      <a:pt x="2121" y="8177"/>
                    </a:cubicBezTo>
                    <a:cubicBezTo>
                      <a:pt x="1799" y="7944"/>
                      <a:pt x="1478" y="7713"/>
                      <a:pt x="1156" y="7487"/>
                    </a:cubicBezTo>
                    <a:cubicBezTo>
                      <a:pt x="1427" y="7331"/>
                      <a:pt x="1676" y="7139"/>
                      <a:pt x="1894" y="6915"/>
                    </a:cubicBezTo>
                    <a:cubicBezTo>
                      <a:pt x="1930" y="6879"/>
                      <a:pt x="1897" y="6829"/>
                      <a:pt x="1858" y="6829"/>
                    </a:cubicBezTo>
                    <a:cubicBezTo>
                      <a:pt x="1847" y="6829"/>
                      <a:pt x="1835" y="6833"/>
                      <a:pt x="1824" y="6843"/>
                    </a:cubicBezTo>
                    <a:cubicBezTo>
                      <a:pt x="1588" y="7052"/>
                      <a:pt x="1338" y="7243"/>
                      <a:pt x="1075" y="7413"/>
                    </a:cubicBezTo>
                    <a:cubicBezTo>
                      <a:pt x="1070" y="7417"/>
                      <a:pt x="1070" y="7421"/>
                      <a:pt x="1067" y="7425"/>
                    </a:cubicBezTo>
                    <a:cubicBezTo>
                      <a:pt x="940" y="7335"/>
                      <a:pt x="812" y="7241"/>
                      <a:pt x="683" y="7152"/>
                    </a:cubicBezTo>
                    <a:cubicBezTo>
                      <a:pt x="964" y="6951"/>
                      <a:pt x="1243" y="6747"/>
                      <a:pt x="1507" y="6526"/>
                    </a:cubicBezTo>
                    <a:cubicBezTo>
                      <a:pt x="1543" y="6495"/>
                      <a:pt x="1510" y="6438"/>
                      <a:pt x="1471" y="6438"/>
                    </a:cubicBezTo>
                    <a:cubicBezTo>
                      <a:pt x="1463" y="6438"/>
                      <a:pt x="1455" y="6440"/>
                      <a:pt x="1447" y="6446"/>
                    </a:cubicBezTo>
                    <a:cubicBezTo>
                      <a:pt x="1158" y="6652"/>
                      <a:pt x="881" y="6875"/>
                      <a:pt x="610" y="7101"/>
                    </a:cubicBezTo>
                    <a:cubicBezTo>
                      <a:pt x="511" y="7034"/>
                      <a:pt x="414" y="6966"/>
                      <a:pt x="315" y="6899"/>
                    </a:cubicBezTo>
                    <a:cubicBezTo>
                      <a:pt x="321" y="6886"/>
                      <a:pt x="325" y="6872"/>
                      <a:pt x="325" y="6857"/>
                    </a:cubicBezTo>
                    <a:cubicBezTo>
                      <a:pt x="331" y="6406"/>
                      <a:pt x="329" y="5957"/>
                      <a:pt x="328" y="5506"/>
                    </a:cubicBezTo>
                    <a:cubicBezTo>
                      <a:pt x="328" y="5487"/>
                      <a:pt x="326" y="5463"/>
                      <a:pt x="325" y="5440"/>
                    </a:cubicBezTo>
                    <a:lnTo>
                      <a:pt x="325" y="5440"/>
                    </a:lnTo>
                    <a:cubicBezTo>
                      <a:pt x="329" y="5443"/>
                      <a:pt x="335" y="5444"/>
                      <a:pt x="340" y="5444"/>
                    </a:cubicBezTo>
                    <a:cubicBezTo>
                      <a:pt x="349" y="5444"/>
                      <a:pt x="359" y="5440"/>
                      <a:pt x="366" y="5432"/>
                    </a:cubicBezTo>
                    <a:cubicBezTo>
                      <a:pt x="529" y="5283"/>
                      <a:pt x="704" y="5144"/>
                      <a:pt x="887" y="5018"/>
                    </a:cubicBezTo>
                    <a:cubicBezTo>
                      <a:pt x="929" y="4990"/>
                      <a:pt x="904" y="4929"/>
                      <a:pt x="863" y="4929"/>
                    </a:cubicBezTo>
                    <a:cubicBezTo>
                      <a:pt x="855" y="4929"/>
                      <a:pt x="846" y="4932"/>
                      <a:pt x="838" y="4937"/>
                    </a:cubicBezTo>
                    <a:cubicBezTo>
                      <a:pt x="645" y="5048"/>
                      <a:pt x="470" y="5189"/>
                      <a:pt x="320" y="5356"/>
                    </a:cubicBezTo>
                    <a:cubicBezTo>
                      <a:pt x="299" y="5050"/>
                      <a:pt x="237" y="4577"/>
                      <a:pt x="310" y="4306"/>
                    </a:cubicBezTo>
                    <a:close/>
                    <a:moveTo>
                      <a:pt x="3898" y="6919"/>
                    </a:moveTo>
                    <a:lnTo>
                      <a:pt x="3898" y="6919"/>
                    </a:lnTo>
                    <a:cubicBezTo>
                      <a:pt x="4027" y="7007"/>
                      <a:pt x="4156" y="7093"/>
                      <a:pt x="4287" y="7179"/>
                    </a:cubicBezTo>
                    <a:cubicBezTo>
                      <a:pt x="4099" y="7968"/>
                      <a:pt x="4095" y="8851"/>
                      <a:pt x="4087" y="9664"/>
                    </a:cubicBezTo>
                    <a:cubicBezTo>
                      <a:pt x="3966" y="9568"/>
                      <a:pt x="3847" y="9471"/>
                      <a:pt x="3726" y="9375"/>
                    </a:cubicBezTo>
                    <a:cubicBezTo>
                      <a:pt x="3872" y="8580"/>
                      <a:pt x="3914" y="7731"/>
                      <a:pt x="3898" y="6919"/>
                    </a:cubicBezTo>
                    <a:close/>
                    <a:moveTo>
                      <a:pt x="4449" y="7288"/>
                    </a:moveTo>
                    <a:cubicBezTo>
                      <a:pt x="4612" y="7398"/>
                      <a:pt x="4774" y="7508"/>
                      <a:pt x="4939" y="7614"/>
                    </a:cubicBezTo>
                    <a:cubicBezTo>
                      <a:pt x="4650" y="8349"/>
                      <a:pt x="4583" y="9286"/>
                      <a:pt x="4596" y="10072"/>
                    </a:cubicBezTo>
                    <a:cubicBezTo>
                      <a:pt x="4470" y="9968"/>
                      <a:pt x="4341" y="9868"/>
                      <a:pt x="4215" y="9766"/>
                    </a:cubicBezTo>
                    <a:lnTo>
                      <a:pt x="4213" y="9766"/>
                    </a:lnTo>
                    <a:cubicBezTo>
                      <a:pt x="4279" y="8947"/>
                      <a:pt x="4427" y="8108"/>
                      <a:pt x="4449" y="7288"/>
                    </a:cubicBezTo>
                    <a:close/>
                    <a:moveTo>
                      <a:pt x="5442" y="227"/>
                    </a:moveTo>
                    <a:cubicBezTo>
                      <a:pt x="9208" y="1695"/>
                      <a:pt x="12785" y="3921"/>
                      <a:pt x="16321" y="5871"/>
                    </a:cubicBezTo>
                    <a:cubicBezTo>
                      <a:pt x="16312" y="5877"/>
                      <a:pt x="16304" y="5885"/>
                      <a:pt x="16298" y="5893"/>
                    </a:cubicBezTo>
                    <a:cubicBezTo>
                      <a:pt x="16231" y="6003"/>
                      <a:pt x="16140" y="6062"/>
                      <a:pt x="16027" y="6118"/>
                    </a:cubicBezTo>
                    <a:cubicBezTo>
                      <a:pt x="16023" y="6118"/>
                      <a:pt x="16023" y="6121"/>
                      <a:pt x="16022" y="6122"/>
                    </a:cubicBezTo>
                    <a:cubicBezTo>
                      <a:pt x="15421" y="6459"/>
                      <a:pt x="14834" y="6821"/>
                      <a:pt x="14253" y="7192"/>
                    </a:cubicBezTo>
                    <a:cubicBezTo>
                      <a:pt x="11715" y="5436"/>
                      <a:pt x="9089" y="3791"/>
                      <a:pt x="6496" y="2120"/>
                    </a:cubicBezTo>
                    <a:cubicBezTo>
                      <a:pt x="5996" y="1798"/>
                      <a:pt x="5187" y="1345"/>
                      <a:pt x="4521" y="1345"/>
                    </a:cubicBezTo>
                    <a:cubicBezTo>
                      <a:pt x="4272" y="1345"/>
                      <a:pt x="4042" y="1409"/>
                      <a:pt x="3856" y="1567"/>
                    </a:cubicBezTo>
                    <a:cubicBezTo>
                      <a:pt x="3841" y="1560"/>
                      <a:pt x="3826" y="1557"/>
                      <a:pt x="3810" y="1557"/>
                    </a:cubicBezTo>
                    <a:cubicBezTo>
                      <a:pt x="3780" y="1557"/>
                      <a:pt x="3750" y="1570"/>
                      <a:pt x="3729" y="1594"/>
                    </a:cubicBezTo>
                    <a:cubicBezTo>
                      <a:pt x="2621" y="2876"/>
                      <a:pt x="4774" y="4071"/>
                      <a:pt x="5627" y="4737"/>
                    </a:cubicBezTo>
                    <a:cubicBezTo>
                      <a:pt x="7548" y="6236"/>
                      <a:pt x="9546" y="7719"/>
                      <a:pt x="11687" y="8889"/>
                    </a:cubicBezTo>
                    <a:cubicBezTo>
                      <a:pt x="10998" y="9352"/>
                      <a:pt x="10306" y="9809"/>
                      <a:pt x="9604" y="10241"/>
                    </a:cubicBezTo>
                    <a:cubicBezTo>
                      <a:pt x="9599" y="10244"/>
                      <a:pt x="9596" y="10247"/>
                      <a:pt x="9592" y="10252"/>
                    </a:cubicBezTo>
                    <a:cubicBezTo>
                      <a:pt x="9586" y="10247"/>
                      <a:pt x="9585" y="10241"/>
                      <a:pt x="9578" y="10238"/>
                    </a:cubicBezTo>
                    <a:cubicBezTo>
                      <a:pt x="6491" y="8284"/>
                      <a:pt x="3530" y="6140"/>
                      <a:pt x="454" y="4176"/>
                    </a:cubicBezTo>
                    <a:cubicBezTo>
                      <a:pt x="2122" y="2929"/>
                      <a:pt x="3689" y="1550"/>
                      <a:pt x="5380" y="324"/>
                    </a:cubicBezTo>
                    <a:cubicBezTo>
                      <a:pt x="5414" y="302"/>
                      <a:pt x="5436" y="267"/>
                      <a:pt x="5442" y="227"/>
                    </a:cubicBezTo>
                    <a:close/>
                    <a:moveTo>
                      <a:pt x="5076" y="7704"/>
                    </a:moveTo>
                    <a:cubicBezTo>
                      <a:pt x="5382" y="7904"/>
                      <a:pt x="5689" y="8104"/>
                      <a:pt x="5997" y="8301"/>
                    </a:cubicBezTo>
                    <a:cubicBezTo>
                      <a:pt x="5989" y="8308"/>
                      <a:pt x="5984" y="8314"/>
                      <a:pt x="5979" y="8324"/>
                    </a:cubicBezTo>
                    <a:cubicBezTo>
                      <a:pt x="5739" y="9144"/>
                      <a:pt x="5700" y="10078"/>
                      <a:pt x="5651" y="10942"/>
                    </a:cubicBezTo>
                    <a:cubicBezTo>
                      <a:pt x="5504" y="10819"/>
                      <a:pt x="5358" y="10698"/>
                      <a:pt x="5211" y="10577"/>
                    </a:cubicBezTo>
                    <a:cubicBezTo>
                      <a:pt x="5321" y="9740"/>
                      <a:pt x="5458" y="8838"/>
                      <a:pt x="5447" y="7998"/>
                    </a:cubicBezTo>
                    <a:cubicBezTo>
                      <a:pt x="5446" y="7953"/>
                      <a:pt x="5406" y="7926"/>
                      <a:pt x="5367" y="7926"/>
                    </a:cubicBezTo>
                    <a:cubicBezTo>
                      <a:pt x="5336" y="7926"/>
                      <a:pt x="5307" y="7942"/>
                      <a:pt x="5299" y="7979"/>
                    </a:cubicBezTo>
                    <a:cubicBezTo>
                      <a:pt x="5122" y="8767"/>
                      <a:pt x="5101" y="9669"/>
                      <a:pt x="5103" y="10488"/>
                    </a:cubicBezTo>
                    <a:cubicBezTo>
                      <a:pt x="4962" y="10372"/>
                      <a:pt x="4824" y="10258"/>
                      <a:pt x="4684" y="10144"/>
                    </a:cubicBezTo>
                    <a:cubicBezTo>
                      <a:pt x="4752" y="9309"/>
                      <a:pt x="4948" y="8521"/>
                      <a:pt x="5076" y="7704"/>
                    </a:cubicBezTo>
                    <a:close/>
                    <a:moveTo>
                      <a:pt x="6099" y="8367"/>
                    </a:moveTo>
                    <a:cubicBezTo>
                      <a:pt x="6220" y="8445"/>
                      <a:pt x="6341" y="8524"/>
                      <a:pt x="6464" y="8602"/>
                    </a:cubicBezTo>
                    <a:cubicBezTo>
                      <a:pt x="6432" y="8610"/>
                      <a:pt x="6410" y="8636"/>
                      <a:pt x="6405" y="8668"/>
                    </a:cubicBezTo>
                    <a:cubicBezTo>
                      <a:pt x="6289" y="9579"/>
                      <a:pt x="6225" y="10496"/>
                      <a:pt x="6214" y="11414"/>
                    </a:cubicBezTo>
                    <a:cubicBezTo>
                      <a:pt x="6067" y="11290"/>
                      <a:pt x="5920" y="11168"/>
                      <a:pt x="5774" y="11044"/>
                    </a:cubicBezTo>
                    <a:cubicBezTo>
                      <a:pt x="5893" y="10163"/>
                      <a:pt x="6089" y="9251"/>
                      <a:pt x="6099" y="8367"/>
                    </a:cubicBezTo>
                    <a:close/>
                    <a:moveTo>
                      <a:pt x="6564" y="8666"/>
                    </a:moveTo>
                    <a:cubicBezTo>
                      <a:pt x="6695" y="8751"/>
                      <a:pt x="6827" y="8837"/>
                      <a:pt x="6960" y="8921"/>
                    </a:cubicBezTo>
                    <a:cubicBezTo>
                      <a:pt x="6827" y="9887"/>
                      <a:pt x="6779" y="10867"/>
                      <a:pt x="6716" y="11839"/>
                    </a:cubicBezTo>
                    <a:cubicBezTo>
                      <a:pt x="6590" y="11729"/>
                      <a:pt x="6459" y="11623"/>
                      <a:pt x="6332" y="11513"/>
                    </a:cubicBezTo>
                    <a:cubicBezTo>
                      <a:pt x="6403" y="10564"/>
                      <a:pt x="6472" y="9616"/>
                      <a:pt x="6564" y="8668"/>
                    </a:cubicBezTo>
                    <a:lnTo>
                      <a:pt x="6564" y="8666"/>
                    </a:lnTo>
                    <a:close/>
                    <a:moveTo>
                      <a:pt x="7087" y="9002"/>
                    </a:moveTo>
                    <a:cubicBezTo>
                      <a:pt x="7860" y="9490"/>
                      <a:pt x="8631" y="9976"/>
                      <a:pt x="9403" y="10456"/>
                    </a:cubicBezTo>
                    <a:cubicBezTo>
                      <a:pt x="9476" y="11522"/>
                      <a:pt x="9471" y="12646"/>
                      <a:pt x="9583" y="13730"/>
                    </a:cubicBezTo>
                    <a:cubicBezTo>
                      <a:pt x="9443" y="13844"/>
                      <a:pt x="9315" y="13974"/>
                      <a:pt x="9186" y="14101"/>
                    </a:cubicBezTo>
                    <a:cubicBezTo>
                      <a:pt x="8996" y="13921"/>
                      <a:pt x="8805" y="13741"/>
                      <a:pt x="8612" y="13562"/>
                    </a:cubicBezTo>
                    <a:cubicBezTo>
                      <a:pt x="8853" y="13484"/>
                      <a:pt x="9090" y="13346"/>
                      <a:pt x="9235" y="13145"/>
                    </a:cubicBezTo>
                    <a:cubicBezTo>
                      <a:pt x="9255" y="13116"/>
                      <a:pt x="9226" y="13079"/>
                      <a:pt x="9196" y="13079"/>
                    </a:cubicBezTo>
                    <a:cubicBezTo>
                      <a:pt x="9190" y="13079"/>
                      <a:pt x="9183" y="13081"/>
                      <a:pt x="9176" y="13086"/>
                    </a:cubicBezTo>
                    <a:cubicBezTo>
                      <a:pt x="8963" y="13242"/>
                      <a:pt x="8767" y="13382"/>
                      <a:pt x="8523" y="13479"/>
                    </a:cubicBezTo>
                    <a:cubicBezTo>
                      <a:pt x="8351" y="13322"/>
                      <a:pt x="8182" y="13162"/>
                      <a:pt x="8008" y="13006"/>
                    </a:cubicBezTo>
                    <a:cubicBezTo>
                      <a:pt x="8254" y="12872"/>
                      <a:pt x="8512" y="12762"/>
                      <a:pt x="8778" y="12679"/>
                    </a:cubicBezTo>
                    <a:cubicBezTo>
                      <a:pt x="8828" y="12663"/>
                      <a:pt x="8813" y="12592"/>
                      <a:pt x="8768" y="12592"/>
                    </a:cubicBezTo>
                    <a:cubicBezTo>
                      <a:pt x="8764" y="12592"/>
                      <a:pt x="8760" y="12592"/>
                      <a:pt x="8756" y="12593"/>
                    </a:cubicBezTo>
                    <a:cubicBezTo>
                      <a:pt x="8469" y="12671"/>
                      <a:pt x="8196" y="12789"/>
                      <a:pt x="7944" y="12947"/>
                    </a:cubicBezTo>
                    <a:cubicBezTo>
                      <a:pt x="7752" y="12772"/>
                      <a:pt x="7562" y="12597"/>
                      <a:pt x="7368" y="12423"/>
                    </a:cubicBezTo>
                    <a:lnTo>
                      <a:pt x="7375" y="12423"/>
                    </a:lnTo>
                    <a:cubicBezTo>
                      <a:pt x="7626" y="12292"/>
                      <a:pt x="7871" y="12147"/>
                      <a:pt x="8090" y="11967"/>
                    </a:cubicBezTo>
                    <a:cubicBezTo>
                      <a:pt x="8128" y="11934"/>
                      <a:pt x="8093" y="11875"/>
                      <a:pt x="8051" y="11875"/>
                    </a:cubicBezTo>
                    <a:cubicBezTo>
                      <a:pt x="8042" y="11875"/>
                      <a:pt x="8034" y="11878"/>
                      <a:pt x="8026" y="11882"/>
                    </a:cubicBezTo>
                    <a:cubicBezTo>
                      <a:pt x="7790" y="12031"/>
                      <a:pt x="7564" y="12192"/>
                      <a:pt x="7326" y="12338"/>
                    </a:cubicBezTo>
                    <a:cubicBezTo>
                      <a:pt x="7315" y="12345"/>
                      <a:pt x="7309" y="12354"/>
                      <a:pt x="7305" y="12367"/>
                    </a:cubicBezTo>
                    <a:cubicBezTo>
                      <a:pt x="7173" y="12249"/>
                      <a:pt x="7044" y="12128"/>
                      <a:pt x="6910" y="12012"/>
                    </a:cubicBezTo>
                    <a:cubicBezTo>
                      <a:pt x="6921" y="11996"/>
                      <a:pt x="6929" y="11977"/>
                      <a:pt x="6931" y="11957"/>
                    </a:cubicBezTo>
                    <a:cubicBezTo>
                      <a:pt x="6950" y="11669"/>
                      <a:pt x="6971" y="11380"/>
                      <a:pt x="6991" y="11092"/>
                    </a:cubicBezTo>
                    <a:cubicBezTo>
                      <a:pt x="6993" y="11092"/>
                      <a:pt x="6995" y="11093"/>
                      <a:pt x="6996" y="11093"/>
                    </a:cubicBezTo>
                    <a:cubicBezTo>
                      <a:pt x="7000" y="11093"/>
                      <a:pt x="7004" y="11091"/>
                      <a:pt x="7009" y="11089"/>
                    </a:cubicBezTo>
                    <a:cubicBezTo>
                      <a:pt x="7219" y="10939"/>
                      <a:pt x="7409" y="10746"/>
                      <a:pt x="7591" y="10563"/>
                    </a:cubicBezTo>
                    <a:cubicBezTo>
                      <a:pt x="7629" y="10524"/>
                      <a:pt x="7593" y="10474"/>
                      <a:pt x="7551" y="10474"/>
                    </a:cubicBezTo>
                    <a:cubicBezTo>
                      <a:pt x="7539" y="10474"/>
                      <a:pt x="7526" y="10478"/>
                      <a:pt x="7514" y="10488"/>
                    </a:cubicBezTo>
                    <a:cubicBezTo>
                      <a:pt x="7337" y="10643"/>
                      <a:pt x="7152" y="10807"/>
                      <a:pt x="6999" y="10985"/>
                    </a:cubicBezTo>
                    <a:cubicBezTo>
                      <a:pt x="7046" y="10325"/>
                      <a:pt x="7085" y="9662"/>
                      <a:pt x="7087" y="9002"/>
                    </a:cubicBezTo>
                    <a:close/>
                    <a:moveTo>
                      <a:pt x="9596" y="13844"/>
                    </a:moveTo>
                    <a:cubicBezTo>
                      <a:pt x="9623" y="14096"/>
                      <a:pt x="9656" y="14348"/>
                      <a:pt x="9701" y="14595"/>
                    </a:cubicBezTo>
                    <a:cubicBezTo>
                      <a:pt x="9549" y="14447"/>
                      <a:pt x="9395" y="14300"/>
                      <a:pt x="9240" y="14152"/>
                    </a:cubicBezTo>
                    <a:cubicBezTo>
                      <a:pt x="9360" y="14052"/>
                      <a:pt x="9481" y="13951"/>
                      <a:pt x="9596" y="13844"/>
                    </a:cubicBezTo>
                    <a:close/>
                    <a:moveTo>
                      <a:pt x="16349" y="6154"/>
                    </a:moveTo>
                    <a:cubicBezTo>
                      <a:pt x="16565" y="7566"/>
                      <a:pt x="16374" y="9009"/>
                      <a:pt x="16510" y="10431"/>
                    </a:cubicBezTo>
                    <a:cubicBezTo>
                      <a:pt x="16510" y="10432"/>
                      <a:pt x="16510" y="10434"/>
                      <a:pt x="16511" y="10435"/>
                    </a:cubicBezTo>
                    <a:cubicBezTo>
                      <a:pt x="16506" y="10437"/>
                      <a:pt x="16502" y="10439"/>
                      <a:pt x="16498" y="10440"/>
                    </a:cubicBezTo>
                    <a:cubicBezTo>
                      <a:pt x="15960" y="10807"/>
                      <a:pt x="15413" y="11162"/>
                      <a:pt x="14860" y="11514"/>
                    </a:cubicBezTo>
                    <a:cubicBezTo>
                      <a:pt x="14924" y="11444"/>
                      <a:pt x="14991" y="11376"/>
                      <a:pt x="15051" y="11304"/>
                    </a:cubicBezTo>
                    <a:cubicBezTo>
                      <a:pt x="15090" y="11259"/>
                      <a:pt x="15052" y="11198"/>
                      <a:pt x="15006" y="11198"/>
                    </a:cubicBezTo>
                    <a:cubicBezTo>
                      <a:pt x="14992" y="11198"/>
                      <a:pt x="14977" y="11203"/>
                      <a:pt x="14964" y="11216"/>
                    </a:cubicBezTo>
                    <a:cubicBezTo>
                      <a:pt x="14764" y="11406"/>
                      <a:pt x="14575" y="11607"/>
                      <a:pt x="14388" y="11812"/>
                    </a:cubicBezTo>
                    <a:cubicBezTo>
                      <a:pt x="14077" y="12008"/>
                      <a:pt x="13767" y="12204"/>
                      <a:pt x="13457" y="12400"/>
                    </a:cubicBezTo>
                    <a:cubicBezTo>
                      <a:pt x="13601" y="12240"/>
                      <a:pt x="13754" y="12087"/>
                      <a:pt x="13908" y="11926"/>
                    </a:cubicBezTo>
                    <a:cubicBezTo>
                      <a:pt x="13947" y="11886"/>
                      <a:pt x="13913" y="11823"/>
                      <a:pt x="13867" y="11823"/>
                    </a:cubicBezTo>
                    <a:cubicBezTo>
                      <a:pt x="13858" y="11823"/>
                      <a:pt x="13848" y="11826"/>
                      <a:pt x="13838" y="11831"/>
                    </a:cubicBezTo>
                    <a:cubicBezTo>
                      <a:pt x="13529" y="12023"/>
                      <a:pt x="13284" y="12322"/>
                      <a:pt x="13088" y="12635"/>
                    </a:cubicBezTo>
                    <a:cubicBezTo>
                      <a:pt x="12794" y="12821"/>
                      <a:pt x="12500" y="13008"/>
                      <a:pt x="12208" y="13197"/>
                    </a:cubicBezTo>
                    <a:cubicBezTo>
                      <a:pt x="12406" y="12977"/>
                      <a:pt x="12610" y="12762"/>
                      <a:pt x="12818" y="12549"/>
                    </a:cubicBezTo>
                    <a:cubicBezTo>
                      <a:pt x="12863" y="12503"/>
                      <a:pt x="12821" y="12442"/>
                      <a:pt x="12771" y="12442"/>
                    </a:cubicBezTo>
                    <a:cubicBezTo>
                      <a:pt x="12757" y="12442"/>
                      <a:pt x="12741" y="12447"/>
                      <a:pt x="12727" y="12459"/>
                    </a:cubicBezTo>
                    <a:cubicBezTo>
                      <a:pt x="12382" y="12767"/>
                      <a:pt x="12064" y="13108"/>
                      <a:pt x="11782" y="13476"/>
                    </a:cubicBezTo>
                    <a:cubicBezTo>
                      <a:pt x="11371" y="13749"/>
                      <a:pt x="10963" y="14025"/>
                      <a:pt x="10565" y="14310"/>
                    </a:cubicBezTo>
                    <a:cubicBezTo>
                      <a:pt x="10936" y="13916"/>
                      <a:pt x="11306" y="13519"/>
                      <a:pt x="11663" y="13110"/>
                    </a:cubicBezTo>
                    <a:cubicBezTo>
                      <a:pt x="11701" y="13066"/>
                      <a:pt x="11663" y="13008"/>
                      <a:pt x="11619" y="13008"/>
                    </a:cubicBezTo>
                    <a:cubicBezTo>
                      <a:pt x="11605" y="13008"/>
                      <a:pt x="11591" y="13014"/>
                      <a:pt x="11578" y="13027"/>
                    </a:cubicBezTo>
                    <a:cubicBezTo>
                      <a:pt x="11059" y="13554"/>
                      <a:pt x="10562" y="14104"/>
                      <a:pt x="10063" y="14654"/>
                    </a:cubicBezTo>
                    <a:cubicBezTo>
                      <a:pt x="10056" y="14664"/>
                      <a:pt x="10051" y="14675"/>
                      <a:pt x="10051" y="14686"/>
                    </a:cubicBezTo>
                    <a:cubicBezTo>
                      <a:pt x="9999" y="14726"/>
                      <a:pt x="9946" y="14763"/>
                      <a:pt x="9894" y="14802"/>
                    </a:cubicBezTo>
                    <a:cubicBezTo>
                      <a:pt x="9924" y="14503"/>
                      <a:pt x="9935" y="14197"/>
                      <a:pt x="9935" y="13889"/>
                    </a:cubicBezTo>
                    <a:cubicBezTo>
                      <a:pt x="9947" y="13898"/>
                      <a:pt x="9961" y="13903"/>
                      <a:pt x="9974" y="13903"/>
                    </a:cubicBezTo>
                    <a:cubicBezTo>
                      <a:pt x="9994" y="13903"/>
                      <a:pt x="10013" y="13894"/>
                      <a:pt x="10026" y="13878"/>
                    </a:cubicBezTo>
                    <a:cubicBezTo>
                      <a:pt x="10283" y="13542"/>
                      <a:pt x="10562" y="13224"/>
                      <a:pt x="10848" y="12914"/>
                    </a:cubicBezTo>
                    <a:cubicBezTo>
                      <a:pt x="10886" y="12870"/>
                      <a:pt x="10847" y="12814"/>
                      <a:pt x="10802" y="12814"/>
                    </a:cubicBezTo>
                    <a:cubicBezTo>
                      <a:pt x="10790" y="12814"/>
                      <a:pt x="10776" y="12819"/>
                      <a:pt x="10764" y="12829"/>
                    </a:cubicBezTo>
                    <a:cubicBezTo>
                      <a:pt x="10447" y="13118"/>
                      <a:pt x="10176" y="13444"/>
                      <a:pt x="9935" y="13798"/>
                    </a:cubicBezTo>
                    <a:cubicBezTo>
                      <a:pt x="9932" y="13499"/>
                      <a:pt x="9919" y="13197"/>
                      <a:pt x="9900" y="12895"/>
                    </a:cubicBezTo>
                    <a:cubicBezTo>
                      <a:pt x="10209" y="12624"/>
                      <a:pt x="10512" y="12348"/>
                      <a:pt x="10801" y="12056"/>
                    </a:cubicBezTo>
                    <a:cubicBezTo>
                      <a:pt x="10837" y="12019"/>
                      <a:pt x="10803" y="11970"/>
                      <a:pt x="10763" y="11970"/>
                    </a:cubicBezTo>
                    <a:cubicBezTo>
                      <a:pt x="10751" y="11970"/>
                      <a:pt x="10740" y="11974"/>
                      <a:pt x="10729" y="11983"/>
                    </a:cubicBezTo>
                    <a:cubicBezTo>
                      <a:pt x="10439" y="12228"/>
                      <a:pt x="10165" y="12488"/>
                      <a:pt x="9892" y="12751"/>
                    </a:cubicBezTo>
                    <a:cubicBezTo>
                      <a:pt x="9875" y="12523"/>
                      <a:pt x="9855" y="12295"/>
                      <a:pt x="9835" y="12067"/>
                    </a:cubicBezTo>
                    <a:cubicBezTo>
                      <a:pt x="9988" y="11911"/>
                      <a:pt x="10139" y="11753"/>
                      <a:pt x="10281" y="11586"/>
                    </a:cubicBezTo>
                    <a:cubicBezTo>
                      <a:pt x="10318" y="11544"/>
                      <a:pt x="10282" y="11490"/>
                      <a:pt x="10240" y="11490"/>
                    </a:cubicBezTo>
                    <a:cubicBezTo>
                      <a:pt x="10227" y="11490"/>
                      <a:pt x="10213" y="11495"/>
                      <a:pt x="10201" y="11506"/>
                    </a:cubicBezTo>
                    <a:cubicBezTo>
                      <a:pt x="10069" y="11637"/>
                      <a:pt x="9943" y="11776"/>
                      <a:pt x="9819" y="11914"/>
                    </a:cubicBezTo>
                    <a:cubicBezTo>
                      <a:pt x="9803" y="11736"/>
                      <a:pt x="9785" y="11559"/>
                      <a:pt x="9768" y="11384"/>
                    </a:cubicBezTo>
                    <a:cubicBezTo>
                      <a:pt x="9891" y="11213"/>
                      <a:pt x="10032" y="11060"/>
                      <a:pt x="10190" y="10923"/>
                    </a:cubicBezTo>
                    <a:cubicBezTo>
                      <a:pt x="10225" y="10894"/>
                      <a:pt x="10192" y="10839"/>
                      <a:pt x="10153" y="10839"/>
                    </a:cubicBezTo>
                    <a:cubicBezTo>
                      <a:pt x="10145" y="10839"/>
                      <a:pt x="10137" y="10841"/>
                      <a:pt x="10130" y="10847"/>
                    </a:cubicBezTo>
                    <a:cubicBezTo>
                      <a:pt x="9985" y="10947"/>
                      <a:pt x="9857" y="11068"/>
                      <a:pt x="9750" y="11208"/>
                    </a:cubicBezTo>
                    <a:cubicBezTo>
                      <a:pt x="9725" y="10953"/>
                      <a:pt x="9701" y="10700"/>
                      <a:pt x="9682" y="10450"/>
                    </a:cubicBezTo>
                    <a:cubicBezTo>
                      <a:pt x="9694" y="10448"/>
                      <a:pt x="9706" y="10445"/>
                      <a:pt x="9718" y="10439"/>
                    </a:cubicBezTo>
                    <a:cubicBezTo>
                      <a:pt x="11947" y="9305"/>
                      <a:pt x="14207" y="7817"/>
                      <a:pt x="16197" y="6304"/>
                    </a:cubicBezTo>
                    <a:cubicBezTo>
                      <a:pt x="16227" y="6282"/>
                      <a:pt x="16247" y="6245"/>
                      <a:pt x="16248" y="6207"/>
                    </a:cubicBezTo>
                    <a:cubicBezTo>
                      <a:pt x="16283" y="6193"/>
                      <a:pt x="16317" y="6175"/>
                      <a:pt x="16349" y="6154"/>
                    </a:cubicBezTo>
                    <a:close/>
                    <a:moveTo>
                      <a:pt x="5348" y="1"/>
                    </a:moveTo>
                    <a:cubicBezTo>
                      <a:pt x="5314" y="1"/>
                      <a:pt x="5281" y="23"/>
                      <a:pt x="5270" y="58"/>
                    </a:cubicBezTo>
                    <a:cubicBezTo>
                      <a:pt x="5257" y="61"/>
                      <a:pt x="5246" y="68"/>
                      <a:pt x="5235" y="74"/>
                    </a:cubicBezTo>
                    <a:cubicBezTo>
                      <a:pt x="3514" y="1335"/>
                      <a:pt x="1706" y="2621"/>
                      <a:pt x="202" y="4138"/>
                    </a:cubicBezTo>
                    <a:cubicBezTo>
                      <a:pt x="192" y="4148"/>
                      <a:pt x="186" y="4159"/>
                      <a:pt x="183" y="4172"/>
                    </a:cubicBezTo>
                    <a:cubicBezTo>
                      <a:pt x="1" y="4361"/>
                      <a:pt x="76" y="4745"/>
                      <a:pt x="74" y="4986"/>
                    </a:cubicBezTo>
                    <a:cubicBezTo>
                      <a:pt x="68" y="5609"/>
                      <a:pt x="68" y="6234"/>
                      <a:pt x="76" y="6857"/>
                    </a:cubicBezTo>
                    <a:cubicBezTo>
                      <a:pt x="76" y="6860"/>
                      <a:pt x="77" y="6862"/>
                      <a:pt x="77" y="6865"/>
                    </a:cubicBezTo>
                    <a:cubicBezTo>
                      <a:pt x="62" y="6897"/>
                      <a:pt x="68" y="6935"/>
                      <a:pt x="95" y="6959"/>
                    </a:cubicBezTo>
                    <a:cubicBezTo>
                      <a:pt x="3224" y="9621"/>
                      <a:pt x="6419" y="12247"/>
                      <a:pt x="9588" y="14860"/>
                    </a:cubicBezTo>
                    <a:cubicBezTo>
                      <a:pt x="9614" y="14882"/>
                      <a:pt x="9646" y="14893"/>
                      <a:pt x="9678" y="14893"/>
                    </a:cubicBezTo>
                    <a:cubicBezTo>
                      <a:pt x="9708" y="14893"/>
                      <a:pt x="9738" y="14883"/>
                      <a:pt x="9763" y="14863"/>
                    </a:cubicBezTo>
                    <a:cubicBezTo>
                      <a:pt x="9777" y="14876"/>
                      <a:pt x="9795" y="14883"/>
                      <a:pt x="9813" y="14883"/>
                    </a:cubicBezTo>
                    <a:cubicBezTo>
                      <a:pt x="9828" y="14883"/>
                      <a:pt x="9843" y="14879"/>
                      <a:pt x="9855" y="14869"/>
                    </a:cubicBezTo>
                    <a:lnTo>
                      <a:pt x="9855" y="14869"/>
                    </a:lnTo>
                    <a:cubicBezTo>
                      <a:pt x="9851" y="14916"/>
                      <a:pt x="9889" y="14953"/>
                      <a:pt x="9930" y="14953"/>
                    </a:cubicBezTo>
                    <a:cubicBezTo>
                      <a:pt x="9943" y="14953"/>
                      <a:pt x="9955" y="14949"/>
                      <a:pt x="9967" y="14943"/>
                    </a:cubicBezTo>
                    <a:cubicBezTo>
                      <a:pt x="12319" y="13844"/>
                      <a:pt x="14533" y="12193"/>
                      <a:pt x="16653" y="10705"/>
                    </a:cubicBezTo>
                    <a:cubicBezTo>
                      <a:pt x="16752" y="10635"/>
                      <a:pt x="16733" y="10505"/>
                      <a:pt x="16663" y="10445"/>
                    </a:cubicBezTo>
                    <a:cubicBezTo>
                      <a:pt x="16664" y="10440"/>
                      <a:pt x="16669" y="10437"/>
                      <a:pt x="16669" y="10431"/>
                    </a:cubicBezTo>
                    <a:cubicBezTo>
                      <a:pt x="16814" y="8975"/>
                      <a:pt x="16875" y="7305"/>
                      <a:pt x="16586" y="5866"/>
                    </a:cubicBezTo>
                    <a:cubicBezTo>
                      <a:pt x="16583" y="5858"/>
                      <a:pt x="16580" y="5850"/>
                      <a:pt x="16576" y="5842"/>
                    </a:cubicBezTo>
                    <a:cubicBezTo>
                      <a:pt x="16591" y="5796"/>
                      <a:pt x="16569" y="5745"/>
                      <a:pt x="16525" y="5722"/>
                    </a:cubicBezTo>
                    <a:cubicBezTo>
                      <a:pt x="14586" y="4613"/>
                      <a:pt x="12627" y="3537"/>
                      <a:pt x="10651" y="2493"/>
                    </a:cubicBezTo>
                    <a:cubicBezTo>
                      <a:pt x="8968" y="1606"/>
                      <a:pt x="7235" y="472"/>
                      <a:pt x="5375" y="5"/>
                    </a:cubicBezTo>
                    <a:cubicBezTo>
                      <a:pt x="5366" y="2"/>
                      <a:pt x="5357" y="1"/>
                      <a:pt x="5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2" name="Google Shape;1312;g3865ffe1af3_0_367"/>
              <p:cNvSpPr/>
              <p:nvPr/>
            </p:nvSpPr>
            <p:spPr>
              <a:xfrm>
                <a:off x="1780375" y="3182325"/>
                <a:ext cx="49350" cy="38600"/>
              </a:xfrm>
              <a:custGeom>
                <a:rect b="b" l="l" r="r" t="t"/>
                <a:pathLst>
                  <a:path extrusionOk="0" h="1544" w="1974">
                    <a:moveTo>
                      <a:pt x="925" y="244"/>
                    </a:moveTo>
                    <a:cubicBezTo>
                      <a:pt x="1059" y="244"/>
                      <a:pt x="1194" y="299"/>
                      <a:pt x="1323" y="419"/>
                    </a:cubicBezTo>
                    <a:cubicBezTo>
                      <a:pt x="1595" y="669"/>
                      <a:pt x="1712" y="1170"/>
                      <a:pt x="1256" y="1280"/>
                    </a:cubicBezTo>
                    <a:cubicBezTo>
                      <a:pt x="1201" y="1293"/>
                      <a:pt x="1143" y="1300"/>
                      <a:pt x="1084" y="1300"/>
                    </a:cubicBezTo>
                    <a:cubicBezTo>
                      <a:pt x="869" y="1300"/>
                      <a:pt x="644" y="1212"/>
                      <a:pt x="493" y="1068"/>
                    </a:cubicBezTo>
                    <a:cubicBezTo>
                      <a:pt x="328" y="913"/>
                      <a:pt x="273" y="667"/>
                      <a:pt x="352" y="483"/>
                    </a:cubicBezTo>
                    <a:lnTo>
                      <a:pt x="352" y="483"/>
                    </a:lnTo>
                    <a:cubicBezTo>
                      <a:pt x="366" y="488"/>
                      <a:pt x="380" y="491"/>
                      <a:pt x="395" y="491"/>
                    </a:cubicBezTo>
                    <a:cubicBezTo>
                      <a:pt x="421" y="491"/>
                      <a:pt x="447" y="482"/>
                      <a:pt x="467" y="463"/>
                    </a:cubicBezTo>
                    <a:cubicBezTo>
                      <a:pt x="608" y="322"/>
                      <a:pt x="765" y="244"/>
                      <a:pt x="925" y="244"/>
                    </a:cubicBezTo>
                    <a:close/>
                    <a:moveTo>
                      <a:pt x="868" y="0"/>
                    </a:moveTo>
                    <a:cubicBezTo>
                      <a:pt x="697" y="0"/>
                      <a:pt x="534" y="54"/>
                      <a:pt x="414" y="178"/>
                    </a:cubicBezTo>
                    <a:cubicBezTo>
                      <a:pt x="99" y="317"/>
                      <a:pt x="0" y="755"/>
                      <a:pt x="187" y="1061"/>
                    </a:cubicBezTo>
                    <a:cubicBezTo>
                      <a:pt x="367" y="1359"/>
                      <a:pt x="733" y="1544"/>
                      <a:pt x="1088" y="1544"/>
                    </a:cubicBezTo>
                    <a:cubicBezTo>
                      <a:pt x="1214" y="1544"/>
                      <a:pt x="1338" y="1520"/>
                      <a:pt x="1452" y="1471"/>
                    </a:cubicBezTo>
                    <a:cubicBezTo>
                      <a:pt x="1973" y="1244"/>
                      <a:pt x="1866" y="618"/>
                      <a:pt x="1525" y="274"/>
                    </a:cubicBezTo>
                    <a:cubicBezTo>
                      <a:pt x="1360" y="106"/>
                      <a:pt x="1107" y="0"/>
                      <a:pt x="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3" name="Google Shape;1313;g3865ffe1af3_0_367"/>
              <p:cNvSpPr/>
              <p:nvPr/>
            </p:nvSpPr>
            <p:spPr>
              <a:xfrm>
                <a:off x="1795300" y="3191675"/>
                <a:ext cx="19625" cy="18525"/>
              </a:xfrm>
              <a:custGeom>
                <a:rect b="b" l="l" r="r" t="t"/>
                <a:pathLst>
                  <a:path extrusionOk="0" h="741" w="785">
                    <a:moveTo>
                      <a:pt x="302" y="1"/>
                    </a:moveTo>
                    <a:cubicBezTo>
                      <a:pt x="273" y="1"/>
                      <a:pt x="246" y="20"/>
                      <a:pt x="243" y="59"/>
                    </a:cubicBezTo>
                    <a:cubicBezTo>
                      <a:pt x="238" y="144"/>
                      <a:pt x="245" y="228"/>
                      <a:pt x="259" y="309"/>
                    </a:cubicBezTo>
                    <a:cubicBezTo>
                      <a:pt x="190" y="309"/>
                      <a:pt x="122" y="319"/>
                      <a:pt x="55" y="337"/>
                    </a:cubicBezTo>
                    <a:cubicBezTo>
                      <a:pt x="1" y="354"/>
                      <a:pt x="1" y="431"/>
                      <a:pt x="55" y="448"/>
                    </a:cubicBezTo>
                    <a:cubicBezTo>
                      <a:pt x="127" y="467"/>
                      <a:pt x="200" y="475"/>
                      <a:pt x="272" y="475"/>
                    </a:cubicBezTo>
                    <a:cubicBezTo>
                      <a:pt x="278" y="475"/>
                      <a:pt x="284" y="475"/>
                      <a:pt x="291" y="475"/>
                    </a:cubicBezTo>
                    <a:cubicBezTo>
                      <a:pt x="308" y="550"/>
                      <a:pt x="326" y="625"/>
                      <a:pt x="340" y="695"/>
                    </a:cubicBezTo>
                    <a:cubicBezTo>
                      <a:pt x="347" y="726"/>
                      <a:pt x="375" y="741"/>
                      <a:pt x="403" y="741"/>
                    </a:cubicBezTo>
                    <a:cubicBezTo>
                      <a:pt x="439" y="741"/>
                      <a:pt x="475" y="718"/>
                      <a:pt x="469" y="678"/>
                    </a:cubicBezTo>
                    <a:cubicBezTo>
                      <a:pt x="461" y="614"/>
                      <a:pt x="457" y="547"/>
                      <a:pt x="450" y="480"/>
                    </a:cubicBezTo>
                    <a:lnTo>
                      <a:pt x="450" y="480"/>
                    </a:lnTo>
                    <a:cubicBezTo>
                      <a:pt x="485" y="481"/>
                      <a:pt x="519" y="483"/>
                      <a:pt x="554" y="483"/>
                    </a:cubicBezTo>
                    <a:cubicBezTo>
                      <a:pt x="607" y="483"/>
                      <a:pt x="659" y="479"/>
                      <a:pt x="712" y="466"/>
                    </a:cubicBezTo>
                    <a:cubicBezTo>
                      <a:pt x="785" y="450"/>
                      <a:pt x="785" y="337"/>
                      <a:pt x="712" y="317"/>
                    </a:cubicBezTo>
                    <a:cubicBezTo>
                      <a:pt x="658" y="305"/>
                      <a:pt x="605" y="301"/>
                      <a:pt x="551" y="301"/>
                    </a:cubicBezTo>
                    <a:cubicBezTo>
                      <a:pt x="510" y="301"/>
                      <a:pt x="469" y="303"/>
                      <a:pt x="428" y="305"/>
                    </a:cubicBezTo>
                    <a:cubicBezTo>
                      <a:pt x="417" y="215"/>
                      <a:pt x="396" y="128"/>
                      <a:pt x="363" y="43"/>
                    </a:cubicBezTo>
                    <a:cubicBezTo>
                      <a:pt x="351" y="15"/>
                      <a:pt x="326" y="1"/>
                      <a:pt x="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4" name="Google Shape;1314;g3865ffe1af3_0_367"/>
              <p:cNvSpPr/>
              <p:nvPr/>
            </p:nvSpPr>
            <p:spPr>
              <a:xfrm>
                <a:off x="1887225" y="3282000"/>
                <a:ext cx="88250" cy="83850"/>
              </a:xfrm>
              <a:custGeom>
                <a:rect b="b" l="l" r="r" t="t"/>
                <a:pathLst>
                  <a:path extrusionOk="0" h="3354" w="3530">
                    <a:moveTo>
                      <a:pt x="2152" y="339"/>
                    </a:moveTo>
                    <a:cubicBezTo>
                      <a:pt x="2990" y="339"/>
                      <a:pt x="3415" y="1347"/>
                      <a:pt x="2997" y="2117"/>
                    </a:cubicBezTo>
                    <a:cubicBezTo>
                      <a:pt x="2728" y="2612"/>
                      <a:pt x="2010" y="3064"/>
                      <a:pt x="1450" y="3064"/>
                    </a:cubicBezTo>
                    <a:cubicBezTo>
                      <a:pt x="1442" y="3064"/>
                      <a:pt x="1435" y="3064"/>
                      <a:pt x="1427" y="3064"/>
                    </a:cubicBezTo>
                    <a:cubicBezTo>
                      <a:pt x="477" y="3043"/>
                      <a:pt x="123" y="1993"/>
                      <a:pt x="573" y="1277"/>
                    </a:cubicBezTo>
                    <a:cubicBezTo>
                      <a:pt x="839" y="851"/>
                      <a:pt x="1263" y="581"/>
                      <a:pt x="1711" y="369"/>
                    </a:cubicBezTo>
                    <a:cubicBezTo>
                      <a:pt x="1730" y="387"/>
                      <a:pt x="1755" y="396"/>
                      <a:pt x="1781" y="396"/>
                    </a:cubicBezTo>
                    <a:cubicBezTo>
                      <a:pt x="1792" y="396"/>
                      <a:pt x="1802" y="394"/>
                      <a:pt x="1813" y="391"/>
                    </a:cubicBezTo>
                    <a:cubicBezTo>
                      <a:pt x="1932" y="356"/>
                      <a:pt x="2046" y="339"/>
                      <a:pt x="2152" y="339"/>
                    </a:cubicBezTo>
                    <a:close/>
                    <a:moveTo>
                      <a:pt x="2252" y="1"/>
                    </a:moveTo>
                    <a:cubicBezTo>
                      <a:pt x="2117" y="1"/>
                      <a:pt x="1977" y="35"/>
                      <a:pt x="1837" y="110"/>
                    </a:cubicBezTo>
                    <a:cubicBezTo>
                      <a:pt x="1022" y="308"/>
                      <a:pt x="186" y="942"/>
                      <a:pt x="92" y="1809"/>
                    </a:cubicBezTo>
                    <a:cubicBezTo>
                      <a:pt x="1" y="2634"/>
                      <a:pt x="661" y="3353"/>
                      <a:pt x="1469" y="3353"/>
                    </a:cubicBezTo>
                    <a:cubicBezTo>
                      <a:pt x="1528" y="3353"/>
                      <a:pt x="1589" y="3349"/>
                      <a:pt x="1650" y="3341"/>
                    </a:cubicBezTo>
                    <a:cubicBezTo>
                      <a:pt x="2621" y="3212"/>
                      <a:pt x="3529" y="2351"/>
                      <a:pt x="3450" y="1341"/>
                    </a:cubicBezTo>
                    <a:cubicBezTo>
                      <a:pt x="3400" y="715"/>
                      <a:pt x="2875" y="1"/>
                      <a:pt x="2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5" name="Google Shape;1315;g3865ffe1af3_0_367"/>
              <p:cNvSpPr/>
              <p:nvPr/>
            </p:nvSpPr>
            <p:spPr>
              <a:xfrm>
                <a:off x="1597675" y="3206900"/>
                <a:ext cx="17225" cy="13900"/>
              </a:xfrm>
              <a:custGeom>
                <a:rect b="b" l="l" r="r" t="t"/>
                <a:pathLst>
                  <a:path extrusionOk="0" h="556" w="689">
                    <a:moveTo>
                      <a:pt x="631" y="0"/>
                    </a:moveTo>
                    <a:cubicBezTo>
                      <a:pt x="624" y="0"/>
                      <a:pt x="616" y="2"/>
                      <a:pt x="609" y="8"/>
                    </a:cubicBezTo>
                    <a:cubicBezTo>
                      <a:pt x="407" y="158"/>
                      <a:pt x="220" y="327"/>
                      <a:pt x="31" y="493"/>
                    </a:cubicBezTo>
                    <a:cubicBezTo>
                      <a:pt x="1" y="519"/>
                      <a:pt x="29" y="556"/>
                      <a:pt x="61" y="556"/>
                    </a:cubicBezTo>
                    <a:cubicBezTo>
                      <a:pt x="69" y="556"/>
                      <a:pt x="78" y="553"/>
                      <a:pt x="87" y="547"/>
                    </a:cubicBezTo>
                    <a:cubicBezTo>
                      <a:pt x="281" y="394"/>
                      <a:pt x="479" y="242"/>
                      <a:pt x="660" y="73"/>
                    </a:cubicBezTo>
                    <a:cubicBezTo>
                      <a:pt x="689" y="47"/>
                      <a:pt x="662" y="0"/>
                      <a:pt x="6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6" name="Google Shape;1316;g3865ffe1af3_0_367"/>
              <p:cNvSpPr/>
              <p:nvPr/>
            </p:nvSpPr>
            <p:spPr>
              <a:xfrm>
                <a:off x="1597300" y="3218650"/>
                <a:ext cx="27425" cy="20400"/>
              </a:xfrm>
              <a:custGeom>
                <a:rect b="b" l="l" r="r" t="t"/>
                <a:pathLst>
                  <a:path extrusionOk="0" h="816" w="1097">
                    <a:moveTo>
                      <a:pt x="1028" y="0"/>
                    </a:moveTo>
                    <a:cubicBezTo>
                      <a:pt x="1020" y="0"/>
                      <a:pt x="1011" y="3"/>
                      <a:pt x="1002" y="8"/>
                    </a:cubicBezTo>
                    <a:cubicBezTo>
                      <a:pt x="643" y="195"/>
                      <a:pt x="318" y="439"/>
                      <a:pt x="38" y="729"/>
                    </a:cubicBezTo>
                    <a:cubicBezTo>
                      <a:pt x="1" y="767"/>
                      <a:pt x="35" y="816"/>
                      <a:pt x="75" y="816"/>
                    </a:cubicBezTo>
                    <a:cubicBezTo>
                      <a:pt x="87" y="816"/>
                      <a:pt x="100" y="812"/>
                      <a:pt x="111" y="802"/>
                    </a:cubicBezTo>
                    <a:cubicBezTo>
                      <a:pt x="412" y="549"/>
                      <a:pt x="728" y="317"/>
                      <a:pt x="1050" y="91"/>
                    </a:cubicBezTo>
                    <a:cubicBezTo>
                      <a:pt x="1097" y="64"/>
                      <a:pt x="1071" y="0"/>
                      <a:pt x="10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7" name="Google Shape;1317;g3865ffe1af3_0_367"/>
              <p:cNvSpPr/>
              <p:nvPr/>
            </p:nvSpPr>
            <p:spPr>
              <a:xfrm>
                <a:off x="1629775" y="3252950"/>
                <a:ext cx="23125" cy="15825"/>
              </a:xfrm>
              <a:custGeom>
                <a:rect b="b" l="l" r="r" t="t"/>
                <a:pathLst>
                  <a:path extrusionOk="0" h="633" w="925">
                    <a:moveTo>
                      <a:pt x="864" y="1"/>
                    </a:moveTo>
                    <a:cubicBezTo>
                      <a:pt x="856" y="1"/>
                      <a:pt x="848" y="3"/>
                      <a:pt x="839" y="8"/>
                    </a:cubicBezTo>
                    <a:cubicBezTo>
                      <a:pt x="564" y="174"/>
                      <a:pt x="304" y="362"/>
                      <a:pt x="39" y="547"/>
                    </a:cubicBezTo>
                    <a:cubicBezTo>
                      <a:pt x="1" y="575"/>
                      <a:pt x="24" y="633"/>
                      <a:pt x="62" y="633"/>
                    </a:cubicBezTo>
                    <a:cubicBezTo>
                      <a:pt x="69" y="633"/>
                      <a:pt x="77" y="631"/>
                      <a:pt x="86" y="625"/>
                    </a:cubicBezTo>
                    <a:cubicBezTo>
                      <a:pt x="357" y="452"/>
                      <a:pt x="627" y="279"/>
                      <a:pt x="886" y="87"/>
                    </a:cubicBezTo>
                    <a:cubicBezTo>
                      <a:pt x="924" y="59"/>
                      <a:pt x="902" y="1"/>
                      <a:pt x="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8" name="Google Shape;1318;g3865ffe1af3_0_367"/>
              <p:cNvSpPr/>
              <p:nvPr/>
            </p:nvSpPr>
            <p:spPr>
              <a:xfrm>
                <a:off x="1762575" y="3358225"/>
                <a:ext cx="19000" cy="14150"/>
              </a:xfrm>
              <a:custGeom>
                <a:rect b="b" l="l" r="r" t="t"/>
                <a:pathLst>
                  <a:path extrusionOk="0" h="566" w="760">
                    <a:moveTo>
                      <a:pt x="702" y="1"/>
                    </a:moveTo>
                    <a:cubicBezTo>
                      <a:pt x="693" y="1"/>
                      <a:pt x="684" y="4"/>
                      <a:pt x="675" y="11"/>
                    </a:cubicBezTo>
                    <a:cubicBezTo>
                      <a:pt x="468" y="187"/>
                      <a:pt x="253" y="351"/>
                      <a:pt x="28" y="502"/>
                    </a:cubicBezTo>
                    <a:cubicBezTo>
                      <a:pt x="1" y="525"/>
                      <a:pt x="20" y="566"/>
                      <a:pt x="51" y="566"/>
                    </a:cubicBezTo>
                    <a:cubicBezTo>
                      <a:pt x="55" y="566"/>
                      <a:pt x="60" y="565"/>
                      <a:pt x="65" y="563"/>
                    </a:cubicBezTo>
                    <a:cubicBezTo>
                      <a:pt x="310" y="434"/>
                      <a:pt x="537" y="266"/>
                      <a:pt x="731" y="67"/>
                    </a:cubicBezTo>
                    <a:cubicBezTo>
                      <a:pt x="760" y="39"/>
                      <a:pt x="733" y="1"/>
                      <a:pt x="7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9" name="Google Shape;1319;g3865ffe1af3_0_367"/>
              <p:cNvSpPr/>
              <p:nvPr/>
            </p:nvSpPr>
            <p:spPr>
              <a:xfrm>
                <a:off x="1766650" y="3316475"/>
                <a:ext cx="15325" cy="14350"/>
              </a:xfrm>
              <a:custGeom>
                <a:rect b="b" l="l" r="r" t="t"/>
                <a:pathLst>
                  <a:path extrusionOk="0" h="574" w="613">
                    <a:moveTo>
                      <a:pt x="545" y="0"/>
                    </a:moveTo>
                    <a:cubicBezTo>
                      <a:pt x="534" y="0"/>
                      <a:pt x="523" y="4"/>
                      <a:pt x="512" y="14"/>
                    </a:cubicBezTo>
                    <a:cubicBezTo>
                      <a:pt x="348" y="169"/>
                      <a:pt x="190" y="328"/>
                      <a:pt x="34" y="489"/>
                    </a:cubicBezTo>
                    <a:cubicBezTo>
                      <a:pt x="1" y="525"/>
                      <a:pt x="34" y="573"/>
                      <a:pt x="71" y="573"/>
                    </a:cubicBezTo>
                    <a:cubicBezTo>
                      <a:pt x="82" y="573"/>
                      <a:pt x="93" y="569"/>
                      <a:pt x="103" y="559"/>
                    </a:cubicBezTo>
                    <a:cubicBezTo>
                      <a:pt x="265" y="402"/>
                      <a:pt x="423" y="244"/>
                      <a:pt x="578" y="81"/>
                    </a:cubicBezTo>
                    <a:cubicBezTo>
                      <a:pt x="612" y="47"/>
                      <a:pt x="581" y="0"/>
                      <a:pt x="5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20" name="Google Shape;1320;g3865ffe1af3_0_367"/>
          <p:cNvGrpSpPr/>
          <p:nvPr/>
        </p:nvGrpSpPr>
        <p:grpSpPr>
          <a:xfrm>
            <a:off x="8369307" y="881252"/>
            <a:ext cx="437440" cy="572742"/>
            <a:chOff x="5704463" y="1649022"/>
            <a:chExt cx="474087" cy="620724"/>
          </a:xfrm>
        </p:grpSpPr>
        <p:grpSp>
          <p:nvGrpSpPr>
            <p:cNvPr id="1321" name="Google Shape;1321;g3865ffe1af3_0_367"/>
            <p:cNvGrpSpPr/>
            <p:nvPr/>
          </p:nvGrpSpPr>
          <p:grpSpPr>
            <a:xfrm>
              <a:off x="5709506" y="1649022"/>
              <a:ext cx="463878" cy="620710"/>
              <a:chOff x="5709506" y="1649022"/>
              <a:chExt cx="463878" cy="620710"/>
            </a:xfrm>
          </p:grpSpPr>
          <p:sp>
            <p:nvSpPr>
              <p:cNvPr id="1322" name="Google Shape;1322;g3865ffe1af3_0_367"/>
              <p:cNvSpPr/>
              <p:nvPr/>
            </p:nvSpPr>
            <p:spPr>
              <a:xfrm rot="445884">
                <a:off x="5745486" y="1669982"/>
                <a:ext cx="361839" cy="578780"/>
              </a:xfrm>
              <a:prstGeom prst="blockArc">
                <a:avLst>
                  <a:gd fmla="val 11459164" name="adj1"/>
                  <a:gd fmla="val 5499000" name="adj2"/>
                  <a:gd fmla="val 36453" name="adj3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3" name="Google Shape;1323;g3865ffe1af3_0_367"/>
              <p:cNvSpPr/>
              <p:nvPr/>
            </p:nvSpPr>
            <p:spPr>
              <a:xfrm rot="-372145">
                <a:off x="5809335" y="2122211"/>
                <a:ext cx="358197" cy="12854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24" name="Google Shape;1324;g3865ffe1af3_0_367"/>
            <p:cNvSpPr/>
            <p:nvPr/>
          </p:nvSpPr>
          <p:spPr>
            <a:xfrm>
              <a:off x="5704463" y="1697050"/>
              <a:ext cx="474087" cy="572696"/>
            </a:xfrm>
            <a:custGeom>
              <a:rect b="b" l="l" r="r" t="t"/>
              <a:pathLst>
                <a:path extrusionOk="0" h="11389" w="9428">
                  <a:moveTo>
                    <a:pt x="4657" y="261"/>
                  </a:moveTo>
                  <a:cubicBezTo>
                    <a:pt x="5325" y="261"/>
                    <a:pt x="6021" y="566"/>
                    <a:pt x="6654" y="1299"/>
                  </a:cubicBezTo>
                  <a:cubicBezTo>
                    <a:pt x="8455" y="3382"/>
                    <a:pt x="6372" y="6954"/>
                    <a:pt x="5166" y="8862"/>
                  </a:cubicBezTo>
                  <a:cubicBezTo>
                    <a:pt x="5085" y="8991"/>
                    <a:pt x="5194" y="9133"/>
                    <a:pt x="5305" y="9133"/>
                  </a:cubicBezTo>
                  <a:cubicBezTo>
                    <a:pt x="5334" y="9133"/>
                    <a:pt x="5363" y="9123"/>
                    <a:pt x="5389" y="9101"/>
                  </a:cubicBezTo>
                  <a:cubicBezTo>
                    <a:pt x="6127" y="9047"/>
                    <a:pt x="6885" y="8843"/>
                    <a:pt x="7572" y="8561"/>
                  </a:cubicBezTo>
                  <a:cubicBezTo>
                    <a:pt x="7577" y="8561"/>
                    <a:pt x="7582" y="8562"/>
                    <a:pt x="7586" y="8562"/>
                  </a:cubicBezTo>
                  <a:cubicBezTo>
                    <a:pt x="7604" y="8562"/>
                    <a:pt x="7622" y="8557"/>
                    <a:pt x="7638" y="8548"/>
                  </a:cubicBezTo>
                  <a:lnTo>
                    <a:pt x="7760" y="8482"/>
                  </a:lnTo>
                  <a:cubicBezTo>
                    <a:pt x="7772" y="8476"/>
                    <a:pt x="7781" y="8467"/>
                    <a:pt x="7791" y="8459"/>
                  </a:cubicBezTo>
                  <a:cubicBezTo>
                    <a:pt x="7898" y="8712"/>
                    <a:pt x="8009" y="8964"/>
                    <a:pt x="8117" y="9217"/>
                  </a:cubicBezTo>
                  <a:cubicBezTo>
                    <a:pt x="8211" y="9445"/>
                    <a:pt x="8285" y="9700"/>
                    <a:pt x="8398" y="9925"/>
                  </a:cubicBezTo>
                  <a:cubicBezTo>
                    <a:pt x="6393" y="10301"/>
                    <a:pt x="4399" y="10754"/>
                    <a:pt x="2393" y="11128"/>
                  </a:cubicBezTo>
                  <a:cubicBezTo>
                    <a:pt x="2405" y="11018"/>
                    <a:pt x="2407" y="10907"/>
                    <a:pt x="2399" y="10795"/>
                  </a:cubicBezTo>
                  <a:cubicBezTo>
                    <a:pt x="3170" y="10687"/>
                    <a:pt x="3937" y="10518"/>
                    <a:pt x="4689" y="10314"/>
                  </a:cubicBezTo>
                  <a:cubicBezTo>
                    <a:pt x="4752" y="10296"/>
                    <a:pt x="4729" y="10194"/>
                    <a:pt x="4671" y="10194"/>
                  </a:cubicBezTo>
                  <a:cubicBezTo>
                    <a:pt x="4667" y="10194"/>
                    <a:pt x="4663" y="10195"/>
                    <a:pt x="4659" y="10196"/>
                  </a:cubicBezTo>
                  <a:cubicBezTo>
                    <a:pt x="3907" y="10384"/>
                    <a:pt x="3150" y="10540"/>
                    <a:pt x="2389" y="10687"/>
                  </a:cubicBezTo>
                  <a:cubicBezTo>
                    <a:pt x="2375" y="10556"/>
                    <a:pt x="2353" y="10425"/>
                    <a:pt x="2329" y="10296"/>
                  </a:cubicBezTo>
                  <a:cubicBezTo>
                    <a:pt x="2880" y="10137"/>
                    <a:pt x="3441" y="10014"/>
                    <a:pt x="4010" y="9931"/>
                  </a:cubicBezTo>
                  <a:cubicBezTo>
                    <a:pt x="4085" y="9921"/>
                    <a:pt x="4074" y="9808"/>
                    <a:pt x="4004" y="9808"/>
                  </a:cubicBezTo>
                  <a:cubicBezTo>
                    <a:pt x="4001" y="9808"/>
                    <a:pt x="3998" y="9808"/>
                    <a:pt x="3994" y="9809"/>
                  </a:cubicBezTo>
                  <a:cubicBezTo>
                    <a:pt x="3424" y="9896"/>
                    <a:pt x="2860" y="10022"/>
                    <a:pt x="2306" y="10188"/>
                  </a:cubicBezTo>
                  <a:cubicBezTo>
                    <a:pt x="2292" y="10108"/>
                    <a:pt x="2276" y="10028"/>
                    <a:pt x="2263" y="9950"/>
                  </a:cubicBezTo>
                  <a:cubicBezTo>
                    <a:pt x="2254" y="9901"/>
                    <a:pt x="2243" y="9852"/>
                    <a:pt x="2233" y="9801"/>
                  </a:cubicBezTo>
                  <a:lnTo>
                    <a:pt x="2233" y="9801"/>
                  </a:lnTo>
                  <a:cubicBezTo>
                    <a:pt x="2258" y="9803"/>
                    <a:pt x="2284" y="9803"/>
                    <a:pt x="2309" y="9803"/>
                  </a:cubicBezTo>
                  <a:cubicBezTo>
                    <a:pt x="2529" y="9803"/>
                    <a:pt x="2760" y="9735"/>
                    <a:pt x="2973" y="9694"/>
                  </a:cubicBezTo>
                  <a:cubicBezTo>
                    <a:pt x="3253" y="9640"/>
                    <a:pt x="3534" y="9582"/>
                    <a:pt x="3813" y="9520"/>
                  </a:cubicBezTo>
                  <a:cubicBezTo>
                    <a:pt x="3864" y="9508"/>
                    <a:pt x="3859" y="9430"/>
                    <a:pt x="3810" y="9430"/>
                  </a:cubicBezTo>
                  <a:cubicBezTo>
                    <a:pt x="3807" y="9430"/>
                    <a:pt x="3804" y="9430"/>
                    <a:pt x="3801" y="9431"/>
                  </a:cubicBezTo>
                  <a:cubicBezTo>
                    <a:pt x="3519" y="9479"/>
                    <a:pt x="3239" y="9531"/>
                    <a:pt x="2958" y="9585"/>
                  </a:cubicBezTo>
                  <a:cubicBezTo>
                    <a:pt x="2719" y="9633"/>
                    <a:pt x="2445" y="9656"/>
                    <a:pt x="2227" y="9767"/>
                  </a:cubicBezTo>
                  <a:cubicBezTo>
                    <a:pt x="2196" y="9611"/>
                    <a:pt x="2168" y="9455"/>
                    <a:pt x="2133" y="9300"/>
                  </a:cubicBezTo>
                  <a:cubicBezTo>
                    <a:pt x="2684" y="9209"/>
                    <a:pt x="3234" y="9110"/>
                    <a:pt x="3781" y="8993"/>
                  </a:cubicBezTo>
                  <a:cubicBezTo>
                    <a:pt x="3830" y="8982"/>
                    <a:pt x="3826" y="8907"/>
                    <a:pt x="3778" y="8907"/>
                  </a:cubicBezTo>
                  <a:cubicBezTo>
                    <a:pt x="3775" y="8907"/>
                    <a:pt x="3773" y="8908"/>
                    <a:pt x="3770" y="8908"/>
                  </a:cubicBezTo>
                  <a:cubicBezTo>
                    <a:pt x="3213" y="8996"/>
                    <a:pt x="2660" y="9101"/>
                    <a:pt x="2109" y="9216"/>
                  </a:cubicBezTo>
                  <a:cubicBezTo>
                    <a:pt x="2083" y="9110"/>
                    <a:pt x="2059" y="9004"/>
                    <a:pt x="2026" y="8900"/>
                  </a:cubicBezTo>
                  <a:lnTo>
                    <a:pt x="2085" y="8860"/>
                  </a:lnTo>
                  <a:cubicBezTo>
                    <a:pt x="2676" y="8773"/>
                    <a:pt x="3258" y="8629"/>
                    <a:pt x="3821" y="8431"/>
                  </a:cubicBezTo>
                  <a:cubicBezTo>
                    <a:pt x="3865" y="8416"/>
                    <a:pt x="3845" y="8353"/>
                    <a:pt x="3804" y="8353"/>
                  </a:cubicBezTo>
                  <a:cubicBezTo>
                    <a:pt x="3800" y="8353"/>
                    <a:pt x="3795" y="8353"/>
                    <a:pt x="3790" y="8355"/>
                  </a:cubicBezTo>
                  <a:cubicBezTo>
                    <a:pt x="3290" y="8506"/>
                    <a:pt x="2783" y="8634"/>
                    <a:pt x="2271" y="8733"/>
                  </a:cubicBezTo>
                  <a:cubicBezTo>
                    <a:pt x="2526" y="8561"/>
                    <a:pt x="2789" y="8384"/>
                    <a:pt x="3057" y="8196"/>
                  </a:cubicBezTo>
                  <a:cubicBezTo>
                    <a:pt x="3502" y="8090"/>
                    <a:pt x="3943" y="7972"/>
                    <a:pt x="4378" y="7832"/>
                  </a:cubicBezTo>
                  <a:cubicBezTo>
                    <a:pt x="4424" y="7818"/>
                    <a:pt x="4402" y="7757"/>
                    <a:pt x="4361" y="7757"/>
                  </a:cubicBezTo>
                  <a:cubicBezTo>
                    <a:pt x="4357" y="7757"/>
                    <a:pt x="4354" y="7758"/>
                    <a:pt x="4350" y="7759"/>
                  </a:cubicBezTo>
                  <a:cubicBezTo>
                    <a:pt x="3978" y="7866"/>
                    <a:pt x="3607" y="7968"/>
                    <a:pt x="3234" y="8068"/>
                  </a:cubicBezTo>
                  <a:cubicBezTo>
                    <a:pt x="3473" y="7898"/>
                    <a:pt x="3711" y="7722"/>
                    <a:pt x="3940" y="7536"/>
                  </a:cubicBezTo>
                  <a:cubicBezTo>
                    <a:pt x="4260" y="7440"/>
                    <a:pt x="4581" y="7337"/>
                    <a:pt x="4900" y="7235"/>
                  </a:cubicBezTo>
                  <a:cubicBezTo>
                    <a:pt x="4950" y="7219"/>
                    <a:pt x="4928" y="7147"/>
                    <a:pt x="4882" y="7147"/>
                  </a:cubicBezTo>
                  <a:cubicBezTo>
                    <a:pt x="4877" y="7147"/>
                    <a:pt x="4872" y="7148"/>
                    <a:pt x="4866" y="7150"/>
                  </a:cubicBezTo>
                  <a:cubicBezTo>
                    <a:pt x="4609" y="7235"/>
                    <a:pt x="4353" y="7319"/>
                    <a:pt x="4096" y="7407"/>
                  </a:cubicBezTo>
                  <a:cubicBezTo>
                    <a:pt x="4221" y="7301"/>
                    <a:pt x="4343" y="7195"/>
                    <a:pt x="4460" y="7083"/>
                  </a:cubicBezTo>
                  <a:cubicBezTo>
                    <a:pt x="4656" y="7019"/>
                    <a:pt x="4857" y="6970"/>
                    <a:pt x="5061" y="6933"/>
                  </a:cubicBezTo>
                  <a:cubicBezTo>
                    <a:pt x="5097" y="6927"/>
                    <a:pt x="5091" y="6874"/>
                    <a:pt x="5057" y="6874"/>
                  </a:cubicBezTo>
                  <a:cubicBezTo>
                    <a:pt x="5056" y="6874"/>
                    <a:pt x="5054" y="6874"/>
                    <a:pt x="5053" y="6874"/>
                  </a:cubicBezTo>
                  <a:cubicBezTo>
                    <a:pt x="4890" y="6897"/>
                    <a:pt x="4731" y="6932"/>
                    <a:pt x="4573" y="6978"/>
                  </a:cubicBezTo>
                  <a:cubicBezTo>
                    <a:pt x="4705" y="6846"/>
                    <a:pt x="4834" y="6710"/>
                    <a:pt x="4952" y="6570"/>
                  </a:cubicBezTo>
                  <a:cubicBezTo>
                    <a:pt x="5075" y="6519"/>
                    <a:pt x="5202" y="6476"/>
                    <a:pt x="5331" y="6442"/>
                  </a:cubicBezTo>
                  <a:cubicBezTo>
                    <a:pt x="5379" y="6430"/>
                    <a:pt x="5375" y="6357"/>
                    <a:pt x="5330" y="6357"/>
                  </a:cubicBezTo>
                  <a:cubicBezTo>
                    <a:pt x="5327" y="6357"/>
                    <a:pt x="5324" y="6357"/>
                    <a:pt x="5320" y="6358"/>
                  </a:cubicBezTo>
                  <a:cubicBezTo>
                    <a:pt x="5234" y="6377"/>
                    <a:pt x="5150" y="6401"/>
                    <a:pt x="5065" y="6431"/>
                  </a:cubicBezTo>
                  <a:cubicBezTo>
                    <a:pt x="5234" y="6219"/>
                    <a:pt x="5381" y="5993"/>
                    <a:pt x="5504" y="5754"/>
                  </a:cubicBezTo>
                  <a:cubicBezTo>
                    <a:pt x="5569" y="5738"/>
                    <a:pt x="5636" y="5725"/>
                    <a:pt x="5701" y="5706"/>
                  </a:cubicBezTo>
                  <a:cubicBezTo>
                    <a:pt x="5742" y="5694"/>
                    <a:pt x="5727" y="5629"/>
                    <a:pt x="5687" y="5629"/>
                  </a:cubicBezTo>
                  <a:cubicBezTo>
                    <a:pt x="5685" y="5629"/>
                    <a:pt x="5683" y="5629"/>
                    <a:pt x="5681" y="5630"/>
                  </a:cubicBezTo>
                  <a:cubicBezTo>
                    <a:pt x="5636" y="5636"/>
                    <a:pt x="5593" y="5647"/>
                    <a:pt x="5548" y="5657"/>
                  </a:cubicBezTo>
                  <a:cubicBezTo>
                    <a:pt x="5626" y="5494"/>
                    <a:pt x="5692" y="5325"/>
                    <a:pt x="5743" y="5151"/>
                  </a:cubicBezTo>
                  <a:cubicBezTo>
                    <a:pt x="5886" y="5104"/>
                    <a:pt x="6028" y="5057"/>
                    <a:pt x="6184" y="5038"/>
                  </a:cubicBezTo>
                  <a:cubicBezTo>
                    <a:pt x="6236" y="5032"/>
                    <a:pt x="6226" y="4957"/>
                    <a:pt x="6176" y="4957"/>
                  </a:cubicBezTo>
                  <a:cubicBezTo>
                    <a:pt x="6175" y="4957"/>
                    <a:pt x="6174" y="4957"/>
                    <a:pt x="6173" y="4957"/>
                  </a:cubicBezTo>
                  <a:cubicBezTo>
                    <a:pt x="6039" y="4967"/>
                    <a:pt x="5905" y="4992"/>
                    <a:pt x="5776" y="5034"/>
                  </a:cubicBezTo>
                  <a:cubicBezTo>
                    <a:pt x="5779" y="5024"/>
                    <a:pt x="5783" y="5016"/>
                    <a:pt x="5784" y="5006"/>
                  </a:cubicBezTo>
                  <a:cubicBezTo>
                    <a:pt x="5806" y="4906"/>
                    <a:pt x="5822" y="4804"/>
                    <a:pt x="5830" y="4700"/>
                  </a:cubicBezTo>
                  <a:cubicBezTo>
                    <a:pt x="5845" y="4692"/>
                    <a:pt x="5859" y="4683"/>
                    <a:pt x="5873" y="4675"/>
                  </a:cubicBezTo>
                  <a:cubicBezTo>
                    <a:pt x="5897" y="4660"/>
                    <a:pt x="5881" y="4621"/>
                    <a:pt x="5857" y="4621"/>
                  </a:cubicBezTo>
                  <a:cubicBezTo>
                    <a:pt x="5854" y="4621"/>
                    <a:pt x="5850" y="4622"/>
                    <a:pt x="5846" y="4624"/>
                  </a:cubicBezTo>
                  <a:cubicBezTo>
                    <a:pt x="5842" y="4627"/>
                    <a:pt x="5838" y="4629"/>
                    <a:pt x="5835" y="4630"/>
                  </a:cubicBezTo>
                  <a:cubicBezTo>
                    <a:pt x="5846" y="4453"/>
                    <a:pt x="5842" y="4275"/>
                    <a:pt x="5821" y="4098"/>
                  </a:cubicBezTo>
                  <a:cubicBezTo>
                    <a:pt x="5896" y="4077"/>
                    <a:pt x="5971" y="4060"/>
                    <a:pt x="6046" y="4036"/>
                  </a:cubicBezTo>
                  <a:cubicBezTo>
                    <a:pt x="6083" y="4024"/>
                    <a:pt x="6070" y="3963"/>
                    <a:pt x="6034" y="3963"/>
                  </a:cubicBezTo>
                  <a:cubicBezTo>
                    <a:pt x="6032" y="3963"/>
                    <a:pt x="6029" y="3963"/>
                    <a:pt x="6026" y="3964"/>
                  </a:cubicBezTo>
                  <a:cubicBezTo>
                    <a:pt x="5953" y="3982"/>
                    <a:pt x="5883" y="4004"/>
                    <a:pt x="5811" y="4025"/>
                  </a:cubicBezTo>
                  <a:cubicBezTo>
                    <a:pt x="5790" y="3859"/>
                    <a:pt x="5754" y="3698"/>
                    <a:pt x="5703" y="3540"/>
                  </a:cubicBezTo>
                  <a:lnTo>
                    <a:pt x="5703" y="3540"/>
                  </a:lnTo>
                  <a:cubicBezTo>
                    <a:pt x="5708" y="3544"/>
                    <a:pt x="5714" y="3545"/>
                    <a:pt x="5721" y="3545"/>
                  </a:cubicBezTo>
                  <a:cubicBezTo>
                    <a:pt x="5724" y="3545"/>
                    <a:pt x="5726" y="3545"/>
                    <a:pt x="5728" y="3545"/>
                  </a:cubicBezTo>
                  <a:cubicBezTo>
                    <a:pt x="5808" y="3524"/>
                    <a:pt x="5888" y="3505"/>
                    <a:pt x="5967" y="3481"/>
                  </a:cubicBezTo>
                  <a:cubicBezTo>
                    <a:pt x="5998" y="3472"/>
                    <a:pt x="5986" y="3423"/>
                    <a:pt x="5958" y="3423"/>
                  </a:cubicBezTo>
                  <a:cubicBezTo>
                    <a:pt x="5957" y="3423"/>
                    <a:pt x="5955" y="3423"/>
                    <a:pt x="5953" y="3424"/>
                  </a:cubicBezTo>
                  <a:cubicBezTo>
                    <a:pt x="5875" y="3440"/>
                    <a:pt x="5797" y="3457"/>
                    <a:pt x="5720" y="3476"/>
                  </a:cubicBezTo>
                  <a:cubicBezTo>
                    <a:pt x="5706" y="3481"/>
                    <a:pt x="5695" y="3494"/>
                    <a:pt x="5695" y="3508"/>
                  </a:cubicBezTo>
                  <a:cubicBezTo>
                    <a:pt x="5690" y="3495"/>
                    <a:pt x="5688" y="3481"/>
                    <a:pt x="5684" y="3468"/>
                  </a:cubicBezTo>
                  <a:cubicBezTo>
                    <a:pt x="5660" y="3322"/>
                    <a:pt x="5586" y="3175"/>
                    <a:pt x="5497" y="3044"/>
                  </a:cubicBezTo>
                  <a:cubicBezTo>
                    <a:pt x="5557" y="3028"/>
                    <a:pt x="5618" y="3020"/>
                    <a:pt x="5679" y="3020"/>
                  </a:cubicBezTo>
                  <a:cubicBezTo>
                    <a:pt x="5697" y="3020"/>
                    <a:pt x="5715" y="3021"/>
                    <a:pt x="5733" y="3022"/>
                  </a:cubicBezTo>
                  <a:cubicBezTo>
                    <a:pt x="5735" y="3022"/>
                    <a:pt x="5737" y="3023"/>
                    <a:pt x="5739" y="3023"/>
                  </a:cubicBezTo>
                  <a:cubicBezTo>
                    <a:pt x="5774" y="3023"/>
                    <a:pt x="5779" y="2968"/>
                    <a:pt x="5741" y="2963"/>
                  </a:cubicBezTo>
                  <a:cubicBezTo>
                    <a:pt x="5706" y="2957"/>
                    <a:pt x="5671" y="2954"/>
                    <a:pt x="5635" y="2954"/>
                  </a:cubicBezTo>
                  <a:cubicBezTo>
                    <a:pt x="5574" y="2954"/>
                    <a:pt x="5513" y="2963"/>
                    <a:pt x="5454" y="2982"/>
                  </a:cubicBezTo>
                  <a:cubicBezTo>
                    <a:pt x="5406" y="2920"/>
                    <a:pt x="5357" y="2860"/>
                    <a:pt x="5301" y="2804"/>
                  </a:cubicBezTo>
                  <a:cubicBezTo>
                    <a:pt x="5257" y="2758"/>
                    <a:pt x="5207" y="2715"/>
                    <a:pt x="5156" y="2675"/>
                  </a:cubicBezTo>
                  <a:cubicBezTo>
                    <a:pt x="5156" y="2675"/>
                    <a:pt x="5155" y="2673"/>
                    <a:pt x="5155" y="2673"/>
                  </a:cubicBezTo>
                  <a:cubicBezTo>
                    <a:pt x="5153" y="2673"/>
                    <a:pt x="5148" y="2670"/>
                    <a:pt x="5145" y="2667"/>
                  </a:cubicBezTo>
                  <a:cubicBezTo>
                    <a:pt x="5261" y="2638"/>
                    <a:pt x="5381" y="2622"/>
                    <a:pt x="5500" y="2617"/>
                  </a:cubicBezTo>
                  <a:cubicBezTo>
                    <a:pt x="5537" y="2617"/>
                    <a:pt x="5537" y="2554"/>
                    <a:pt x="5500" y="2554"/>
                  </a:cubicBezTo>
                  <a:cubicBezTo>
                    <a:pt x="5495" y="2553"/>
                    <a:pt x="5490" y="2553"/>
                    <a:pt x="5485" y="2553"/>
                  </a:cubicBezTo>
                  <a:cubicBezTo>
                    <a:pt x="5343" y="2553"/>
                    <a:pt x="5201" y="2574"/>
                    <a:pt x="5065" y="2617"/>
                  </a:cubicBezTo>
                  <a:cubicBezTo>
                    <a:pt x="4941" y="2531"/>
                    <a:pt x="4802" y="2466"/>
                    <a:pt x="4657" y="2424"/>
                  </a:cubicBezTo>
                  <a:cubicBezTo>
                    <a:pt x="4656" y="2423"/>
                    <a:pt x="4654" y="2420"/>
                    <a:pt x="4651" y="2420"/>
                  </a:cubicBezTo>
                  <a:cubicBezTo>
                    <a:pt x="4648" y="2418"/>
                    <a:pt x="4641" y="2418"/>
                    <a:pt x="4637" y="2416"/>
                  </a:cubicBezTo>
                  <a:cubicBezTo>
                    <a:pt x="4592" y="2407"/>
                    <a:pt x="4547" y="2399"/>
                    <a:pt x="4503" y="2393"/>
                  </a:cubicBezTo>
                  <a:cubicBezTo>
                    <a:pt x="4472" y="2388"/>
                    <a:pt x="4442" y="2383"/>
                    <a:pt x="4410" y="2381"/>
                  </a:cubicBezTo>
                  <a:cubicBezTo>
                    <a:pt x="4382" y="2378"/>
                    <a:pt x="4353" y="2372"/>
                    <a:pt x="4323" y="2370"/>
                  </a:cubicBezTo>
                  <a:cubicBezTo>
                    <a:pt x="4300" y="2370"/>
                    <a:pt x="4278" y="2378"/>
                    <a:pt x="4262" y="2394"/>
                  </a:cubicBezTo>
                  <a:cubicBezTo>
                    <a:pt x="3830" y="2467"/>
                    <a:pt x="3464" y="2869"/>
                    <a:pt x="3347" y="3288"/>
                  </a:cubicBezTo>
                  <a:cubicBezTo>
                    <a:pt x="3252" y="3641"/>
                    <a:pt x="3255" y="4202"/>
                    <a:pt x="3500" y="4522"/>
                  </a:cubicBezTo>
                  <a:cubicBezTo>
                    <a:pt x="2901" y="4555"/>
                    <a:pt x="2286" y="4614"/>
                    <a:pt x="1710" y="4790"/>
                  </a:cubicBezTo>
                  <a:cubicBezTo>
                    <a:pt x="1653" y="4582"/>
                    <a:pt x="1616" y="4372"/>
                    <a:pt x="1602" y="4157"/>
                  </a:cubicBezTo>
                  <a:cubicBezTo>
                    <a:pt x="2015" y="4055"/>
                    <a:pt x="2424" y="3939"/>
                    <a:pt x="2834" y="3819"/>
                  </a:cubicBezTo>
                  <a:cubicBezTo>
                    <a:pt x="2890" y="3803"/>
                    <a:pt x="2863" y="3726"/>
                    <a:pt x="2812" y="3726"/>
                  </a:cubicBezTo>
                  <a:cubicBezTo>
                    <a:pt x="2807" y="3726"/>
                    <a:pt x="2802" y="3727"/>
                    <a:pt x="2797" y="3728"/>
                  </a:cubicBezTo>
                  <a:cubicBezTo>
                    <a:pt x="2396" y="3837"/>
                    <a:pt x="1994" y="3948"/>
                    <a:pt x="1597" y="4071"/>
                  </a:cubicBezTo>
                  <a:cubicBezTo>
                    <a:pt x="1589" y="3926"/>
                    <a:pt x="1591" y="3782"/>
                    <a:pt x="1600" y="3637"/>
                  </a:cubicBezTo>
                  <a:cubicBezTo>
                    <a:pt x="1607" y="3646"/>
                    <a:pt x="1618" y="3650"/>
                    <a:pt x="1629" y="3650"/>
                  </a:cubicBezTo>
                  <a:cubicBezTo>
                    <a:pt x="1633" y="3650"/>
                    <a:pt x="1636" y="3650"/>
                    <a:pt x="1640" y="3648"/>
                  </a:cubicBezTo>
                  <a:cubicBezTo>
                    <a:pt x="2039" y="3540"/>
                    <a:pt x="2431" y="3386"/>
                    <a:pt x="2818" y="3240"/>
                  </a:cubicBezTo>
                  <a:cubicBezTo>
                    <a:pt x="2865" y="3222"/>
                    <a:pt x="2844" y="3158"/>
                    <a:pt x="2801" y="3158"/>
                  </a:cubicBezTo>
                  <a:cubicBezTo>
                    <a:pt x="2797" y="3158"/>
                    <a:pt x="2792" y="3159"/>
                    <a:pt x="2786" y="3161"/>
                  </a:cubicBezTo>
                  <a:cubicBezTo>
                    <a:pt x="2393" y="3288"/>
                    <a:pt x="1989" y="3411"/>
                    <a:pt x="1610" y="3575"/>
                  </a:cubicBezTo>
                  <a:cubicBezTo>
                    <a:pt x="1607" y="3577"/>
                    <a:pt x="1607" y="3580"/>
                    <a:pt x="1604" y="3583"/>
                  </a:cubicBezTo>
                  <a:cubicBezTo>
                    <a:pt x="1616" y="3419"/>
                    <a:pt x="1642" y="3256"/>
                    <a:pt x="1677" y="3097"/>
                  </a:cubicBezTo>
                  <a:cubicBezTo>
                    <a:pt x="2134" y="2914"/>
                    <a:pt x="2603" y="2756"/>
                    <a:pt x="3079" y="2625"/>
                  </a:cubicBezTo>
                  <a:cubicBezTo>
                    <a:pt x="3118" y="2613"/>
                    <a:pt x="3105" y="2548"/>
                    <a:pt x="3067" y="2548"/>
                  </a:cubicBezTo>
                  <a:cubicBezTo>
                    <a:pt x="3064" y="2548"/>
                    <a:pt x="3061" y="2548"/>
                    <a:pt x="3059" y="2549"/>
                  </a:cubicBezTo>
                  <a:cubicBezTo>
                    <a:pt x="2593" y="2651"/>
                    <a:pt x="2138" y="2799"/>
                    <a:pt x="1702" y="2993"/>
                  </a:cubicBezTo>
                  <a:cubicBezTo>
                    <a:pt x="1742" y="2834"/>
                    <a:pt x="1792" y="2678"/>
                    <a:pt x="1849" y="2525"/>
                  </a:cubicBezTo>
                  <a:cubicBezTo>
                    <a:pt x="1932" y="2498"/>
                    <a:pt x="2018" y="2475"/>
                    <a:pt x="2101" y="2448"/>
                  </a:cubicBezTo>
                  <a:cubicBezTo>
                    <a:pt x="2115" y="2442"/>
                    <a:pt x="2123" y="2426"/>
                    <a:pt x="2120" y="2412"/>
                  </a:cubicBezTo>
                  <a:cubicBezTo>
                    <a:pt x="2506" y="2256"/>
                    <a:pt x="2891" y="2107"/>
                    <a:pt x="3298" y="1996"/>
                  </a:cubicBezTo>
                  <a:cubicBezTo>
                    <a:pt x="3344" y="1984"/>
                    <a:pt x="3327" y="1907"/>
                    <a:pt x="3284" y="1907"/>
                  </a:cubicBezTo>
                  <a:cubicBezTo>
                    <a:pt x="3281" y="1907"/>
                    <a:pt x="3278" y="1907"/>
                    <a:pt x="3275" y="1908"/>
                  </a:cubicBezTo>
                  <a:cubicBezTo>
                    <a:pt x="2805" y="2018"/>
                    <a:pt x="2332" y="2173"/>
                    <a:pt x="1903" y="2399"/>
                  </a:cubicBezTo>
                  <a:cubicBezTo>
                    <a:pt x="1972" y="2235"/>
                    <a:pt x="2051" y="2074"/>
                    <a:pt x="2142" y="1918"/>
                  </a:cubicBezTo>
                  <a:cubicBezTo>
                    <a:pt x="2148" y="1927"/>
                    <a:pt x="2157" y="1933"/>
                    <a:pt x="2168" y="1933"/>
                  </a:cubicBezTo>
                  <a:cubicBezTo>
                    <a:pt x="2172" y="1933"/>
                    <a:pt x="2177" y="1931"/>
                    <a:pt x="2182" y="1929"/>
                  </a:cubicBezTo>
                  <a:cubicBezTo>
                    <a:pt x="2585" y="1758"/>
                    <a:pt x="2997" y="1604"/>
                    <a:pt x="3414" y="1471"/>
                  </a:cubicBezTo>
                  <a:cubicBezTo>
                    <a:pt x="3458" y="1457"/>
                    <a:pt x="3436" y="1396"/>
                    <a:pt x="3395" y="1396"/>
                  </a:cubicBezTo>
                  <a:cubicBezTo>
                    <a:pt x="3392" y="1396"/>
                    <a:pt x="3388" y="1397"/>
                    <a:pt x="3384" y="1398"/>
                  </a:cubicBezTo>
                  <a:cubicBezTo>
                    <a:pt x="2973" y="1521"/>
                    <a:pt x="2571" y="1671"/>
                    <a:pt x="2181" y="1849"/>
                  </a:cubicBezTo>
                  <a:cubicBezTo>
                    <a:pt x="2262" y="1717"/>
                    <a:pt x="2349" y="1589"/>
                    <a:pt x="2445" y="1468"/>
                  </a:cubicBezTo>
                  <a:cubicBezTo>
                    <a:pt x="2448" y="1469"/>
                    <a:pt x="2452" y="1469"/>
                    <a:pt x="2455" y="1469"/>
                  </a:cubicBezTo>
                  <a:cubicBezTo>
                    <a:pt x="2459" y="1469"/>
                    <a:pt x="2463" y="1469"/>
                    <a:pt x="2466" y="1468"/>
                  </a:cubicBezTo>
                  <a:cubicBezTo>
                    <a:pt x="2861" y="1277"/>
                    <a:pt x="3258" y="1089"/>
                    <a:pt x="3650" y="890"/>
                  </a:cubicBezTo>
                  <a:cubicBezTo>
                    <a:pt x="3681" y="874"/>
                    <a:pt x="3669" y="829"/>
                    <a:pt x="3640" y="829"/>
                  </a:cubicBezTo>
                  <a:cubicBezTo>
                    <a:pt x="3636" y="829"/>
                    <a:pt x="3632" y="830"/>
                    <a:pt x="3628" y="832"/>
                  </a:cubicBezTo>
                  <a:cubicBezTo>
                    <a:pt x="3260" y="1003"/>
                    <a:pt x="2898" y="1183"/>
                    <a:pt x="2534" y="1361"/>
                  </a:cubicBezTo>
                  <a:cubicBezTo>
                    <a:pt x="3098" y="698"/>
                    <a:pt x="3857" y="261"/>
                    <a:pt x="4657" y="261"/>
                  </a:cubicBezTo>
                  <a:close/>
                  <a:moveTo>
                    <a:pt x="4715" y="0"/>
                  </a:moveTo>
                  <a:cubicBezTo>
                    <a:pt x="2352" y="0"/>
                    <a:pt x="0" y="2960"/>
                    <a:pt x="1616" y="5059"/>
                  </a:cubicBezTo>
                  <a:cubicBezTo>
                    <a:pt x="1635" y="5082"/>
                    <a:pt x="1658" y="5091"/>
                    <a:pt x="1680" y="5091"/>
                  </a:cubicBezTo>
                  <a:cubicBezTo>
                    <a:pt x="1706" y="5091"/>
                    <a:pt x="1732" y="5079"/>
                    <a:pt x="1749" y="5059"/>
                  </a:cubicBezTo>
                  <a:cubicBezTo>
                    <a:pt x="1755" y="5059"/>
                    <a:pt x="1763" y="5057"/>
                    <a:pt x="1771" y="5056"/>
                  </a:cubicBezTo>
                  <a:cubicBezTo>
                    <a:pt x="2421" y="4984"/>
                    <a:pt x="3060" y="4865"/>
                    <a:pt x="3719" y="4833"/>
                  </a:cubicBezTo>
                  <a:cubicBezTo>
                    <a:pt x="3774" y="4833"/>
                    <a:pt x="3825" y="4796"/>
                    <a:pt x="3843" y="4743"/>
                  </a:cubicBezTo>
                  <a:cubicBezTo>
                    <a:pt x="3846" y="4744"/>
                    <a:pt x="3849" y="4744"/>
                    <a:pt x="3852" y="4744"/>
                  </a:cubicBezTo>
                  <a:cubicBezTo>
                    <a:pt x="3925" y="4744"/>
                    <a:pt x="3971" y="4630"/>
                    <a:pt x="3903" y="4589"/>
                  </a:cubicBezTo>
                  <a:cubicBezTo>
                    <a:pt x="3550" y="4372"/>
                    <a:pt x="3546" y="3623"/>
                    <a:pt x="3679" y="3280"/>
                  </a:cubicBezTo>
                  <a:cubicBezTo>
                    <a:pt x="3814" y="2925"/>
                    <a:pt x="4080" y="2762"/>
                    <a:pt x="4412" y="2687"/>
                  </a:cubicBezTo>
                  <a:cubicBezTo>
                    <a:pt x="4458" y="2695"/>
                    <a:pt x="4498" y="2707"/>
                    <a:pt x="4541" y="2716"/>
                  </a:cubicBezTo>
                  <a:cubicBezTo>
                    <a:pt x="4536" y="2734"/>
                    <a:pt x="4551" y="2750"/>
                    <a:pt x="4568" y="2750"/>
                  </a:cubicBezTo>
                  <a:cubicBezTo>
                    <a:pt x="4602" y="2748"/>
                    <a:pt x="4633" y="2745"/>
                    <a:pt x="4668" y="2743"/>
                  </a:cubicBezTo>
                  <a:cubicBezTo>
                    <a:pt x="4890" y="2807"/>
                    <a:pt x="5067" y="2899"/>
                    <a:pt x="5202" y="3017"/>
                  </a:cubicBezTo>
                  <a:cubicBezTo>
                    <a:pt x="5223" y="3041"/>
                    <a:pt x="5236" y="3067"/>
                    <a:pt x="5252" y="3092"/>
                  </a:cubicBezTo>
                  <a:cubicBezTo>
                    <a:pt x="5232" y="3114"/>
                    <a:pt x="5250" y="3146"/>
                    <a:pt x="5277" y="3146"/>
                  </a:cubicBezTo>
                  <a:cubicBezTo>
                    <a:pt x="5280" y="3146"/>
                    <a:pt x="5283" y="3146"/>
                    <a:pt x="5287" y="3145"/>
                  </a:cubicBezTo>
                  <a:cubicBezTo>
                    <a:pt x="5389" y="3322"/>
                    <a:pt x="5443" y="3513"/>
                    <a:pt x="5547" y="3695"/>
                  </a:cubicBezTo>
                  <a:cubicBezTo>
                    <a:pt x="5551" y="3704"/>
                    <a:pt x="5561" y="3711"/>
                    <a:pt x="5571" y="3715"/>
                  </a:cubicBezTo>
                  <a:cubicBezTo>
                    <a:pt x="5730" y="4788"/>
                    <a:pt x="4761" y="6368"/>
                    <a:pt x="4090" y="6954"/>
                  </a:cubicBezTo>
                  <a:cubicBezTo>
                    <a:pt x="3373" y="7579"/>
                    <a:pt x="2565" y="8095"/>
                    <a:pt x="1819" y="8685"/>
                  </a:cubicBezTo>
                  <a:cubicBezTo>
                    <a:pt x="1739" y="8749"/>
                    <a:pt x="1752" y="8843"/>
                    <a:pt x="1804" y="8900"/>
                  </a:cubicBezTo>
                  <a:cubicBezTo>
                    <a:pt x="1812" y="9024"/>
                    <a:pt x="1825" y="9147"/>
                    <a:pt x="1841" y="9270"/>
                  </a:cubicBezTo>
                  <a:cubicBezTo>
                    <a:pt x="1832" y="9273"/>
                    <a:pt x="1820" y="9275"/>
                    <a:pt x="1809" y="9276"/>
                  </a:cubicBezTo>
                  <a:cubicBezTo>
                    <a:pt x="1764" y="9287"/>
                    <a:pt x="1769" y="9355"/>
                    <a:pt x="1812" y="9355"/>
                  </a:cubicBezTo>
                  <a:cubicBezTo>
                    <a:pt x="1814" y="9355"/>
                    <a:pt x="1816" y="9355"/>
                    <a:pt x="1819" y="9354"/>
                  </a:cubicBezTo>
                  <a:lnTo>
                    <a:pt x="1852" y="9348"/>
                  </a:lnTo>
                  <a:cubicBezTo>
                    <a:pt x="1886" y="9587"/>
                    <a:pt x="1927" y="9826"/>
                    <a:pt x="1964" y="10064"/>
                  </a:cubicBezTo>
                  <a:cubicBezTo>
                    <a:pt x="2020" y="10427"/>
                    <a:pt x="2020" y="10840"/>
                    <a:pt x="2163" y="11179"/>
                  </a:cubicBezTo>
                  <a:cubicBezTo>
                    <a:pt x="2176" y="11211"/>
                    <a:pt x="2206" y="11235"/>
                    <a:pt x="2240" y="11243"/>
                  </a:cubicBezTo>
                  <a:cubicBezTo>
                    <a:pt x="2229" y="11311"/>
                    <a:pt x="2273" y="11389"/>
                    <a:pt x="2360" y="11389"/>
                  </a:cubicBezTo>
                  <a:cubicBezTo>
                    <a:pt x="2365" y="11389"/>
                    <a:pt x="2370" y="11389"/>
                    <a:pt x="2375" y="11388"/>
                  </a:cubicBezTo>
                  <a:cubicBezTo>
                    <a:pt x="4426" y="11208"/>
                    <a:pt x="6621" y="10830"/>
                    <a:pt x="8575" y="10170"/>
                  </a:cubicBezTo>
                  <a:cubicBezTo>
                    <a:pt x="8594" y="10164"/>
                    <a:pt x="8613" y="10151"/>
                    <a:pt x="8626" y="10135"/>
                  </a:cubicBezTo>
                  <a:cubicBezTo>
                    <a:pt x="8696" y="10119"/>
                    <a:pt x="8744" y="10056"/>
                    <a:pt x="8737" y="9984"/>
                  </a:cubicBezTo>
                  <a:cubicBezTo>
                    <a:pt x="8701" y="9665"/>
                    <a:pt x="8514" y="9342"/>
                    <a:pt x="8379" y="9053"/>
                  </a:cubicBezTo>
                  <a:cubicBezTo>
                    <a:pt x="8242" y="8752"/>
                    <a:pt x="8084" y="8460"/>
                    <a:pt x="7905" y="8180"/>
                  </a:cubicBezTo>
                  <a:cubicBezTo>
                    <a:pt x="7885" y="8147"/>
                    <a:pt x="7855" y="8134"/>
                    <a:pt x="7825" y="8134"/>
                  </a:cubicBezTo>
                  <a:cubicBezTo>
                    <a:pt x="7795" y="8134"/>
                    <a:pt x="7765" y="8148"/>
                    <a:pt x="7743" y="8170"/>
                  </a:cubicBezTo>
                  <a:cubicBezTo>
                    <a:pt x="7727" y="8165"/>
                    <a:pt x="7711" y="8163"/>
                    <a:pt x="7694" y="8163"/>
                  </a:cubicBezTo>
                  <a:cubicBezTo>
                    <a:pt x="7674" y="8163"/>
                    <a:pt x="7653" y="8167"/>
                    <a:pt x="7635" y="8175"/>
                  </a:cubicBezTo>
                  <a:cubicBezTo>
                    <a:pt x="6954" y="8438"/>
                    <a:pt x="6275" y="8637"/>
                    <a:pt x="5577" y="8825"/>
                  </a:cubicBezTo>
                  <a:cubicBezTo>
                    <a:pt x="7078" y="6466"/>
                    <a:pt x="9428" y="1459"/>
                    <a:pt x="5582" y="142"/>
                  </a:cubicBezTo>
                  <a:cubicBezTo>
                    <a:pt x="5298" y="45"/>
                    <a:pt x="5006" y="0"/>
                    <a:pt x="4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5" name="Google Shape;1325;g3865ffe1af3_0_367"/>
          <p:cNvSpPr txBox="1"/>
          <p:nvPr>
            <p:ph idx="2" type="subTitle"/>
          </p:nvPr>
        </p:nvSpPr>
        <p:spPr>
          <a:xfrm>
            <a:off x="4465075" y="2024275"/>
            <a:ext cx="4387800" cy="27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Option A: Via Homebrew (Recommended/Fastest)</a:t>
            </a:r>
            <a:endParaRPr b="1"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>
                <a:solidFill>
                  <a:srgbClr val="000000"/>
                </a:solidFill>
              </a:rPr>
              <a:t>Open Terminal and run: </a:t>
            </a:r>
            <a:r>
              <a:rPr lang="en" sz="1200">
                <a:solidFill>
                  <a:srgbClr val="188038"/>
                </a:solidFill>
              </a:rPr>
              <a:t>brew install jmeter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>
                <a:solidFill>
                  <a:srgbClr val="000000"/>
                </a:solidFill>
              </a:rPr>
              <a:t>Launch by typing: </a:t>
            </a:r>
            <a:r>
              <a:rPr lang="en" sz="1200">
                <a:solidFill>
                  <a:srgbClr val="188038"/>
                </a:solidFill>
              </a:rPr>
              <a:t>jmeter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Option B: Manual Download</a:t>
            </a:r>
            <a:endParaRPr b="1"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https://jmeter.apache.org/download_jmeter.cgi</a:t>
            </a:r>
            <a:endParaRPr sz="1200" u="sng">
              <a:solidFill>
                <a:schemeClr val="hlink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>
                <a:solidFill>
                  <a:srgbClr val="000000"/>
                </a:solidFill>
              </a:rPr>
              <a:t>Download the </a:t>
            </a:r>
            <a:r>
              <a:rPr b="1" lang="en" sz="1200">
                <a:solidFill>
                  <a:srgbClr val="000000"/>
                </a:solidFill>
              </a:rPr>
              <a:t>Binaries</a:t>
            </a:r>
            <a:r>
              <a:rPr lang="en" sz="1200">
                <a:solidFill>
                  <a:srgbClr val="000000"/>
                </a:solidFill>
              </a:rPr>
              <a:t> file ending in </a:t>
            </a:r>
            <a:r>
              <a:rPr b="1" lang="en" sz="1200">
                <a:solidFill>
                  <a:srgbClr val="188038"/>
                </a:solidFill>
              </a:rPr>
              <a:t>.tgz</a:t>
            </a:r>
            <a:r>
              <a:rPr lang="en" sz="1200">
                <a:solidFill>
                  <a:srgbClr val="000000"/>
                </a:solidFill>
              </a:rPr>
              <a:t>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>
                <a:solidFill>
                  <a:srgbClr val="000000"/>
                </a:solidFill>
              </a:rPr>
              <a:t>Double-click the </a:t>
            </a:r>
            <a:r>
              <a:rPr lang="en" sz="1200">
                <a:solidFill>
                  <a:srgbClr val="188038"/>
                </a:solidFill>
              </a:rPr>
              <a:t>.tgz</a:t>
            </a:r>
            <a:r>
              <a:rPr lang="en" sz="1200">
                <a:solidFill>
                  <a:srgbClr val="000000"/>
                </a:solidFill>
              </a:rPr>
              <a:t> file to unzip it.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>
                <a:solidFill>
                  <a:srgbClr val="000000"/>
                </a:solidFill>
              </a:rPr>
              <a:t>Open Terminal and navigate to the </a:t>
            </a:r>
            <a:r>
              <a:rPr lang="en" sz="1200">
                <a:solidFill>
                  <a:srgbClr val="188038"/>
                </a:solidFill>
              </a:rPr>
              <a:t>bin</a:t>
            </a:r>
            <a:r>
              <a:rPr lang="en" sz="1200">
                <a:solidFill>
                  <a:srgbClr val="000000"/>
                </a:solidFill>
              </a:rPr>
              <a:t> folder inside the extracted JMeter folder: </a:t>
            </a:r>
            <a:r>
              <a:rPr lang="en" sz="1200">
                <a:solidFill>
                  <a:srgbClr val="188038"/>
                </a:solidFill>
              </a:rPr>
              <a:t>cd /path/to/apache-jmeter/bin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>
                <a:solidFill>
                  <a:srgbClr val="000000"/>
                </a:solidFill>
              </a:rPr>
              <a:t>Run the startup script: </a:t>
            </a:r>
            <a:r>
              <a:rPr lang="en" sz="1200">
                <a:solidFill>
                  <a:srgbClr val="188038"/>
                </a:solidFill>
              </a:rPr>
              <a:t>sh jmeter.sh</a:t>
            </a:r>
            <a:endParaRPr sz="1200">
              <a:solidFill>
                <a:srgbClr val="188038"/>
              </a:solidFill>
            </a:endParaRPr>
          </a:p>
        </p:txBody>
      </p:sp>
      <p:sp>
        <p:nvSpPr>
          <p:cNvPr id="1326" name="Google Shape;1326;g3865ffe1af3_0_367"/>
          <p:cNvSpPr txBox="1"/>
          <p:nvPr>
            <p:ph idx="4" type="subTitle"/>
          </p:nvPr>
        </p:nvSpPr>
        <p:spPr>
          <a:xfrm>
            <a:off x="781350" y="2936025"/>
            <a:ext cx="3571200" cy="496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200"/>
              <a:t>For macOS Users</a:t>
            </a:r>
            <a:endParaRPr sz="1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12"/>
          <p:cNvSpPr txBox="1"/>
          <p:nvPr>
            <p:ph type="title"/>
          </p:nvPr>
        </p:nvSpPr>
        <p:spPr>
          <a:xfrm>
            <a:off x="1721100" y="1260950"/>
            <a:ext cx="5701800" cy="21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5000"/>
              <a:t>Do you have any </a:t>
            </a:r>
            <a:r>
              <a:rPr lang="en" sz="5000"/>
              <a:t> </a:t>
            </a:r>
            <a:r>
              <a:rPr lang="en" sz="5000">
                <a:highlight>
                  <a:schemeClr val="dk2"/>
                </a:highlight>
              </a:rPr>
              <a:t>question?</a:t>
            </a:r>
            <a:endParaRPr sz="5000">
              <a:highlight>
                <a:schemeClr val="dk2"/>
              </a:highlight>
            </a:endParaRPr>
          </a:p>
        </p:txBody>
      </p:sp>
      <p:grpSp>
        <p:nvGrpSpPr>
          <p:cNvPr id="1332" name="Google Shape;1332;p12"/>
          <p:cNvGrpSpPr/>
          <p:nvPr/>
        </p:nvGrpSpPr>
        <p:grpSpPr>
          <a:xfrm>
            <a:off x="1004225" y="2601198"/>
            <a:ext cx="1118598" cy="1374968"/>
            <a:chOff x="1233850" y="2876748"/>
            <a:chExt cx="1118598" cy="1374968"/>
          </a:xfrm>
        </p:grpSpPr>
        <p:grpSp>
          <p:nvGrpSpPr>
            <p:cNvPr id="1333" name="Google Shape;1333;p12"/>
            <p:cNvGrpSpPr/>
            <p:nvPr/>
          </p:nvGrpSpPr>
          <p:grpSpPr>
            <a:xfrm>
              <a:off x="1233850" y="2876748"/>
              <a:ext cx="1064282" cy="1274152"/>
              <a:chOff x="1236324" y="3000746"/>
              <a:chExt cx="1015730" cy="1216026"/>
            </a:xfrm>
          </p:grpSpPr>
          <p:sp>
            <p:nvSpPr>
              <p:cNvPr id="1334" name="Google Shape;1334;p12"/>
              <p:cNvSpPr/>
              <p:nvPr/>
            </p:nvSpPr>
            <p:spPr>
              <a:xfrm>
                <a:off x="1342154" y="3000746"/>
                <a:ext cx="909900" cy="968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5" name="Google Shape;1335;p12"/>
              <p:cNvSpPr/>
              <p:nvPr/>
            </p:nvSpPr>
            <p:spPr>
              <a:xfrm>
                <a:off x="1236324" y="3126572"/>
                <a:ext cx="716400" cy="1090200"/>
              </a:xfrm>
              <a:prstGeom prst="teardrop">
                <a:avLst>
                  <a:gd fmla="val 10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36" name="Google Shape;1336;p12"/>
            <p:cNvGrpSpPr/>
            <p:nvPr/>
          </p:nvGrpSpPr>
          <p:grpSpPr>
            <a:xfrm>
              <a:off x="1288204" y="3042812"/>
              <a:ext cx="1064244" cy="1208904"/>
              <a:chOff x="4562350" y="446975"/>
              <a:chExt cx="614850" cy="698425"/>
            </a:xfrm>
          </p:grpSpPr>
          <p:sp>
            <p:nvSpPr>
              <p:cNvPr id="1337" name="Google Shape;1337;p12"/>
              <p:cNvSpPr/>
              <p:nvPr/>
            </p:nvSpPr>
            <p:spPr>
              <a:xfrm>
                <a:off x="4562350" y="446975"/>
                <a:ext cx="614850" cy="698425"/>
              </a:xfrm>
              <a:custGeom>
                <a:rect b="b" l="l" r="r" t="t"/>
                <a:pathLst>
                  <a:path extrusionOk="0" h="27937" w="24594">
                    <a:moveTo>
                      <a:pt x="13082" y="326"/>
                    </a:moveTo>
                    <a:cubicBezTo>
                      <a:pt x="14192" y="326"/>
                      <a:pt x="15299" y="508"/>
                      <a:pt x="16362" y="895"/>
                    </a:cubicBezTo>
                    <a:cubicBezTo>
                      <a:pt x="16376" y="943"/>
                      <a:pt x="16418" y="978"/>
                      <a:pt x="16466" y="984"/>
                    </a:cubicBezTo>
                    <a:cubicBezTo>
                      <a:pt x="16550" y="998"/>
                      <a:pt x="16633" y="1016"/>
                      <a:pt x="16716" y="1033"/>
                    </a:cubicBezTo>
                    <a:cubicBezTo>
                      <a:pt x="17339" y="1289"/>
                      <a:pt x="17932" y="1612"/>
                      <a:pt x="18485" y="1996"/>
                    </a:cubicBezTo>
                    <a:cubicBezTo>
                      <a:pt x="22520" y="4803"/>
                      <a:pt x="24076" y="11977"/>
                      <a:pt x="20837" y="15916"/>
                    </a:cubicBezTo>
                    <a:cubicBezTo>
                      <a:pt x="19969" y="16973"/>
                      <a:pt x="18836" y="17789"/>
                      <a:pt x="17634" y="18428"/>
                    </a:cubicBezTo>
                    <a:cubicBezTo>
                      <a:pt x="16666" y="18945"/>
                      <a:pt x="15514" y="19251"/>
                      <a:pt x="14676" y="19982"/>
                    </a:cubicBezTo>
                    <a:cubicBezTo>
                      <a:pt x="13097" y="21360"/>
                      <a:pt x="13748" y="26228"/>
                      <a:pt x="11169" y="26228"/>
                    </a:cubicBezTo>
                    <a:cubicBezTo>
                      <a:pt x="11042" y="26228"/>
                      <a:pt x="10908" y="26216"/>
                      <a:pt x="10765" y="26192"/>
                    </a:cubicBezTo>
                    <a:cubicBezTo>
                      <a:pt x="10755" y="26190"/>
                      <a:pt x="10744" y="26189"/>
                      <a:pt x="10734" y="26189"/>
                    </a:cubicBezTo>
                    <a:cubicBezTo>
                      <a:pt x="10688" y="26189"/>
                      <a:pt x="10643" y="26209"/>
                      <a:pt x="10610" y="26243"/>
                    </a:cubicBezTo>
                    <a:cubicBezTo>
                      <a:pt x="10417" y="26255"/>
                      <a:pt x="10225" y="26261"/>
                      <a:pt x="10037" y="26261"/>
                    </a:cubicBezTo>
                    <a:cubicBezTo>
                      <a:pt x="4569" y="26261"/>
                      <a:pt x="1130" y="21213"/>
                      <a:pt x="609" y="16090"/>
                    </a:cubicBezTo>
                    <a:cubicBezTo>
                      <a:pt x="126" y="11328"/>
                      <a:pt x="1909" y="6362"/>
                      <a:pt x="5564" y="3217"/>
                    </a:cubicBezTo>
                    <a:cubicBezTo>
                      <a:pt x="7676" y="1400"/>
                      <a:pt x="10385" y="326"/>
                      <a:pt x="13082" y="326"/>
                    </a:cubicBezTo>
                    <a:close/>
                    <a:moveTo>
                      <a:pt x="18619" y="1661"/>
                    </a:moveTo>
                    <a:lnTo>
                      <a:pt x="18619" y="1661"/>
                    </a:lnTo>
                    <a:cubicBezTo>
                      <a:pt x="21872" y="3199"/>
                      <a:pt x="23762" y="6717"/>
                      <a:pt x="23851" y="10408"/>
                    </a:cubicBezTo>
                    <a:cubicBezTo>
                      <a:pt x="23905" y="12683"/>
                      <a:pt x="23343" y="15061"/>
                      <a:pt x="21747" y="16755"/>
                    </a:cubicBezTo>
                    <a:cubicBezTo>
                      <a:pt x="20311" y="18280"/>
                      <a:pt x="18401" y="18887"/>
                      <a:pt x="16686" y="19979"/>
                    </a:cubicBezTo>
                    <a:cubicBezTo>
                      <a:pt x="15538" y="20711"/>
                      <a:pt x="14912" y="21678"/>
                      <a:pt x="14539" y="22967"/>
                    </a:cubicBezTo>
                    <a:cubicBezTo>
                      <a:pt x="14282" y="23860"/>
                      <a:pt x="14163" y="24792"/>
                      <a:pt x="13759" y="25635"/>
                    </a:cubicBezTo>
                    <a:cubicBezTo>
                      <a:pt x="13082" y="27049"/>
                      <a:pt x="11801" y="27644"/>
                      <a:pt x="10282" y="27671"/>
                    </a:cubicBezTo>
                    <a:cubicBezTo>
                      <a:pt x="10239" y="27671"/>
                      <a:pt x="10196" y="27672"/>
                      <a:pt x="10154" y="27672"/>
                    </a:cubicBezTo>
                    <a:cubicBezTo>
                      <a:pt x="6678" y="27672"/>
                      <a:pt x="3646" y="25118"/>
                      <a:pt x="2281" y="22019"/>
                    </a:cubicBezTo>
                    <a:lnTo>
                      <a:pt x="2281" y="22019"/>
                    </a:lnTo>
                    <a:cubicBezTo>
                      <a:pt x="3883" y="24640"/>
                      <a:pt x="6361" y="26578"/>
                      <a:pt x="9550" y="26578"/>
                    </a:cubicBezTo>
                    <a:cubicBezTo>
                      <a:pt x="9904" y="26578"/>
                      <a:pt x="10267" y="26554"/>
                      <a:pt x="10639" y="26504"/>
                    </a:cubicBezTo>
                    <a:cubicBezTo>
                      <a:pt x="10650" y="26510"/>
                      <a:pt x="10663" y="26515"/>
                      <a:pt x="10675" y="26518"/>
                    </a:cubicBezTo>
                    <a:cubicBezTo>
                      <a:pt x="10845" y="26547"/>
                      <a:pt x="11004" y="26561"/>
                      <a:pt x="11154" y="26561"/>
                    </a:cubicBezTo>
                    <a:cubicBezTo>
                      <a:pt x="13169" y="26561"/>
                      <a:pt x="13497" y="24068"/>
                      <a:pt x="13826" y="22451"/>
                    </a:cubicBezTo>
                    <a:cubicBezTo>
                      <a:pt x="14239" y="20417"/>
                      <a:pt x="15536" y="19831"/>
                      <a:pt x="17221" y="19018"/>
                    </a:cubicBezTo>
                    <a:cubicBezTo>
                      <a:pt x="18412" y="18444"/>
                      <a:pt x="19551" y="17725"/>
                      <a:pt x="20496" y="16791"/>
                    </a:cubicBezTo>
                    <a:cubicBezTo>
                      <a:pt x="24051" y="13274"/>
                      <a:pt x="23437" y="6393"/>
                      <a:pt x="20090" y="2905"/>
                    </a:cubicBezTo>
                    <a:cubicBezTo>
                      <a:pt x="19644" y="2441"/>
                      <a:pt x="19151" y="2023"/>
                      <a:pt x="18619" y="1661"/>
                    </a:cubicBezTo>
                    <a:close/>
                    <a:moveTo>
                      <a:pt x="13033" y="1"/>
                    </a:moveTo>
                    <a:cubicBezTo>
                      <a:pt x="10967" y="1"/>
                      <a:pt x="8878" y="587"/>
                      <a:pt x="7078" y="1690"/>
                    </a:cubicBezTo>
                    <a:cubicBezTo>
                      <a:pt x="2509" y="4495"/>
                      <a:pt x="0" y="9858"/>
                      <a:pt x="203" y="15148"/>
                    </a:cubicBezTo>
                    <a:cubicBezTo>
                      <a:pt x="281" y="17184"/>
                      <a:pt x="853" y="19367"/>
                      <a:pt x="1857" y="21278"/>
                    </a:cubicBezTo>
                    <a:cubicBezTo>
                      <a:pt x="2633" y="23903"/>
                      <a:pt x="4526" y="26101"/>
                      <a:pt x="7056" y="27226"/>
                    </a:cubicBezTo>
                    <a:cubicBezTo>
                      <a:pt x="8025" y="27657"/>
                      <a:pt x="9154" y="27936"/>
                      <a:pt x="10238" y="27936"/>
                    </a:cubicBezTo>
                    <a:cubicBezTo>
                      <a:pt x="11883" y="27936"/>
                      <a:pt x="13424" y="27294"/>
                      <a:pt x="14142" y="25567"/>
                    </a:cubicBezTo>
                    <a:cubicBezTo>
                      <a:pt x="14961" y="23597"/>
                      <a:pt x="14837" y="21538"/>
                      <a:pt x="16847" y="20258"/>
                    </a:cubicBezTo>
                    <a:cubicBezTo>
                      <a:pt x="18385" y="19279"/>
                      <a:pt x="20106" y="18699"/>
                      <a:pt x="21491" y="17469"/>
                    </a:cubicBezTo>
                    <a:cubicBezTo>
                      <a:pt x="24039" y="15201"/>
                      <a:pt x="24594" y="11460"/>
                      <a:pt x="23933" y="8249"/>
                    </a:cubicBezTo>
                    <a:cubicBezTo>
                      <a:pt x="23190" y="4640"/>
                      <a:pt x="20608" y="1601"/>
                      <a:pt x="16985" y="778"/>
                    </a:cubicBezTo>
                    <a:cubicBezTo>
                      <a:pt x="15737" y="253"/>
                      <a:pt x="14390" y="1"/>
                      <a:pt x="130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8" name="Google Shape;1338;p12"/>
              <p:cNvSpPr/>
              <p:nvPr/>
            </p:nvSpPr>
            <p:spPr>
              <a:xfrm>
                <a:off x="4771175" y="852300"/>
                <a:ext cx="122825" cy="115725"/>
              </a:xfrm>
              <a:custGeom>
                <a:rect b="b" l="l" r="r" t="t"/>
                <a:pathLst>
                  <a:path extrusionOk="0" h="4629" w="4913">
                    <a:moveTo>
                      <a:pt x="2379" y="337"/>
                    </a:moveTo>
                    <a:cubicBezTo>
                      <a:pt x="2395" y="337"/>
                      <a:pt x="2411" y="337"/>
                      <a:pt x="2428" y="338"/>
                    </a:cubicBezTo>
                    <a:cubicBezTo>
                      <a:pt x="2969" y="349"/>
                      <a:pt x="3483" y="578"/>
                      <a:pt x="3852" y="975"/>
                    </a:cubicBezTo>
                    <a:cubicBezTo>
                      <a:pt x="3581" y="804"/>
                      <a:pt x="3263" y="724"/>
                      <a:pt x="2940" y="724"/>
                    </a:cubicBezTo>
                    <a:cubicBezTo>
                      <a:pt x="2312" y="724"/>
                      <a:pt x="1666" y="1026"/>
                      <a:pt x="1309" y="1547"/>
                    </a:cubicBezTo>
                    <a:cubicBezTo>
                      <a:pt x="674" y="2473"/>
                      <a:pt x="996" y="3646"/>
                      <a:pt x="1870" y="4188"/>
                    </a:cubicBezTo>
                    <a:cubicBezTo>
                      <a:pt x="1071" y="3997"/>
                      <a:pt x="405" y="3320"/>
                      <a:pt x="380" y="2446"/>
                    </a:cubicBezTo>
                    <a:cubicBezTo>
                      <a:pt x="350" y="1324"/>
                      <a:pt x="1254" y="337"/>
                      <a:pt x="2379" y="337"/>
                    </a:cubicBezTo>
                    <a:close/>
                    <a:moveTo>
                      <a:pt x="2755" y="1000"/>
                    </a:moveTo>
                    <a:cubicBezTo>
                      <a:pt x="3237" y="1000"/>
                      <a:pt x="3739" y="1226"/>
                      <a:pt x="4179" y="1546"/>
                    </a:cubicBezTo>
                    <a:cubicBezTo>
                      <a:pt x="4192" y="1556"/>
                      <a:pt x="4208" y="1561"/>
                      <a:pt x="4224" y="1561"/>
                    </a:cubicBezTo>
                    <a:cubicBezTo>
                      <a:pt x="4228" y="1561"/>
                      <a:pt x="4232" y="1561"/>
                      <a:pt x="4237" y="1560"/>
                    </a:cubicBezTo>
                    <a:cubicBezTo>
                      <a:pt x="4377" y="1897"/>
                      <a:pt x="4421" y="2265"/>
                      <a:pt x="4364" y="2625"/>
                    </a:cubicBezTo>
                    <a:cubicBezTo>
                      <a:pt x="4216" y="3589"/>
                      <a:pt x="3484" y="4155"/>
                      <a:pt x="2624" y="4266"/>
                    </a:cubicBezTo>
                    <a:cubicBezTo>
                      <a:pt x="2609" y="4242"/>
                      <a:pt x="2582" y="4229"/>
                      <a:pt x="2555" y="4229"/>
                    </a:cubicBezTo>
                    <a:cubicBezTo>
                      <a:pt x="2552" y="4229"/>
                      <a:pt x="2549" y="4230"/>
                      <a:pt x="2546" y="4230"/>
                    </a:cubicBezTo>
                    <a:cubicBezTo>
                      <a:pt x="2488" y="4238"/>
                      <a:pt x="2429" y="4241"/>
                      <a:pt x="2370" y="4243"/>
                    </a:cubicBezTo>
                    <a:cubicBezTo>
                      <a:pt x="1337" y="3801"/>
                      <a:pt x="856" y="2563"/>
                      <a:pt x="1581" y="1618"/>
                    </a:cubicBezTo>
                    <a:cubicBezTo>
                      <a:pt x="1921" y="1175"/>
                      <a:pt x="2330" y="1000"/>
                      <a:pt x="2755" y="1000"/>
                    </a:cubicBezTo>
                    <a:close/>
                    <a:moveTo>
                      <a:pt x="2392" y="0"/>
                    </a:moveTo>
                    <a:cubicBezTo>
                      <a:pt x="1094" y="0"/>
                      <a:pt x="0" y="1129"/>
                      <a:pt x="51" y="2446"/>
                    </a:cubicBezTo>
                    <a:cubicBezTo>
                      <a:pt x="88" y="3382"/>
                      <a:pt x="767" y="4195"/>
                      <a:pt x="1626" y="4423"/>
                    </a:cubicBezTo>
                    <a:cubicBezTo>
                      <a:pt x="1640" y="4463"/>
                      <a:pt x="1672" y="4494"/>
                      <a:pt x="1714" y="4507"/>
                    </a:cubicBezTo>
                    <a:cubicBezTo>
                      <a:pt x="1952" y="4590"/>
                      <a:pt x="2194" y="4629"/>
                      <a:pt x="2433" y="4629"/>
                    </a:cubicBezTo>
                    <a:cubicBezTo>
                      <a:pt x="3520" y="4629"/>
                      <a:pt x="4533" y="3825"/>
                      <a:pt x="4705" y="2695"/>
                    </a:cubicBezTo>
                    <a:cubicBezTo>
                      <a:pt x="4912" y="1334"/>
                      <a:pt x="3908" y="89"/>
                      <a:pt x="2536" y="5"/>
                    </a:cubicBezTo>
                    <a:cubicBezTo>
                      <a:pt x="2488" y="2"/>
                      <a:pt x="2439" y="0"/>
                      <a:pt x="23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9" name="Google Shape;1339;p12"/>
              <p:cNvSpPr/>
              <p:nvPr/>
            </p:nvSpPr>
            <p:spPr>
              <a:xfrm>
                <a:off x="4630450" y="919275"/>
                <a:ext cx="99025" cy="92850"/>
              </a:xfrm>
              <a:custGeom>
                <a:rect b="b" l="l" r="r" t="t"/>
                <a:pathLst>
                  <a:path extrusionOk="0" h="3714" w="3961">
                    <a:moveTo>
                      <a:pt x="2720" y="255"/>
                    </a:moveTo>
                    <a:cubicBezTo>
                      <a:pt x="2749" y="255"/>
                      <a:pt x="2778" y="256"/>
                      <a:pt x="2808" y="258"/>
                    </a:cubicBezTo>
                    <a:cubicBezTo>
                      <a:pt x="3425" y="301"/>
                      <a:pt x="3741" y="744"/>
                      <a:pt x="3548" y="1344"/>
                    </a:cubicBezTo>
                    <a:cubicBezTo>
                      <a:pt x="3492" y="1516"/>
                      <a:pt x="3406" y="1637"/>
                      <a:pt x="3372" y="1822"/>
                    </a:cubicBezTo>
                    <a:cubicBezTo>
                      <a:pt x="3313" y="2152"/>
                      <a:pt x="3382" y="2493"/>
                      <a:pt x="3259" y="2812"/>
                    </a:cubicBezTo>
                    <a:cubicBezTo>
                      <a:pt x="3085" y="3263"/>
                      <a:pt x="2702" y="3436"/>
                      <a:pt x="2282" y="3436"/>
                    </a:cubicBezTo>
                    <a:cubicBezTo>
                      <a:pt x="2265" y="3436"/>
                      <a:pt x="2248" y="3435"/>
                      <a:pt x="2231" y="3435"/>
                    </a:cubicBezTo>
                    <a:cubicBezTo>
                      <a:pt x="2464" y="3215"/>
                      <a:pt x="2721" y="3020"/>
                      <a:pt x="2995" y="2858"/>
                    </a:cubicBezTo>
                    <a:cubicBezTo>
                      <a:pt x="3046" y="2827"/>
                      <a:pt x="3015" y="2756"/>
                      <a:pt x="2967" y="2756"/>
                    </a:cubicBezTo>
                    <a:cubicBezTo>
                      <a:pt x="2959" y="2756"/>
                      <a:pt x="2950" y="2759"/>
                      <a:pt x="2940" y="2764"/>
                    </a:cubicBezTo>
                    <a:cubicBezTo>
                      <a:pt x="2647" y="2925"/>
                      <a:pt x="2384" y="3135"/>
                      <a:pt x="2163" y="3385"/>
                    </a:cubicBezTo>
                    <a:cubicBezTo>
                      <a:pt x="2152" y="3396"/>
                      <a:pt x="2150" y="3414"/>
                      <a:pt x="2158" y="3428"/>
                    </a:cubicBezTo>
                    <a:cubicBezTo>
                      <a:pt x="2035" y="3420"/>
                      <a:pt x="1914" y="3400"/>
                      <a:pt x="1796" y="3369"/>
                    </a:cubicBezTo>
                    <a:cubicBezTo>
                      <a:pt x="2171" y="3087"/>
                      <a:pt x="2542" y="2804"/>
                      <a:pt x="2905" y="2509"/>
                    </a:cubicBezTo>
                    <a:cubicBezTo>
                      <a:pt x="2944" y="2477"/>
                      <a:pt x="2908" y="2416"/>
                      <a:pt x="2867" y="2416"/>
                    </a:cubicBezTo>
                    <a:cubicBezTo>
                      <a:pt x="2858" y="2416"/>
                      <a:pt x="2850" y="2418"/>
                      <a:pt x="2842" y="2424"/>
                    </a:cubicBezTo>
                    <a:cubicBezTo>
                      <a:pt x="2443" y="2717"/>
                      <a:pt x="2056" y="3022"/>
                      <a:pt x="1670" y="3331"/>
                    </a:cubicBezTo>
                    <a:cubicBezTo>
                      <a:pt x="1562" y="3294"/>
                      <a:pt x="1457" y="3248"/>
                      <a:pt x="1355" y="3197"/>
                    </a:cubicBezTo>
                    <a:cubicBezTo>
                      <a:pt x="1716" y="2961"/>
                      <a:pt x="2058" y="2698"/>
                      <a:pt x="2376" y="2408"/>
                    </a:cubicBezTo>
                    <a:cubicBezTo>
                      <a:pt x="2413" y="2375"/>
                      <a:pt x="2379" y="2328"/>
                      <a:pt x="2340" y="2328"/>
                    </a:cubicBezTo>
                    <a:cubicBezTo>
                      <a:pt x="2329" y="2328"/>
                      <a:pt x="2318" y="2332"/>
                      <a:pt x="2308" y="2340"/>
                    </a:cubicBezTo>
                    <a:cubicBezTo>
                      <a:pt x="1967" y="2619"/>
                      <a:pt x="1614" y="2882"/>
                      <a:pt x="1264" y="3148"/>
                    </a:cubicBezTo>
                    <a:cubicBezTo>
                      <a:pt x="1224" y="3124"/>
                      <a:pt x="1186" y="3100"/>
                      <a:pt x="1147" y="3075"/>
                    </a:cubicBezTo>
                    <a:cubicBezTo>
                      <a:pt x="1098" y="3041"/>
                      <a:pt x="1050" y="3001"/>
                      <a:pt x="1006" y="2960"/>
                    </a:cubicBezTo>
                    <a:cubicBezTo>
                      <a:pt x="1010" y="2958"/>
                      <a:pt x="1014" y="2957"/>
                      <a:pt x="1020" y="2953"/>
                    </a:cubicBezTo>
                    <a:cubicBezTo>
                      <a:pt x="1031" y="2947"/>
                      <a:pt x="1036" y="2933"/>
                      <a:pt x="1033" y="2920"/>
                    </a:cubicBezTo>
                    <a:lnTo>
                      <a:pt x="1030" y="2899"/>
                    </a:lnTo>
                    <a:cubicBezTo>
                      <a:pt x="1026" y="2888"/>
                      <a:pt x="1017" y="2880"/>
                      <a:pt x="1006" y="2880"/>
                    </a:cubicBezTo>
                    <a:cubicBezTo>
                      <a:pt x="1085" y="2823"/>
                      <a:pt x="1299" y="2689"/>
                      <a:pt x="1329" y="2666"/>
                    </a:cubicBezTo>
                    <a:cubicBezTo>
                      <a:pt x="1442" y="2584"/>
                      <a:pt x="1554" y="2499"/>
                      <a:pt x="1665" y="2415"/>
                    </a:cubicBezTo>
                    <a:cubicBezTo>
                      <a:pt x="1857" y="2271"/>
                      <a:pt x="2042" y="2121"/>
                      <a:pt x="2226" y="1968"/>
                    </a:cubicBezTo>
                    <a:cubicBezTo>
                      <a:pt x="2261" y="1941"/>
                      <a:pt x="2228" y="1886"/>
                      <a:pt x="2190" y="1886"/>
                    </a:cubicBezTo>
                    <a:cubicBezTo>
                      <a:pt x="2183" y="1886"/>
                      <a:pt x="2175" y="1888"/>
                      <a:pt x="2167" y="1893"/>
                    </a:cubicBezTo>
                    <a:cubicBezTo>
                      <a:pt x="1782" y="2161"/>
                      <a:pt x="1393" y="2439"/>
                      <a:pt x="1034" y="2743"/>
                    </a:cubicBezTo>
                    <a:cubicBezTo>
                      <a:pt x="1007" y="2767"/>
                      <a:pt x="935" y="2813"/>
                      <a:pt x="913" y="2867"/>
                    </a:cubicBezTo>
                    <a:cubicBezTo>
                      <a:pt x="840" y="2784"/>
                      <a:pt x="776" y="2695"/>
                      <a:pt x="722" y="2600"/>
                    </a:cubicBezTo>
                    <a:cubicBezTo>
                      <a:pt x="1124" y="2308"/>
                      <a:pt x="1519" y="2008"/>
                      <a:pt x="1898" y="1691"/>
                    </a:cubicBezTo>
                    <a:cubicBezTo>
                      <a:pt x="1935" y="1661"/>
                      <a:pt x="1901" y="1603"/>
                      <a:pt x="1862" y="1603"/>
                    </a:cubicBezTo>
                    <a:cubicBezTo>
                      <a:pt x="1854" y="1603"/>
                      <a:pt x="1846" y="1606"/>
                      <a:pt x="1838" y="1611"/>
                    </a:cubicBezTo>
                    <a:cubicBezTo>
                      <a:pt x="1442" y="1898"/>
                      <a:pt x="1058" y="2206"/>
                      <a:pt x="682" y="2520"/>
                    </a:cubicBezTo>
                    <a:cubicBezTo>
                      <a:pt x="621" y="2399"/>
                      <a:pt x="577" y="2273"/>
                      <a:pt x="550" y="2141"/>
                    </a:cubicBezTo>
                    <a:cubicBezTo>
                      <a:pt x="889" y="1881"/>
                      <a:pt x="1243" y="1642"/>
                      <a:pt x="1611" y="1425"/>
                    </a:cubicBezTo>
                    <a:cubicBezTo>
                      <a:pt x="1653" y="1400"/>
                      <a:pt x="1628" y="1345"/>
                      <a:pt x="1589" y="1345"/>
                    </a:cubicBezTo>
                    <a:cubicBezTo>
                      <a:pt x="1583" y="1345"/>
                      <a:pt x="1575" y="1346"/>
                      <a:pt x="1568" y="1350"/>
                    </a:cubicBezTo>
                    <a:cubicBezTo>
                      <a:pt x="1202" y="1543"/>
                      <a:pt x="854" y="1772"/>
                      <a:pt x="535" y="2035"/>
                    </a:cubicBezTo>
                    <a:cubicBezTo>
                      <a:pt x="523" y="1943"/>
                      <a:pt x="519" y="1850"/>
                      <a:pt x="526" y="1758"/>
                    </a:cubicBezTo>
                    <a:cubicBezTo>
                      <a:pt x="782" y="1591"/>
                      <a:pt x="1030" y="1409"/>
                      <a:pt x="1275" y="1229"/>
                    </a:cubicBezTo>
                    <a:cubicBezTo>
                      <a:pt x="1312" y="1201"/>
                      <a:pt x="1289" y="1145"/>
                      <a:pt x="1254" y="1145"/>
                    </a:cubicBezTo>
                    <a:cubicBezTo>
                      <a:pt x="1247" y="1145"/>
                      <a:pt x="1240" y="1147"/>
                      <a:pt x="1232" y="1152"/>
                    </a:cubicBezTo>
                    <a:cubicBezTo>
                      <a:pt x="998" y="1309"/>
                      <a:pt x="767" y="1468"/>
                      <a:pt x="540" y="1634"/>
                    </a:cubicBezTo>
                    <a:cubicBezTo>
                      <a:pt x="621" y="1172"/>
                      <a:pt x="955" y="794"/>
                      <a:pt x="1573" y="794"/>
                    </a:cubicBezTo>
                    <a:cubicBezTo>
                      <a:pt x="1604" y="794"/>
                      <a:pt x="1635" y="795"/>
                      <a:pt x="1667" y="797"/>
                    </a:cubicBezTo>
                    <a:cubicBezTo>
                      <a:pt x="1669" y="797"/>
                      <a:pt x="1670" y="797"/>
                      <a:pt x="1672" y="797"/>
                    </a:cubicBezTo>
                    <a:cubicBezTo>
                      <a:pt x="1744" y="797"/>
                      <a:pt x="1761" y="683"/>
                      <a:pt x="1693" y="660"/>
                    </a:cubicBezTo>
                    <a:cubicBezTo>
                      <a:pt x="1708" y="658"/>
                      <a:pt x="1724" y="652"/>
                      <a:pt x="1739" y="644"/>
                    </a:cubicBezTo>
                    <a:cubicBezTo>
                      <a:pt x="2045" y="432"/>
                      <a:pt x="2345" y="255"/>
                      <a:pt x="2720" y="255"/>
                    </a:cubicBezTo>
                    <a:close/>
                    <a:moveTo>
                      <a:pt x="2745" y="0"/>
                    </a:moveTo>
                    <a:cubicBezTo>
                      <a:pt x="2314" y="0"/>
                      <a:pt x="1872" y="170"/>
                      <a:pt x="1618" y="485"/>
                    </a:cubicBezTo>
                    <a:cubicBezTo>
                      <a:pt x="1578" y="539"/>
                      <a:pt x="1592" y="614"/>
                      <a:pt x="1649" y="649"/>
                    </a:cubicBezTo>
                    <a:cubicBezTo>
                      <a:pt x="1576" y="637"/>
                      <a:pt x="1504" y="631"/>
                      <a:pt x="1435" y="631"/>
                    </a:cubicBezTo>
                    <a:cubicBezTo>
                      <a:pt x="512" y="631"/>
                      <a:pt x="0" y="1652"/>
                      <a:pt x="363" y="2510"/>
                    </a:cubicBezTo>
                    <a:cubicBezTo>
                      <a:pt x="656" y="3202"/>
                      <a:pt x="1497" y="3713"/>
                      <a:pt x="2285" y="3713"/>
                    </a:cubicBezTo>
                    <a:cubicBezTo>
                      <a:pt x="2533" y="3713"/>
                      <a:pt x="2777" y="3662"/>
                      <a:pt x="2996" y="3549"/>
                    </a:cubicBezTo>
                    <a:cubicBezTo>
                      <a:pt x="3420" y="3331"/>
                      <a:pt x="3559" y="2934"/>
                      <a:pt x="3591" y="2485"/>
                    </a:cubicBezTo>
                    <a:cubicBezTo>
                      <a:pt x="3623" y="2034"/>
                      <a:pt x="3723" y="1693"/>
                      <a:pt x="3882" y="1280"/>
                    </a:cubicBezTo>
                    <a:cubicBezTo>
                      <a:pt x="3948" y="1114"/>
                      <a:pt x="3961" y="967"/>
                      <a:pt x="3916" y="795"/>
                    </a:cubicBezTo>
                    <a:cubicBezTo>
                      <a:pt x="3775" y="250"/>
                      <a:pt x="3268" y="0"/>
                      <a:pt x="27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0" name="Google Shape;1340;p12"/>
              <p:cNvSpPr/>
              <p:nvPr/>
            </p:nvSpPr>
            <p:spPr>
              <a:xfrm>
                <a:off x="4596200" y="753400"/>
                <a:ext cx="115750" cy="115100"/>
              </a:xfrm>
              <a:custGeom>
                <a:rect b="b" l="l" r="r" t="t"/>
                <a:pathLst>
                  <a:path extrusionOk="0" h="4604" w="4630">
                    <a:moveTo>
                      <a:pt x="3888" y="3489"/>
                    </a:moveTo>
                    <a:cubicBezTo>
                      <a:pt x="3676" y="3867"/>
                      <a:pt x="3364" y="4134"/>
                      <a:pt x="2959" y="4134"/>
                    </a:cubicBezTo>
                    <a:cubicBezTo>
                      <a:pt x="2924" y="4134"/>
                      <a:pt x="2888" y="4132"/>
                      <a:pt x="2851" y="4128"/>
                    </a:cubicBezTo>
                    <a:lnTo>
                      <a:pt x="2852" y="4126"/>
                    </a:lnTo>
                    <a:cubicBezTo>
                      <a:pt x="3204" y="3930"/>
                      <a:pt x="3552" y="3712"/>
                      <a:pt x="3888" y="3489"/>
                    </a:cubicBezTo>
                    <a:close/>
                    <a:moveTo>
                      <a:pt x="2156" y="266"/>
                    </a:moveTo>
                    <a:cubicBezTo>
                      <a:pt x="2457" y="266"/>
                      <a:pt x="2766" y="330"/>
                      <a:pt x="2984" y="406"/>
                    </a:cubicBezTo>
                    <a:cubicBezTo>
                      <a:pt x="3509" y="593"/>
                      <a:pt x="3945" y="999"/>
                      <a:pt x="4132" y="1532"/>
                    </a:cubicBezTo>
                    <a:cubicBezTo>
                      <a:pt x="4307" y="2023"/>
                      <a:pt x="4226" y="2849"/>
                      <a:pt x="3915" y="3438"/>
                    </a:cubicBezTo>
                    <a:lnTo>
                      <a:pt x="3915" y="3438"/>
                    </a:lnTo>
                    <a:cubicBezTo>
                      <a:pt x="3914" y="3408"/>
                      <a:pt x="3891" y="3380"/>
                      <a:pt x="3861" y="3380"/>
                    </a:cubicBezTo>
                    <a:cubicBezTo>
                      <a:pt x="3851" y="3380"/>
                      <a:pt x="3841" y="3382"/>
                      <a:pt x="3831" y="3388"/>
                    </a:cubicBezTo>
                    <a:cubicBezTo>
                      <a:pt x="3475" y="3597"/>
                      <a:pt x="3120" y="3817"/>
                      <a:pt x="2782" y="4055"/>
                    </a:cubicBezTo>
                    <a:cubicBezTo>
                      <a:pt x="2763" y="4067"/>
                      <a:pt x="2755" y="4093"/>
                      <a:pt x="2764" y="4114"/>
                    </a:cubicBezTo>
                    <a:cubicBezTo>
                      <a:pt x="2645" y="4088"/>
                      <a:pt x="2530" y="4047"/>
                      <a:pt x="2422" y="3989"/>
                    </a:cubicBezTo>
                    <a:cubicBezTo>
                      <a:pt x="2417" y="3988"/>
                      <a:pt x="2414" y="3988"/>
                      <a:pt x="2409" y="3986"/>
                    </a:cubicBezTo>
                    <a:cubicBezTo>
                      <a:pt x="2811" y="3730"/>
                      <a:pt x="3206" y="3462"/>
                      <a:pt x="3598" y="3192"/>
                    </a:cubicBezTo>
                    <a:cubicBezTo>
                      <a:pt x="3641" y="3163"/>
                      <a:pt x="3614" y="3100"/>
                      <a:pt x="3574" y="3100"/>
                    </a:cubicBezTo>
                    <a:cubicBezTo>
                      <a:pt x="3566" y="3100"/>
                      <a:pt x="3557" y="3102"/>
                      <a:pt x="3549" y="3108"/>
                    </a:cubicBezTo>
                    <a:cubicBezTo>
                      <a:pt x="2962" y="3483"/>
                      <a:pt x="2376" y="3870"/>
                      <a:pt x="1813" y="4281"/>
                    </a:cubicBezTo>
                    <a:cubicBezTo>
                      <a:pt x="1681" y="4297"/>
                      <a:pt x="1544" y="4308"/>
                      <a:pt x="1411" y="4308"/>
                    </a:cubicBezTo>
                    <a:cubicBezTo>
                      <a:pt x="1272" y="4308"/>
                      <a:pt x="1136" y="4297"/>
                      <a:pt x="1011" y="4270"/>
                    </a:cubicBezTo>
                    <a:cubicBezTo>
                      <a:pt x="1709" y="3873"/>
                      <a:pt x="2380" y="3428"/>
                      <a:pt x="3018" y="2942"/>
                    </a:cubicBezTo>
                    <a:cubicBezTo>
                      <a:pt x="3051" y="2917"/>
                      <a:pt x="3031" y="2868"/>
                      <a:pt x="2999" y="2868"/>
                    </a:cubicBezTo>
                    <a:cubicBezTo>
                      <a:pt x="2993" y="2868"/>
                      <a:pt x="2986" y="2870"/>
                      <a:pt x="2978" y="2875"/>
                    </a:cubicBezTo>
                    <a:cubicBezTo>
                      <a:pt x="2301" y="3350"/>
                      <a:pt x="1609" y="3801"/>
                      <a:pt x="909" y="4243"/>
                    </a:cubicBezTo>
                    <a:cubicBezTo>
                      <a:pt x="801" y="4211"/>
                      <a:pt x="702" y="4168"/>
                      <a:pt x="626" y="4104"/>
                    </a:cubicBezTo>
                    <a:cubicBezTo>
                      <a:pt x="1231" y="3691"/>
                      <a:pt x="1821" y="3253"/>
                      <a:pt x="2407" y="2813"/>
                    </a:cubicBezTo>
                    <a:cubicBezTo>
                      <a:pt x="2451" y="2780"/>
                      <a:pt x="2425" y="2713"/>
                      <a:pt x="2382" y="2713"/>
                    </a:cubicBezTo>
                    <a:cubicBezTo>
                      <a:pt x="2374" y="2713"/>
                      <a:pt x="2364" y="2716"/>
                      <a:pt x="2355" y="2722"/>
                    </a:cubicBezTo>
                    <a:cubicBezTo>
                      <a:pt x="1744" y="3148"/>
                      <a:pt x="1137" y="3577"/>
                      <a:pt x="548" y="4029"/>
                    </a:cubicBezTo>
                    <a:cubicBezTo>
                      <a:pt x="471" y="3938"/>
                      <a:pt x="426" y="3825"/>
                      <a:pt x="422" y="3707"/>
                    </a:cubicBezTo>
                    <a:cubicBezTo>
                      <a:pt x="912" y="3350"/>
                      <a:pt x="1402" y="2990"/>
                      <a:pt x="1883" y="2622"/>
                    </a:cubicBezTo>
                    <a:cubicBezTo>
                      <a:pt x="1920" y="2594"/>
                      <a:pt x="1897" y="2539"/>
                      <a:pt x="1863" y="2539"/>
                    </a:cubicBezTo>
                    <a:cubicBezTo>
                      <a:pt x="1856" y="2539"/>
                      <a:pt x="1848" y="2541"/>
                      <a:pt x="1840" y="2547"/>
                    </a:cubicBezTo>
                    <a:cubicBezTo>
                      <a:pt x="1360" y="2899"/>
                      <a:pt x="889" y="3259"/>
                      <a:pt x="418" y="3623"/>
                    </a:cubicBezTo>
                    <a:cubicBezTo>
                      <a:pt x="425" y="3495"/>
                      <a:pt x="450" y="3369"/>
                      <a:pt x="495" y="3250"/>
                    </a:cubicBezTo>
                    <a:cubicBezTo>
                      <a:pt x="898" y="2832"/>
                      <a:pt x="1348" y="2461"/>
                      <a:pt x="1834" y="2144"/>
                    </a:cubicBezTo>
                    <a:cubicBezTo>
                      <a:pt x="1876" y="2116"/>
                      <a:pt x="1851" y="2055"/>
                      <a:pt x="1811" y="2055"/>
                    </a:cubicBezTo>
                    <a:cubicBezTo>
                      <a:pt x="1803" y="2055"/>
                      <a:pt x="1795" y="2057"/>
                      <a:pt x="1786" y="2062"/>
                    </a:cubicBezTo>
                    <a:cubicBezTo>
                      <a:pt x="1341" y="2341"/>
                      <a:pt x="935" y="2679"/>
                      <a:pt x="578" y="3065"/>
                    </a:cubicBezTo>
                    <a:cubicBezTo>
                      <a:pt x="742" y="2791"/>
                      <a:pt x="1056" y="2558"/>
                      <a:pt x="1206" y="2278"/>
                    </a:cubicBezTo>
                    <a:cubicBezTo>
                      <a:pt x="1215" y="2262"/>
                      <a:pt x="1222" y="2244"/>
                      <a:pt x="1230" y="2228"/>
                    </a:cubicBezTo>
                    <a:cubicBezTo>
                      <a:pt x="1485" y="1999"/>
                      <a:pt x="1748" y="1777"/>
                      <a:pt x="2025" y="1572"/>
                    </a:cubicBezTo>
                    <a:cubicBezTo>
                      <a:pt x="2064" y="1541"/>
                      <a:pt x="2041" y="1480"/>
                      <a:pt x="2002" y="1480"/>
                    </a:cubicBezTo>
                    <a:cubicBezTo>
                      <a:pt x="1994" y="1480"/>
                      <a:pt x="1985" y="1482"/>
                      <a:pt x="1976" y="1489"/>
                    </a:cubicBezTo>
                    <a:cubicBezTo>
                      <a:pt x="1748" y="1643"/>
                      <a:pt x="1531" y="1814"/>
                      <a:pt x="1327" y="1997"/>
                    </a:cubicBezTo>
                    <a:cubicBezTo>
                      <a:pt x="1367" y="1876"/>
                      <a:pt x="1387" y="1748"/>
                      <a:pt x="1367" y="1619"/>
                    </a:cubicBezTo>
                    <a:cubicBezTo>
                      <a:pt x="1365" y="1608"/>
                      <a:pt x="1359" y="1597"/>
                      <a:pt x="1357" y="1584"/>
                    </a:cubicBezTo>
                    <a:cubicBezTo>
                      <a:pt x="1497" y="1462"/>
                      <a:pt x="1639" y="1339"/>
                      <a:pt x="1780" y="1215"/>
                    </a:cubicBezTo>
                    <a:cubicBezTo>
                      <a:pt x="1802" y="1194"/>
                      <a:pt x="1781" y="1164"/>
                      <a:pt x="1756" y="1164"/>
                    </a:cubicBezTo>
                    <a:cubicBezTo>
                      <a:pt x="1750" y="1164"/>
                      <a:pt x="1743" y="1166"/>
                      <a:pt x="1736" y="1172"/>
                    </a:cubicBezTo>
                    <a:cubicBezTo>
                      <a:pt x="1603" y="1286"/>
                      <a:pt x="1470" y="1403"/>
                      <a:pt x="1336" y="1519"/>
                    </a:cubicBezTo>
                    <a:cubicBezTo>
                      <a:pt x="1311" y="1439"/>
                      <a:pt x="1277" y="1361"/>
                      <a:pt x="1239" y="1285"/>
                    </a:cubicBezTo>
                    <a:cubicBezTo>
                      <a:pt x="1249" y="1285"/>
                      <a:pt x="1258" y="1280"/>
                      <a:pt x="1265" y="1272"/>
                    </a:cubicBezTo>
                    <a:cubicBezTo>
                      <a:pt x="1408" y="1087"/>
                      <a:pt x="1583" y="929"/>
                      <a:pt x="1781" y="802"/>
                    </a:cubicBezTo>
                    <a:cubicBezTo>
                      <a:pt x="1817" y="777"/>
                      <a:pt x="1795" y="727"/>
                      <a:pt x="1759" y="727"/>
                    </a:cubicBezTo>
                    <a:cubicBezTo>
                      <a:pt x="1753" y="727"/>
                      <a:pt x="1746" y="728"/>
                      <a:pt x="1740" y="732"/>
                    </a:cubicBezTo>
                    <a:cubicBezTo>
                      <a:pt x="1526" y="848"/>
                      <a:pt x="1343" y="1012"/>
                      <a:pt x="1203" y="1211"/>
                    </a:cubicBezTo>
                    <a:cubicBezTo>
                      <a:pt x="1105" y="1003"/>
                      <a:pt x="1061" y="792"/>
                      <a:pt x="1383" y="499"/>
                    </a:cubicBezTo>
                    <a:cubicBezTo>
                      <a:pt x="1573" y="327"/>
                      <a:pt x="1861" y="266"/>
                      <a:pt x="2156" y="266"/>
                    </a:cubicBezTo>
                    <a:close/>
                    <a:moveTo>
                      <a:pt x="2281" y="0"/>
                    </a:moveTo>
                    <a:cubicBezTo>
                      <a:pt x="2242" y="0"/>
                      <a:pt x="2203" y="1"/>
                      <a:pt x="2164" y="3"/>
                    </a:cubicBezTo>
                    <a:cubicBezTo>
                      <a:pt x="1701" y="26"/>
                      <a:pt x="1077" y="207"/>
                      <a:pt x="852" y="655"/>
                    </a:cubicBezTo>
                    <a:cubicBezTo>
                      <a:pt x="726" y="909"/>
                      <a:pt x="815" y="1011"/>
                      <a:pt x="863" y="1240"/>
                    </a:cubicBezTo>
                    <a:cubicBezTo>
                      <a:pt x="949" y="1658"/>
                      <a:pt x="1003" y="2053"/>
                      <a:pt x="761" y="2439"/>
                    </a:cubicBezTo>
                    <a:cubicBezTo>
                      <a:pt x="669" y="2587"/>
                      <a:pt x="525" y="2705"/>
                      <a:pt x="426" y="2848"/>
                    </a:cubicBezTo>
                    <a:cubicBezTo>
                      <a:pt x="104" y="3315"/>
                      <a:pt x="1" y="3841"/>
                      <a:pt x="449" y="4270"/>
                    </a:cubicBezTo>
                    <a:cubicBezTo>
                      <a:pt x="706" y="4515"/>
                      <a:pt x="1013" y="4604"/>
                      <a:pt x="1331" y="4604"/>
                    </a:cubicBezTo>
                    <a:cubicBezTo>
                      <a:pt x="1725" y="4604"/>
                      <a:pt x="2137" y="4468"/>
                      <a:pt x="2495" y="4326"/>
                    </a:cubicBezTo>
                    <a:cubicBezTo>
                      <a:pt x="2631" y="4376"/>
                      <a:pt x="2763" y="4399"/>
                      <a:pt x="2892" y="4399"/>
                    </a:cubicBezTo>
                    <a:cubicBezTo>
                      <a:pt x="3767" y="4399"/>
                      <a:pt x="4451" y="3333"/>
                      <a:pt x="4519" y="2486"/>
                    </a:cubicBezTo>
                    <a:cubicBezTo>
                      <a:pt x="4629" y="1155"/>
                      <a:pt x="3620" y="0"/>
                      <a:pt x="22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1" name="Google Shape;1341;p12"/>
              <p:cNvSpPr/>
              <p:nvPr/>
            </p:nvSpPr>
            <p:spPr>
              <a:xfrm>
                <a:off x="4654625" y="616700"/>
                <a:ext cx="125450" cy="105800"/>
              </a:xfrm>
              <a:custGeom>
                <a:rect b="b" l="l" r="r" t="t"/>
                <a:pathLst>
                  <a:path extrusionOk="0" h="4232" w="5018">
                    <a:moveTo>
                      <a:pt x="3112" y="279"/>
                    </a:moveTo>
                    <a:cubicBezTo>
                      <a:pt x="3213" y="279"/>
                      <a:pt x="3314" y="293"/>
                      <a:pt x="3411" y="320"/>
                    </a:cubicBezTo>
                    <a:cubicBezTo>
                      <a:pt x="3993" y="484"/>
                      <a:pt x="4278" y="1064"/>
                      <a:pt x="4375" y="1606"/>
                    </a:cubicBezTo>
                    <a:cubicBezTo>
                      <a:pt x="4516" y="2386"/>
                      <a:pt x="4261" y="3460"/>
                      <a:pt x="3484" y="3838"/>
                    </a:cubicBezTo>
                    <a:cubicBezTo>
                      <a:pt x="3406" y="3874"/>
                      <a:pt x="3323" y="3901"/>
                      <a:pt x="3239" y="3920"/>
                    </a:cubicBezTo>
                    <a:cubicBezTo>
                      <a:pt x="3433" y="3779"/>
                      <a:pt x="3631" y="3643"/>
                      <a:pt x="3837" y="3519"/>
                    </a:cubicBezTo>
                    <a:cubicBezTo>
                      <a:pt x="3884" y="3489"/>
                      <a:pt x="3854" y="3423"/>
                      <a:pt x="3809" y="3423"/>
                    </a:cubicBezTo>
                    <a:cubicBezTo>
                      <a:pt x="3801" y="3423"/>
                      <a:pt x="3793" y="3425"/>
                      <a:pt x="3784" y="3430"/>
                    </a:cubicBezTo>
                    <a:cubicBezTo>
                      <a:pt x="3511" y="3581"/>
                      <a:pt x="3253" y="3756"/>
                      <a:pt x="3011" y="3952"/>
                    </a:cubicBezTo>
                    <a:cubicBezTo>
                      <a:pt x="2990" y="3953"/>
                      <a:pt x="2969" y="3954"/>
                      <a:pt x="2948" y="3954"/>
                    </a:cubicBezTo>
                    <a:cubicBezTo>
                      <a:pt x="2802" y="3954"/>
                      <a:pt x="2655" y="3929"/>
                      <a:pt x="2517" y="3881"/>
                    </a:cubicBezTo>
                    <a:cubicBezTo>
                      <a:pt x="2936" y="3634"/>
                      <a:pt x="3341" y="3366"/>
                      <a:pt x="3731" y="3074"/>
                    </a:cubicBezTo>
                    <a:cubicBezTo>
                      <a:pt x="3767" y="3048"/>
                      <a:pt x="3746" y="2992"/>
                      <a:pt x="3710" y="2992"/>
                    </a:cubicBezTo>
                    <a:cubicBezTo>
                      <a:pt x="3703" y="2992"/>
                      <a:pt x="3695" y="2994"/>
                      <a:pt x="3687" y="2999"/>
                    </a:cubicBezTo>
                    <a:cubicBezTo>
                      <a:pt x="3272" y="3289"/>
                      <a:pt x="2852" y="3570"/>
                      <a:pt x="2423" y="3839"/>
                    </a:cubicBezTo>
                    <a:cubicBezTo>
                      <a:pt x="2259" y="3764"/>
                      <a:pt x="2114" y="3651"/>
                      <a:pt x="2015" y="3495"/>
                    </a:cubicBezTo>
                    <a:cubicBezTo>
                      <a:pt x="1946" y="3383"/>
                      <a:pt x="1911" y="3262"/>
                      <a:pt x="1871" y="3143"/>
                    </a:cubicBezTo>
                    <a:cubicBezTo>
                      <a:pt x="2272" y="2886"/>
                      <a:pt x="2672" y="2626"/>
                      <a:pt x="3067" y="2362"/>
                    </a:cubicBezTo>
                    <a:cubicBezTo>
                      <a:pt x="3104" y="2336"/>
                      <a:pt x="3081" y="2283"/>
                      <a:pt x="3047" y="2283"/>
                    </a:cubicBezTo>
                    <a:cubicBezTo>
                      <a:pt x="3040" y="2283"/>
                      <a:pt x="3033" y="2285"/>
                      <a:pt x="3025" y="2290"/>
                    </a:cubicBezTo>
                    <a:cubicBezTo>
                      <a:pt x="2630" y="2550"/>
                      <a:pt x="2238" y="2814"/>
                      <a:pt x="1849" y="3081"/>
                    </a:cubicBezTo>
                    <a:cubicBezTo>
                      <a:pt x="1820" y="2998"/>
                      <a:pt x="1779" y="2918"/>
                      <a:pt x="1723" y="2848"/>
                    </a:cubicBezTo>
                    <a:cubicBezTo>
                      <a:pt x="1677" y="2794"/>
                      <a:pt x="1624" y="2747"/>
                      <a:pt x="1564" y="2708"/>
                    </a:cubicBezTo>
                    <a:cubicBezTo>
                      <a:pt x="2042" y="2416"/>
                      <a:pt x="2511" y="2107"/>
                      <a:pt x="2974" y="1793"/>
                    </a:cubicBezTo>
                    <a:cubicBezTo>
                      <a:pt x="3015" y="1766"/>
                      <a:pt x="2990" y="1706"/>
                      <a:pt x="2950" y="1706"/>
                    </a:cubicBezTo>
                    <a:cubicBezTo>
                      <a:pt x="2943" y="1706"/>
                      <a:pt x="2935" y="1708"/>
                      <a:pt x="2927" y="1713"/>
                    </a:cubicBezTo>
                    <a:cubicBezTo>
                      <a:pt x="2436" y="2013"/>
                      <a:pt x="1946" y="2320"/>
                      <a:pt x="1470" y="2645"/>
                    </a:cubicBezTo>
                    <a:cubicBezTo>
                      <a:pt x="1404" y="2606"/>
                      <a:pt x="1336" y="2566"/>
                      <a:pt x="1271" y="2521"/>
                    </a:cubicBezTo>
                    <a:cubicBezTo>
                      <a:pt x="1199" y="2470"/>
                      <a:pt x="1148" y="2438"/>
                      <a:pt x="1108" y="2411"/>
                    </a:cubicBezTo>
                    <a:cubicBezTo>
                      <a:pt x="1516" y="2100"/>
                      <a:pt x="1932" y="1801"/>
                      <a:pt x="2358" y="1514"/>
                    </a:cubicBezTo>
                    <a:cubicBezTo>
                      <a:pt x="2402" y="1484"/>
                      <a:pt x="2375" y="1422"/>
                      <a:pt x="2334" y="1422"/>
                    </a:cubicBezTo>
                    <a:cubicBezTo>
                      <a:pt x="2326" y="1422"/>
                      <a:pt x="2317" y="1424"/>
                      <a:pt x="2308" y="1429"/>
                    </a:cubicBezTo>
                    <a:cubicBezTo>
                      <a:pt x="1862" y="1707"/>
                      <a:pt x="1435" y="2016"/>
                      <a:pt x="1028" y="2351"/>
                    </a:cubicBezTo>
                    <a:cubicBezTo>
                      <a:pt x="974" y="2301"/>
                      <a:pt x="934" y="2231"/>
                      <a:pt x="837" y="2051"/>
                    </a:cubicBezTo>
                    <a:cubicBezTo>
                      <a:pt x="1162" y="1828"/>
                      <a:pt x="1478" y="1597"/>
                      <a:pt x="1787" y="1354"/>
                    </a:cubicBezTo>
                    <a:cubicBezTo>
                      <a:pt x="1811" y="1336"/>
                      <a:pt x="1789" y="1300"/>
                      <a:pt x="1763" y="1300"/>
                    </a:cubicBezTo>
                    <a:cubicBezTo>
                      <a:pt x="1758" y="1300"/>
                      <a:pt x="1752" y="1301"/>
                      <a:pt x="1747" y="1305"/>
                    </a:cubicBezTo>
                    <a:cubicBezTo>
                      <a:pt x="1424" y="1523"/>
                      <a:pt x="1108" y="1751"/>
                      <a:pt x="800" y="1990"/>
                    </a:cubicBezTo>
                    <a:cubicBezTo>
                      <a:pt x="714" y="1904"/>
                      <a:pt x="660" y="1821"/>
                      <a:pt x="636" y="1742"/>
                    </a:cubicBezTo>
                    <a:lnTo>
                      <a:pt x="636" y="1742"/>
                    </a:lnTo>
                    <a:cubicBezTo>
                      <a:pt x="643" y="1749"/>
                      <a:pt x="652" y="1752"/>
                      <a:pt x="662" y="1752"/>
                    </a:cubicBezTo>
                    <a:cubicBezTo>
                      <a:pt x="673" y="1752"/>
                      <a:pt x="685" y="1747"/>
                      <a:pt x="692" y="1737"/>
                    </a:cubicBezTo>
                    <a:cubicBezTo>
                      <a:pt x="907" y="1472"/>
                      <a:pt x="1185" y="1264"/>
                      <a:pt x="1497" y="1130"/>
                    </a:cubicBezTo>
                    <a:cubicBezTo>
                      <a:pt x="1539" y="1111"/>
                      <a:pt x="1515" y="1044"/>
                      <a:pt x="1475" y="1044"/>
                    </a:cubicBezTo>
                    <a:cubicBezTo>
                      <a:pt x="1471" y="1044"/>
                      <a:pt x="1467" y="1045"/>
                      <a:pt x="1462" y="1047"/>
                    </a:cubicBezTo>
                    <a:cubicBezTo>
                      <a:pt x="1130" y="1173"/>
                      <a:pt x="840" y="1390"/>
                      <a:pt x="625" y="1672"/>
                    </a:cubicBezTo>
                    <a:lnTo>
                      <a:pt x="625" y="1675"/>
                    </a:lnTo>
                    <a:cubicBezTo>
                      <a:pt x="617" y="1531"/>
                      <a:pt x="714" y="1397"/>
                      <a:pt x="925" y="1276"/>
                    </a:cubicBezTo>
                    <a:cubicBezTo>
                      <a:pt x="1041" y="1001"/>
                      <a:pt x="1209" y="863"/>
                      <a:pt x="1428" y="863"/>
                    </a:cubicBezTo>
                    <a:cubicBezTo>
                      <a:pt x="1566" y="863"/>
                      <a:pt x="1724" y="918"/>
                      <a:pt x="1903" y="1028"/>
                    </a:cubicBezTo>
                    <a:cubicBezTo>
                      <a:pt x="1918" y="1036"/>
                      <a:pt x="1935" y="1040"/>
                      <a:pt x="1951" y="1040"/>
                    </a:cubicBezTo>
                    <a:cubicBezTo>
                      <a:pt x="1982" y="1040"/>
                      <a:pt x="2012" y="1024"/>
                      <a:pt x="2029" y="996"/>
                    </a:cubicBezTo>
                    <a:cubicBezTo>
                      <a:pt x="2080" y="988"/>
                      <a:pt x="2123" y="953"/>
                      <a:pt x="2141" y="903"/>
                    </a:cubicBezTo>
                    <a:cubicBezTo>
                      <a:pt x="2292" y="501"/>
                      <a:pt x="2702" y="279"/>
                      <a:pt x="3112" y="279"/>
                    </a:cubicBezTo>
                    <a:close/>
                    <a:moveTo>
                      <a:pt x="3061" y="0"/>
                    </a:moveTo>
                    <a:cubicBezTo>
                      <a:pt x="2566" y="0"/>
                      <a:pt x="2091" y="253"/>
                      <a:pt x="1876" y="797"/>
                    </a:cubicBezTo>
                    <a:cubicBezTo>
                      <a:pt x="1722" y="724"/>
                      <a:pt x="1564" y="692"/>
                      <a:pt x="1411" y="692"/>
                    </a:cubicBezTo>
                    <a:cubicBezTo>
                      <a:pt x="643" y="692"/>
                      <a:pt x="1" y="1518"/>
                      <a:pt x="557" y="2303"/>
                    </a:cubicBezTo>
                    <a:cubicBezTo>
                      <a:pt x="732" y="2550"/>
                      <a:pt x="976" y="2673"/>
                      <a:pt x="1207" y="2827"/>
                    </a:cubicBezTo>
                    <a:cubicBezTo>
                      <a:pt x="1183" y="2857"/>
                      <a:pt x="1202" y="2902"/>
                      <a:pt x="1236" y="2902"/>
                    </a:cubicBezTo>
                    <a:cubicBezTo>
                      <a:pt x="1244" y="2902"/>
                      <a:pt x="1252" y="2899"/>
                      <a:pt x="1261" y="2894"/>
                    </a:cubicBezTo>
                    <a:cubicBezTo>
                      <a:pt x="1269" y="2891"/>
                      <a:pt x="1275" y="2886"/>
                      <a:pt x="1283" y="2881"/>
                    </a:cubicBezTo>
                    <a:cubicBezTo>
                      <a:pt x="1419" y="2980"/>
                      <a:pt x="1546" y="3096"/>
                      <a:pt x="1647" y="3269"/>
                    </a:cubicBezTo>
                    <a:cubicBezTo>
                      <a:pt x="1782" y="3501"/>
                      <a:pt x="1816" y="3739"/>
                      <a:pt x="2042" y="3925"/>
                    </a:cubicBezTo>
                    <a:cubicBezTo>
                      <a:pt x="2080" y="3956"/>
                      <a:pt x="2119" y="3983"/>
                      <a:pt x="2160" y="4008"/>
                    </a:cubicBezTo>
                    <a:cubicBezTo>
                      <a:pt x="2150" y="4015"/>
                      <a:pt x="2141" y="4021"/>
                      <a:pt x="2131" y="4027"/>
                    </a:cubicBezTo>
                    <a:cubicBezTo>
                      <a:pt x="2098" y="4047"/>
                      <a:pt x="2117" y="4095"/>
                      <a:pt x="2149" y="4095"/>
                    </a:cubicBezTo>
                    <a:cubicBezTo>
                      <a:pt x="2155" y="4095"/>
                      <a:pt x="2161" y="4093"/>
                      <a:pt x="2168" y="4089"/>
                    </a:cubicBezTo>
                    <a:cubicBezTo>
                      <a:pt x="2190" y="4078"/>
                      <a:pt x="2211" y="4064"/>
                      <a:pt x="2232" y="4051"/>
                    </a:cubicBezTo>
                    <a:cubicBezTo>
                      <a:pt x="2447" y="4172"/>
                      <a:pt x="2698" y="4231"/>
                      <a:pt x="2946" y="4231"/>
                    </a:cubicBezTo>
                    <a:cubicBezTo>
                      <a:pt x="3119" y="4231"/>
                      <a:pt x="3291" y="4203"/>
                      <a:pt x="3449" y="4145"/>
                    </a:cubicBezTo>
                    <a:cubicBezTo>
                      <a:pt x="4734" y="3680"/>
                      <a:pt x="5018" y="1754"/>
                      <a:pt x="4348" y="704"/>
                    </a:cubicBezTo>
                    <a:cubicBezTo>
                      <a:pt x="4057" y="248"/>
                      <a:pt x="3550" y="0"/>
                      <a:pt x="30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2" name="Google Shape;1342;p12"/>
              <p:cNvSpPr/>
              <p:nvPr/>
            </p:nvSpPr>
            <p:spPr>
              <a:xfrm>
                <a:off x="4706725" y="681700"/>
                <a:ext cx="36675" cy="24150"/>
              </a:xfrm>
              <a:custGeom>
                <a:rect b="b" l="l" r="r" t="t"/>
                <a:pathLst>
                  <a:path extrusionOk="0" h="966" w="1467">
                    <a:moveTo>
                      <a:pt x="1389" y="1"/>
                    </a:moveTo>
                    <a:cubicBezTo>
                      <a:pt x="1380" y="1"/>
                      <a:pt x="1370" y="4"/>
                      <a:pt x="1361" y="10"/>
                    </a:cubicBezTo>
                    <a:cubicBezTo>
                      <a:pt x="919" y="300"/>
                      <a:pt x="473" y="586"/>
                      <a:pt x="38" y="887"/>
                    </a:cubicBezTo>
                    <a:cubicBezTo>
                      <a:pt x="0" y="912"/>
                      <a:pt x="22" y="965"/>
                      <a:pt x="58" y="965"/>
                    </a:cubicBezTo>
                    <a:cubicBezTo>
                      <a:pt x="65" y="965"/>
                      <a:pt x="73" y="963"/>
                      <a:pt x="81" y="959"/>
                    </a:cubicBezTo>
                    <a:cubicBezTo>
                      <a:pt x="530" y="683"/>
                      <a:pt x="972" y="391"/>
                      <a:pt x="1416" y="106"/>
                    </a:cubicBezTo>
                    <a:cubicBezTo>
                      <a:pt x="1467" y="74"/>
                      <a:pt x="1435" y="1"/>
                      <a:pt x="1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43" name="Google Shape;1343;p12"/>
          <p:cNvGrpSpPr/>
          <p:nvPr/>
        </p:nvGrpSpPr>
        <p:grpSpPr>
          <a:xfrm>
            <a:off x="1905024" y="2941755"/>
            <a:ext cx="1299410" cy="1510414"/>
            <a:chOff x="2134649" y="3217305"/>
            <a:chExt cx="1299410" cy="1510414"/>
          </a:xfrm>
        </p:grpSpPr>
        <p:grpSp>
          <p:nvGrpSpPr>
            <p:cNvPr id="1344" name="Google Shape;1344;p12"/>
            <p:cNvGrpSpPr/>
            <p:nvPr/>
          </p:nvGrpSpPr>
          <p:grpSpPr>
            <a:xfrm rot="121031">
              <a:off x="2157647" y="3377917"/>
              <a:ext cx="1234236" cy="1328491"/>
              <a:chOff x="2116548" y="3367699"/>
              <a:chExt cx="1234212" cy="1328465"/>
            </a:xfrm>
          </p:grpSpPr>
          <p:sp>
            <p:nvSpPr>
              <p:cNvPr id="1345" name="Google Shape;1345;p12"/>
              <p:cNvSpPr/>
              <p:nvPr/>
            </p:nvSpPr>
            <p:spPr>
              <a:xfrm rot="-458724">
                <a:off x="3042220" y="3385783"/>
                <a:ext cx="290886" cy="284819"/>
              </a:xfrm>
              <a:prstGeom prst="teardrop">
                <a:avLst>
                  <a:gd fmla="val 184072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6" name="Google Shape;1346;p12"/>
              <p:cNvSpPr/>
              <p:nvPr/>
            </p:nvSpPr>
            <p:spPr>
              <a:xfrm rot="-2875911">
                <a:off x="1918069" y="3994270"/>
                <a:ext cx="1546982" cy="15292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47" name="Google Shape;1347;p12"/>
            <p:cNvSpPr/>
            <p:nvPr/>
          </p:nvSpPr>
          <p:spPr>
            <a:xfrm rot="7892079">
              <a:off x="1962559" y="3810814"/>
              <a:ext cx="1677681" cy="204251"/>
            </a:xfrm>
            <a:custGeom>
              <a:rect b="b" l="l" r="r" t="t"/>
              <a:pathLst>
                <a:path extrusionOk="0" h="4172" w="34268">
                  <a:moveTo>
                    <a:pt x="12933" y="1023"/>
                  </a:moveTo>
                  <a:lnTo>
                    <a:pt x="12933" y="1023"/>
                  </a:lnTo>
                  <a:cubicBezTo>
                    <a:pt x="13480" y="1624"/>
                    <a:pt x="13457" y="2561"/>
                    <a:pt x="12863" y="3127"/>
                  </a:cubicBezTo>
                  <a:cubicBezTo>
                    <a:pt x="11186" y="2950"/>
                    <a:pt x="9503" y="2736"/>
                    <a:pt x="7817" y="2485"/>
                  </a:cubicBezTo>
                  <a:cubicBezTo>
                    <a:pt x="7845" y="2400"/>
                    <a:pt x="7869" y="2314"/>
                    <a:pt x="7888" y="2226"/>
                  </a:cubicBezTo>
                  <a:cubicBezTo>
                    <a:pt x="7931" y="2016"/>
                    <a:pt x="7933" y="1799"/>
                    <a:pt x="7893" y="1589"/>
                  </a:cubicBezTo>
                  <a:cubicBezTo>
                    <a:pt x="9572" y="1377"/>
                    <a:pt x="11251" y="1181"/>
                    <a:pt x="12933" y="1023"/>
                  </a:cubicBezTo>
                  <a:close/>
                  <a:moveTo>
                    <a:pt x="5206" y="330"/>
                  </a:moveTo>
                  <a:cubicBezTo>
                    <a:pt x="5524" y="330"/>
                    <a:pt x="5839" y="364"/>
                    <a:pt x="6145" y="446"/>
                  </a:cubicBezTo>
                  <a:cubicBezTo>
                    <a:pt x="7296" y="668"/>
                    <a:pt x="7603" y="1508"/>
                    <a:pt x="7072" y="2969"/>
                  </a:cubicBezTo>
                  <a:cubicBezTo>
                    <a:pt x="6897" y="3079"/>
                    <a:pt x="6711" y="3171"/>
                    <a:pt x="6516" y="3242"/>
                  </a:cubicBezTo>
                  <a:cubicBezTo>
                    <a:pt x="6704" y="2716"/>
                    <a:pt x="6811" y="2164"/>
                    <a:pt x="6835" y="1608"/>
                  </a:cubicBezTo>
                  <a:cubicBezTo>
                    <a:pt x="6837" y="1567"/>
                    <a:pt x="6807" y="1546"/>
                    <a:pt x="6777" y="1546"/>
                  </a:cubicBezTo>
                  <a:cubicBezTo>
                    <a:pt x="6748" y="1546"/>
                    <a:pt x="6718" y="1564"/>
                    <a:pt x="6712" y="1602"/>
                  </a:cubicBezTo>
                  <a:cubicBezTo>
                    <a:pt x="6628" y="2158"/>
                    <a:pt x="6516" y="2703"/>
                    <a:pt x="6390" y="3251"/>
                  </a:cubicBezTo>
                  <a:cubicBezTo>
                    <a:pt x="6389" y="3262"/>
                    <a:pt x="6390" y="3275"/>
                    <a:pt x="6395" y="3286"/>
                  </a:cubicBezTo>
                  <a:cubicBezTo>
                    <a:pt x="6217" y="3343"/>
                    <a:pt x="6031" y="3370"/>
                    <a:pt x="5844" y="3370"/>
                  </a:cubicBezTo>
                  <a:cubicBezTo>
                    <a:pt x="5820" y="3370"/>
                    <a:pt x="5796" y="3370"/>
                    <a:pt x="5772" y="3369"/>
                  </a:cubicBezTo>
                  <a:cubicBezTo>
                    <a:pt x="5809" y="3367"/>
                    <a:pt x="5839" y="3340"/>
                    <a:pt x="5845" y="3304"/>
                  </a:cubicBezTo>
                  <a:cubicBezTo>
                    <a:pt x="5919" y="2845"/>
                    <a:pt x="5995" y="2379"/>
                    <a:pt x="6014" y="1914"/>
                  </a:cubicBezTo>
                  <a:cubicBezTo>
                    <a:pt x="6016" y="1877"/>
                    <a:pt x="5982" y="1853"/>
                    <a:pt x="5951" y="1853"/>
                  </a:cubicBezTo>
                  <a:cubicBezTo>
                    <a:pt x="5928" y="1853"/>
                    <a:pt x="5907" y="1865"/>
                    <a:pt x="5901" y="1893"/>
                  </a:cubicBezTo>
                  <a:cubicBezTo>
                    <a:pt x="5797" y="2354"/>
                    <a:pt x="5748" y="2829"/>
                    <a:pt x="5699" y="3297"/>
                  </a:cubicBezTo>
                  <a:cubicBezTo>
                    <a:pt x="5692" y="3329"/>
                    <a:pt x="5713" y="3361"/>
                    <a:pt x="5746" y="3367"/>
                  </a:cubicBezTo>
                  <a:cubicBezTo>
                    <a:pt x="5538" y="3356"/>
                    <a:pt x="5332" y="3307"/>
                    <a:pt x="5141" y="3221"/>
                  </a:cubicBezTo>
                  <a:cubicBezTo>
                    <a:pt x="5265" y="2806"/>
                    <a:pt x="5372" y="2383"/>
                    <a:pt x="5458" y="1962"/>
                  </a:cubicBezTo>
                  <a:cubicBezTo>
                    <a:pt x="5465" y="1923"/>
                    <a:pt x="5434" y="1897"/>
                    <a:pt x="5405" y="1897"/>
                  </a:cubicBezTo>
                  <a:cubicBezTo>
                    <a:pt x="5387" y="1897"/>
                    <a:pt x="5370" y="1907"/>
                    <a:pt x="5362" y="1931"/>
                  </a:cubicBezTo>
                  <a:cubicBezTo>
                    <a:pt x="5236" y="2336"/>
                    <a:pt x="5123" y="2752"/>
                    <a:pt x="5034" y="3170"/>
                  </a:cubicBezTo>
                  <a:cubicBezTo>
                    <a:pt x="5007" y="3156"/>
                    <a:pt x="4980" y="3144"/>
                    <a:pt x="4953" y="3130"/>
                  </a:cubicBezTo>
                  <a:cubicBezTo>
                    <a:pt x="4793" y="3063"/>
                    <a:pt x="4639" y="2987"/>
                    <a:pt x="4490" y="2899"/>
                  </a:cubicBezTo>
                  <a:cubicBezTo>
                    <a:pt x="4556" y="2658"/>
                    <a:pt x="4620" y="2418"/>
                    <a:pt x="4671" y="2172"/>
                  </a:cubicBezTo>
                  <a:cubicBezTo>
                    <a:pt x="4677" y="2138"/>
                    <a:pt x="4649" y="2114"/>
                    <a:pt x="4622" y="2114"/>
                  </a:cubicBezTo>
                  <a:cubicBezTo>
                    <a:pt x="4606" y="2114"/>
                    <a:pt x="4590" y="2123"/>
                    <a:pt x="4583" y="2145"/>
                  </a:cubicBezTo>
                  <a:cubicBezTo>
                    <a:pt x="4511" y="2376"/>
                    <a:pt x="4451" y="2607"/>
                    <a:pt x="4393" y="2842"/>
                  </a:cubicBezTo>
                  <a:cubicBezTo>
                    <a:pt x="4240" y="2749"/>
                    <a:pt x="4092" y="2649"/>
                    <a:pt x="3944" y="2545"/>
                  </a:cubicBezTo>
                  <a:cubicBezTo>
                    <a:pt x="3974" y="2354"/>
                    <a:pt x="4008" y="2163"/>
                    <a:pt x="4047" y="1973"/>
                  </a:cubicBezTo>
                  <a:cubicBezTo>
                    <a:pt x="4053" y="1946"/>
                    <a:pt x="4033" y="1928"/>
                    <a:pt x="4013" y="1928"/>
                  </a:cubicBezTo>
                  <a:cubicBezTo>
                    <a:pt x="4000" y="1928"/>
                    <a:pt x="3988" y="1936"/>
                    <a:pt x="3982" y="1952"/>
                  </a:cubicBezTo>
                  <a:cubicBezTo>
                    <a:pt x="3926" y="2126"/>
                    <a:pt x="3886" y="2306"/>
                    <a:pt x="3861" y="2488"/>
                  </a:cubicBezTo>
                  <a:cubicBezTo>
                    <a:pt x="3738" y="2403"/>
                    <a:pt x="3614" y="2317"/>
                    <a:pt x="3490" y="2234"/>
                  </a:cubicBezTo>
                  <a:cubicBezTo>
                    <a:pt x="3501" y="2127"/>
                    <a:pt x="3518" y="2022"/>
                    <a:pt x="3541" y="1917"/>
                  </a:cubicBezTo>
                  <a:cubicBezTo>
                    <a:pt x="3549" y="1881"/>
                    <a:pt x="3521" y="1855"/>
                    <a:pt x="3493" y="1855"/>
                  </a:cubicBezTo>
                  <a:cubicBezTo>
                    <a:pt x="3475" y="1855"/>
                    <a:pt x="3458" y="1865"/>
                    <a:pt x="3450" y="1888"/>
                  </a:cubicBezTo>
                  <a:cubicBezTo>
                    <a:pt x="3418" y="1978"/>
                    <a:pt x="3394" y="2069"/>
                    <a:pt x="3376" y="2163"/>
                  </a:cubicBezTo>
                  <a:cubicBezTo>
                    <a:pt x="3231" y="2067"/>
                    <a:pt x="3080" y="1982"/>
                    <a:pt x="2925" y="1906"/>
                  </a:cubicBezTo>
                  <a:cubicBezTo>
                    <a:pt x="2921" y="1829"/>
                    <a:pt x="2922" y="1753"/>
                    <a:pt x="2933" y="1678"/>
                  </a:cubicBezTo>
                  <a:cubicBezTo>
                    <a:pt x="2937" y="1654"/>
                    <a:pt x="2915" y="1640"/>
                    <a:pt x="2895" y="1640"/>
                  </a:cubicBezTo>
                  <a:cubicBezTo>
                    <a:pt x="2880" y="1640"/>
                    <a:pt x="2865" y="1648"/>
                    <a:pt x="2862" y="1665"/>
                  </a:cubicBezTo>
                  <a:cubicBezTo>
                    <a:pt x="2849" y="1731"/>
                    <a:pt x="2842" y="1798"/>
                    <a:pt x="2842" y="1865"/>
                  </a:cubicBezTo>
                  <a:cubicBezTo>
                    <a:pt x="2723" y="1810"/>
                    <a:pt x="2600" y="1766"/>
                    <a:pt x="2474" y="1729"/>
                  </a:cubicBezTo>
                  <a:cubicBezTo>
                    <a:pt x="2449" y="1721"/>
                    <a:pt x="2423" y="1718"/>
                    <a:pt x="2398" y="1710"/>
                  </a:cubicBezTo>
                  <a:cubicBezTo>
                    <a:pt x="2414" y="1566"/>
                    <a:pt x="2430" y="1421"/>
                    <a:pt x="2439" y="1276"/>
                  </a:cubicBezTo>
                  <a:cubicBezTo>
                    <a:pt x="2441" y="1256"/>
                    <a:pt x="2425" y="1245"/>
                    <a:pt x="2409" y="1245"/>
                  </a:cubicBezTo>
                  <a:cubicBezTo>
                    <a:pt x="2395" y="1245"/>
                    <a:pt x="2379" y="1254"/>
                    <a:pt x="2377" y="1273"/>
                  </a:cubicBezTo>
                  <a:cubicBezTo>
                    <a:pt x="2358" y="1413"/>
                    <a:pt x="2345" y="1554"/>
                    <a:pt x="2331" y="1696"/>
                  </a:cubicBezTo>
                  <a:cubicBezTo>
                    <a:pt x="2168" y="1654"/>
                    <a:pt x="2001" y="1625"/>
                    <a:pt x="1834" y="1606"/>
                  </a:cubicBezTo>
                  <a:cubicBezTo>
                    <a:pt x="1838" y="1589"/>
                    <a:pt x="1845" y="1571"/>
                    <a:pt x="1850" y="1554"/>
                  </a:cubicBezTo>
                  <a:cubicBezTo>
                    <a:pt x="1860" y="1518"/>
                    <a:pt x="1832" y="1494"/>
                    <a:pt x="1804" y="1494"/>
                  </a:cubicBezTo>
                  <a:cubicBezTo>
                    <a:pt x="1786" y="1494"/>
                    <a:pt x="1769" y="1503"/>
                    <a:pt x="1762" y="1525"/>
                  </a:cubicBezTo>
                  <a:cubicBezTo>
                    <a:pt x="1752" y="1551"/>
                    <a:pt x="1746" y="1576"/>
                    <a:pt x="1736" y="1600"/>
                  </a:cubicBezTo>
                  <a:cubicBezTo>
                    <a:pt x="1633" y="1592"/>
                    <a:pt x="1529" y="1588"/>
                    <a:pt x="1425" y="1588"/>
                  </a:cubicBezTo>
                  <a:cubicBezTo>
                    <a:pt x="1351" y="1588"/>
                    <a:pt x="1277" y="1590"/>
                    <a:pt x="1202" y="1594"/>
                  </a:cubicBezTo>
                  <a:cubicBezTo>
                    <a:pt x="1199" y="1594"/>
                    <a:pt x="1156" y="1603"/>
                    <a:pt x="1089" y="1617"/>
                  </a:cubicBezTo>
                  <a:lnTo>
                    <a:pt x="1089" y="1617"/>
                  </a:lnTo>
                  <a:cubicBezTo>
                    <a:pt x="1947" y="1171"/>
                    <a:pt x="2828" y="754"/>
                    <a:pt x="3765" y="524"/>
                  </a:cubicBezTo>
                  <a:cubicBezTo>
                    <a:pt x="4229" y="410"/>
                    <a:pt x="4720" y="330"/>
                    <a:pt x="5206" y="330"/>
                  </a:cubicBezTo>
                  <a:close/>
                  <a:moveTo>
                    <a:pt x="20028" y="656"/>
                  </a:moveTo>
                  <a:cubicBezTo>
                    <a:pt x="20345" y="656"/>
                    <a:pt x="20662" y="659"/>
                    <a:pt x="20980" y="664"/>
                  </a:cubicBezTo>
                  <a:cubicBezTo>
                    <a:pt x="23044" y="701"/>
                    <a:pt x="25108" y="840"/>
                    <a:pt x="27154" y="1111"/>
                  </a:cubicBezTo>
                  <a:cubicBezTo>
                    <a:pt x="29363" y="1404"/>
                    <a:pt x="32086" y="1619"/>
                    <a:pt x="33950" y="2947"/>
                  </a:cubicBezTo>
                  <a:cubicBezTo>
                    <a:pt x="33384" y="3026"/>
                    <a:pt x="32817" y="3090"/>
                    <a:pt x="32251" y="3151"/>
                  </a:cubicBezTo>
                  <a:cubicBezTo>
                    <a:pt x="32331" y="2969"/>
                    <a:pt x="32409" y="2787"/>
                    <a:pt x="32476" y="2599"/>
                  </a:cubicBezTo>
                  <a:cubicBezTo>
                    <a:pt x="32492" y="2556"/>
                    <a:pt x="32452" y="2520"/>
                    <a:pt x="32414" y="2520"/>
                  </a:cubicBezTo>
                  <a:cubicBezTo>
                    <a:pt x="32396" y="2520"/>
                    <a:pt x="32378" y="2528"/>
                    <a:pt x="32368" y="2548"/>
                  </a:cubicBezTo>
                  <a:cubicBezTo>
                    <a:pt x="32261" y="2751"/>
                    <a:pt x="32168" y="2958"/>
                    <a:pt x="32078" y="3168"/>
                  </a:cubicBezTo>
                  <a:cubicBezTo>
                    <a:pt x="31740" y="3203"/>
                    <a:pt x="31399" y="3238"/>
                    <a:pt x="31059" y="3270"/>
                  </a:cubicBezTo>
                  <a:cubicBezTo>
                    <a:pt x="31121" y="3105"/>
                    <a:pt x="31183" y="2939"/>
                    <a:pt x="31239" y="2771"/>
                  </a:cubicBezTo>
                  <a:cubicBezTo>
                    <a:pt x="31257" y="2718"/>
                    <a:pt x="31215" y="2682"/>
                    <a:pt x="31172" y="2682"/>
                  </a:cubicBezTo>
                  <a:cubicBezTo>
                    <a:pt x="31145" y="2682"/>
                    <a:pt x="31118" y="2696"/>
                    <a:pt x="31105" y="2728"/>
                  </a:cubicBezTo>
                  <a:cubicBezTo>
                    <a:pt x="31032" y="2912"/>
                    <a:pt x="30967" y="3098"/>
                    <a:pt x="30901" y="3285"/>
                  </a:cubicBezTo>
                  <a:cubicBezTo>
                    <a:pt x="30602" y="3312"/>
                    <a:pt x="30300" y="3344"/>
                    <a:pt x="30001" y="3367"/>
                  </a:cubicBezTo>
                  <a:cubicBezTo>
                    <a:pt x="30047" y="3111"/>
                    <a:pt x="30125" y="2862"/>
                    <a:pt x="30235" y="2628"/>
                  </a:cubicBezTo>
                  <a:cubicBezTo>
                    <a:pt x="30252" y="2591"/>
                    <a:pt x="30218" y="2562"/>
                    <a:pt x="30185" y="2562"/>
                  </a:cubicBezTo>
                  <a:cubicBezTo>
                    <a:pt x="30168" y="2562"/>
                    <a:pt x="30153" y="2569"/>
                    <a:pt x="30143" y="2585"/>
                  </a:cubicBezTo>
                  <a:cubicBezTo>
                    <a:pt x="29996" y="2827"/>
                    <a:pt x="29913" y="3097"/>
                    <a:pt x="29873" y="3375"/>
                  </a:cubicBezTo>
                  <a:cubicBezTo>
                    <a:pt x="29598" y="3398"/>
                    <a:pt x="29322" y="3418"/>
                    <a:pt x="29046" y="3438"/>
                  </a:cubicBezTo>
                  <a:cubicBezTo>
                    <a:pt x="29145" y="3167"/>
                    <a:pt x="29237" y="2894"/>
                    <a:pt x="29323" y="2618"/>
                  </a:cubicBezTo>
                  <a:cubicBezTo>
                    <a:pt x="29337" y="2575"/>
                    <a:pt x="29304" y="2547"/>
                    <a:pt x="29269" y="2547"/>
                  </a:cubicBezTo>
                  <a:cubicBezTo>
                    <a:pt x="29248" y="2547"/>
                    <a:pt x="29226" y="2558"/>
                    <a:pt x="29215" y="2585"/>
                  </a:cubicBezTo>
                  <a:cubicBezTo>
                    <a:pt x="29102" y="2870"/>
                    <a:pt x="28995" y="3157"/>
                    <a:pt x="28896" y="3447"/>
                  </a:cubicBezTo>
                  <a:cubicBezTo>
                    <a:pt x="28573" y="3468"/>
                    <a:pt x="28249" y="3490"/>
                    <a:pt x="27927" y="3506"/>
                  </a:cubicBezTo>
                  <a:cubicBezTo>
                    <a:pt x="27954" y="3218"/>
                    <a:pt x="27978" y="2931"/>
                    <a:pt x="27991" y="2641"/>
                  </a:cubicBezTo>
                  <a:cubicBezTo>
                    <a:pt x="27993" y="2603"/>
                    <a:pt x="27965" y="2584"/>
                    <a:pt x="27937" y="2584"/>
                  </a:cubicBezTo>
                  <a:cubicBezTo>
                    <a:pt x="27911" y="2584"/>
                    <a:pt x="27885" y="2601"/>
                    <a:pt x="27881" y="2634"/>
                  </a:cubicBezTo>
                  <a:cubicBezTo>
                    <a:pt x="27848" y="2928"/>
                    <a:pt x="27825" y="3219"/>
                    <a:pt x="27808" y="3513"/>
                  </a:cubicBezTo>
                  <a:cubicBezTo>
                    <a:pt x="27484" y="3530"/>
                    <a:pt x="27161" y="3549"/>
                    <a:pt x="26837" y="3564"/>
                  </a:cubicBezTo>
                  <a:cubicBezTo>
                    <a:pt x="26856" y="3026"/>
                    <a:pt x="26993" y="2513"/>
                    <a:pt x="27223" y="2029"/>
                  </a:cubicBezTo>
                  <a:cubicBezTo>
                    <a:pt x="27240" y="1993"/>
                    <a:pt x="27210" y="1959"/>
                    <a:pt x="27182" y="1959"/>
                  </a:cubicBezTo>
                  <a:cubicBezTo>
                    <a:pt x="27169" y="1959"/>
                    <a:pt x="27157" y="1965"/>
                    <a:pt x="27148" y="1981"/>
                  </a:cubicBezTo>
                  <a:cubicBezTo>
                    <a:pt x="26879" y="2470"/>
                    <a:pt x="26756" y="3010"/>
                    <a:pt x="26749" y="3567"/>
                  </a:cubicBezTo>
                  <a:cubicBezTo>
                    <a:pt x="26418" y="3581"/>
                    <a:pt x="26085" y="3599"/>
                    <a:pt x="25753" y="3607"/>
                  </a:cubicBezTo>
                  <a:cubicBezTo>
                    <a:pt x="25758" y="3600"/>
                    <a:pt x="25765" y="3595"/>
                    <a:pt x="25766" y="3587"/>
                  </a:cubicBezTo>
                  <a:cubicBezTo>
                    <a:pt x="25862" y="3071"/>
                    <a:pt x="26007" y="2567"/>
                    <a:pt x="26201" y="2080"/>
                  </a:cubicBezTo>
                  <a:cubicBezTo>
                    <a:pt x="26218" y="2037"/>
                    <a:pt x="26184" y="2008"/>
                    <a:pt x="26148" y="2008"/>
                  </a:cubicBezTo>
                  <a:cubicBezTo>
                    <a:pt x="26126" y="2008"/>
                    <a:pt x="26103" y="2019"/>
                    <a:pt x="26091" y="2045"/>
                  </a:cubicBezTo>
                  <a:cubicBezTo>
                    <a:pt x="25871" y="2532"/>
                    <a:pt x="25723" y="3050"/>
                    <a:pt x="25651" y="3581"/>
                  </a:cubicBezTo>
                  <a:cubicBezTo>
                    <a:pt x="25650" y="3591"/>
                    <a:pt x="25653" y="3600"/>
                    <a:pt x="25659" y="3608"/>
                  </a:cubicBezTo>
                  <a:cubicBezTo>
                    <a:pt x="25344" y="3618"/>
                    <a:pt x="25028" y="3626"/>
                    <a:pt x="24713" y="3630"/>
                  </a:cubicBezTo>
                  <a:cubicBezTo>
                    <a:pt x="24824" y="3237"/>
                    <a:pt x="24907" y="2835"/>
                    <a:pt x="24988" y="2435"/>
                  </a:cubicBezTo>
                  <a:cubicBezTo>
                    <a:pt x="24996" y="2397"/>
                    <a:pt x="24964" y="2369"/>
                    <a:pt x="24934" y="2369"/>
                  </a:cubicBezTo>
                  <a:cubicBezTo>
                    <a:pt x="24915" y="2369"/>
                    <a:pt x="24898" y="2380"/>
                    <a:pt x="24891" y="2405"/>
                  </a:cubicBezTo>
                  <a:cubicBezTo>
                    <a:pt x="24786" y="2810"/>
                    <a:pt x="24681" y="3218"/>
                    <a:pt x="24606" y="3632"/>
                  </a:cubicBezTo>
                  <a:cubicBezTo>
                    <a:pt x="24365" y="3635"/>
                    <a:pt x="24124" y="3640"/>
                    <a:pt x="23884" y="3642"/>
                  </a:cubicBezTo>
                  <a:lnTo>
                    <a:pt x="23884" y="3642"/>
                  </a:lnTo>
                  <a:cubicBezTo>
                    <a:pt x="23884" y="3642"/>
                    <a:pt x="23885" y="3642"/>
                    <a:pt x="23885" y="3640"/>
                  </a:cubicBezTo>
                  <a:cubicBezTo>
                    <a:pt x="23956" y="3355"/>
                    <a:pt x="24027" y="3071"/>
                    <a:pt x="24089" y="2786"/>
                  </a:cubicBezTo>
                  <a:cubicBezTo>
                    <a:pt x="24097" y="2746"/>
                    <a:pt x="24064" y="2718"/>
                    <a:pt x="24033" y="2718"/>
                  </a:cubicBezTo>
                  <a:cubicBezTo>
                    <a:pt x="24014" y="2718"/>
                    <a:pt x="23997" y="2729"/>
                    <a:pt x="23991" y="2754"/>
                  </a:cubicBezTo>
                  <a:cubicBezTo>
                    <a:pt x="23919" y="3038"/>
                    <a:pt x="23854" y="3323"/>
                    <a:pt x="23790" y="3610"/>
                  </a:cubicBezTo>
                  <a:cubicBezTo>
                    <a:pt x="23788" y="3621"/>
                    <a:pt x="23790" y="3632"/>
                    <a:pt x="23796" y="3642"/>
                  </a:cubicBezTo>
                  <a:cubicBezTo>
                    <a:pt x="23541" y="3643"/>
                    <a:pt x="23285" y="3646"/>
                    <a:pt x="23030" y="3646"/>
                  </a:cubicBezTo>
                  <a:cubicBezTo>
                    <a:pt x="23053" y="3411"/>
                    <a:pt x="23098" y="3176"/>
                    <a:pt x="23163" y="2948"/>
                  </a:cubicBezTo>
                  <a:cubicBezTo>
                    <a:pt x="23176" y="2907"/>
                    <a:pt x="23143" y="2880"/>
                    <a:pt x="23111" y="2880"/>
                  </a:cubicBezTo>
                  <a:cubicBezTo>
                    <a:pt x="23090" y="2880"/>
                    <a:pt x="23069" y="2891"/>
                    <a:pt x="23060" y="2916"/>
                  </a:cubicBezTo>
                  <a:cubicBezTo>
                    <a:pt x="22972" y="3152"/>
                    <a:pt x="22926" y="3396"/>
                    <a:pt x="22904" y="3645"/>
                  </a:cubicBezTo>
                  <a:cubicBezTo>
                    <a:pt x="22539" y="3645"/>
                    <a:pt x="22175" y="3643"/>
                    <a:pt x="21810" y="3637"/>
                  </a:cubicBezTo>
                  <a:cubicBezTo>
                    <a:pt x="21847" y="3511"/>
                    <a:pt x="21885" y="3385"/>
                    <a:pt x="21914" y="3258"/>
                  </a:cubicBezTo>
                  <a:cubicBezTo>
                    <a:pt x="21917" y="3245"/>
                    <a:pt x="21914" y="3234"/>
                    <a:pt x="21908" y="3224"/>
                  </a:cubicBezTo>
                  <a:cubicBezTo>
                    <a:pt x="22041" y="2711"/>
                    <a:pt x="22156" y="2193"/>
                    <a:pt x="22272" y="1675"/>
                  </a:cubicBezTo>
                  <a:cubicBezTo>
                    <a:pt x="22281" y="1635"/>
                    <a:pt x="22248" y="1608"/>
                    <a:pt x="22216" y="1608"/>
                  </a:cubicBezTo>
                  <a:cubicBezTo>
                    <a:pt x="22197" y="1608"/>
                    <a:pt x="22179" y="1618"/>
                    <a:pt x="22172" y="1643"/>
                  </a:cubicBezTo>
                  <a:cubicBezTo>
                    <a:pt x="22021" y="2220"/>
                    <a:pt x="21866" y="2795"/>
                    <a:pt x="21742" y="3379"/>
                  </a:cubicBezTo>
                  <a:cubicBezTo>
                    <a:pt x="21735" y="3406"/>
                    <a:pt x="21750" y="3434"/>
                    <a:pt x="21775" y="3447"/>
                  </a:cubicBezTo>
                  <a:cubicBezTo>
                    <a:pt x="21756" y="3509"/>
                    <a:pt x="21737" y="3573"/>
                    <a:pt x="21721" y="3635"/>
                  </a:cubicBezTo>
                  <a:cubicBezTo>
                    <a:pt x="21458" y="3632"/>
                    <a:pt x="21195" y="3629"/>
                    <a:pt x="20934" y="3622"/>
                  </a:cubicBezTo>
                  <a:cubicBezTo>
                    <a:pt x="20974" y="3296"/>
                    <a:pt x="21056" y="2974"/>
                    <a:pt x="21179" y="2668"/>
                  </a:cubicBezTo>
                  <a:cubicBezTo>
                    <a:pt x="21190" y="2640"/>
                    <a:pt x="21167" y="2622"/>
                    <a:pt x="21144" y="2622"/>
                  </a:cubicBezTo>
                  <a:cubicBezTo>
                    <a:pt x="21130" y="2622"/>
                    <a:pt x="21115" y="2629"/>
                    <a:pt x="21107" y="2645"/>
                  </a:cubicBezTo>
                  <a:cubicBezTo>
                    <a:pt x="20969" y="2955"/>
                    <a:pt x="20881" y="3285"/>
                    <a:pt x="20848" y="3621"/>
                  </a:cubicBezTo>
                  <a:cubicBezTo>
                    <a:pt x="20556" y="3613"/>
                    <a:pt x="20263" y="3608"/>
                    <a:pt x="19969" y="3599"/>
                  </a:cubicBezTo>
                  <a:cubicBezTo>
                    <a:pt x="20041" y="3299"/>
                    <a:pt x="20111" y="3002"/>
                    <a:pt x="20178" y="2703"/>
                  </a:cubicBezTo>
                  <a:cubicBezTo>
                    <a:pt x="20185" y="2674"/>
                    <a:pt x="20161" y="2653"/>
                    <a:pt x="20139" y="2653"/>
                  </a:cubicBezTo>
                  <a:cubicBezTo>
                    <a:pt x="20125" y="2653"/>
                    <a:pt x="20111" y="2661"/>
                    <a:pt x="20107" y="2681"/>
                  </a:cubicBezTo>
                  <a:cubicBezTo>
                    <a:pt x="20027" y="2985"/>
                    <a:pt x="19950" y="3289"/>
                    <a:pt x="19875" y="3595"/>
                  </a:cubicBezTo>
                  <a:cubicBezTo>
                    <a:pt x="19624" y="3586"/>
                    <a:pt x="19372" y="3581"/>
                    <a:pt x="19118" y="3570"/>
                  </a:cubicBezTo>
                  <a:cubicBezTo>
                    <a:pt x="19222" y="3291"/>
                    <a:pt x="19295" y="3001"/>
                    <a:pt x="19335" y="2704"/>
                  </a:cubicBezTo>
                  <a:cubicBezTo>
                    <a:pt x="19339" y="2676"/>
                    <a:pt x="19318" y="2661"/>
                    <a:pt x="19295" y="2661"/>
                  </a:cubicBezTo>
                  <a:cubicBezTo>
                    <a:pt x="19274" y="2661"/>
                    <a:pt x="19251" y="2674"/>
                    <a:pt x="19247" y="2700"/>
                  </a:cubicBezTo>
                  <a:cubicBezTo>
                    <a:pt x="19200" y="2995"/>
                    <a:pt x="19126" y="3285"/>
                    <a:pt x="19028" y="3565"/>
                  </a:cubicBezTo>
                  <a:cubicBezTo>
                    <a:pt x="18790" y="3556"/>
                    <a:pt x="18553" y="3548"/>
                    <a:pt x="18315" y="3536"/>
                  </a:cubicBezTo>
                  <a:cubicBezTo>
                    <a:pt x="18474" y="2856"/>
                    <a:pt x="18616" y="2166"/>
                    <a:pt x="18718" y="1477"/>
                  </a:cubicBezTo>
                  <a:cubicBezTo>
                    <a:pt x="18725" y="1435"/>
                    <a:pt x="18687" y="1410"/>
                    <a:pt x="18650" y="1410"/>
                  </a:cubicBezTo>
                  <a:cubicBezTo>
                    <a:pt x="18624" y="1410"/>
                    <a:pt x="18597" y="1423"/>
                    <a:pt x="18589" y="1453"/>
                  </a:cubicBezTo>
                  <a:cubicBezTo>
                    <a:pt x="18416" y="2134"/>
                    <a:pt x="18278" y="2834"/>
                    <a:pt x="18162" y="3528"/>
                  </a:cubicBezTo>
                  <a:cubicBezTo>
                    <a:pt x="17972" y="3519"/>
                    <a:pt x="17784" y="3513"/>
                    <a:pt x="17593" y="3501"/>
                  </a:cubicBezTo>
                  <a:cubicBezTo>
                    <a:pt x="17721" y="3156"/>
                    <a:pt x="17792" y="2794"/>
                    <a:pt x="17803" y="2427"/>
                  </a:cubicBezTo>
                  <a:cubicBezTo>
                    <a:pt x="17805" y="2396"/>
                    <a:pt x="17782" y="2379"/>
                    <a:pt x="17759" y="2379"/>
                  </a:cubicBezTo>
                  <a:cubicBezTo>
                    <a:pt x="17737" y="2379"/>
                    <a:pt x="17716" y="2393"/>
                    <a:pt x="17714" y="2422"/>
                  </a:cubicBezTo>
                  <a:cubicBezTo>
                    <a:pt x="17684" y="2779"/>
                    <a:pt x="17619" y="3135"/>
                    <a:pt x="17517" y="3479"/>
                  </a:cubicBezTo>
                  <a:cubicBezTo>
                    <a:pt x="17517" y="3485"/>
                    <a:pt x="17517" y="3492"/>
                    <a:pt x="17520" y="3497"/>
                  </a:cubicBezTo>
                  <a:cubicBezTo>
                    <a:pt x="17308" y="3484"/>
                    <a:pt x="17097" y="3476"/>
                    <a:pt x="16887" y="3462"/>
                  </a:cubicBezTo>
                  <a:cubicBezTo>
                    <a:pt x="16938" y="3141"/>
                    <a:pt x="16987" y="2821"/>
                    <a:pt x="17023" y="2499"/>
                  </a:cubicBezTo>
                  <a:cubicBezTo>
                    <a:pt x="17026" y="2468"/>
                    <a:pt x="17005" y="2453"/>
                    <a:pt x="16982" y="2453"/>
                  </a:cubicBezTo>
                  <a:cubicBezTo>
                    <a:pt x="16961" y="2453"/>
                    <a:pt x="16937" y="2467"/>
                    <a:pt x="16932" y="2494"/>
                  </a:cubicBezTo>
                  <a:cubicBezTo>
                    <a:pt x="16876" y="2813"/>
                    <a:pt x="16833" y="3133"/>
                    <a:pt x="16791" y="3455"/>
                  </a:cubicBezTo>
                  <a:cubicBezTo>
                    <a:pt x="16536" y="3438"/>
                    <a:pt x="16281" y="3425"/>
                    <a:pt x="16028" y="3407"/>
                  </a:cubicBezTo>
                  <a:cubicBezTo>
                    <a:pt x="16068" y="3232"/>
                    <a:pt x="16087" y="3052"/>
                    <a:pt x="16087" y="2873"/>
                  </a:cubicBezTo>
                  <a:cubicBezTo>
                    <a:pt x="16088" y="2850"/>
                    <a:pt x="16070" y="2838"/>
                    <a:pt x="16053" y="2838"/>
                  </a:cubicBezTo>
                  <a:cubicBezTo>
                    <a:pt x="16037" y="2838"/>
                    <a:pt x="16021" y="2849"/>
                    <a:pt x="16020" y="2870"/>
                  </a:cubicBezTo>
                  <a:cubicBezTo>
                    <a:pt x="16006" y="3047"/>
                    <a:pt x="15980" y="3226"/>
                    <a:pt x="15942" y="3399"/>
                  </a:cubicBezTo>
                  <a:cubicBezTo>
                    <a:pt x="15590" y="3372"/>
                    <a:pt x="15239" y="3345"/>
                    <a:pt x="14887" y="3315"/>
                  </a:cubicBezTo>
                  <a:cubicBezTo>
                    <a:pt x="14967" y="3044"/>
                    <a:pt x="15038" y="2771"/>
                    <a:pt x="15091" y="2492"/>
                  </a:cubicBezTo>
                  <a:cubicBezTo>
                    <a:pt x="15097" y="2458"/>
                    <a:pt x="15070" y="2434"/>
                    <a:pt x="15044" y="2434"/>
                  </a:cubicBezTo>
                  <a:cubicBezTo>
                    <a:pt x="15028" y="2434"/>
                    <a:pt x="15012" y="2443"/>
                    <a:pt x="15005" y="2465"/>
                  </a:cubicBezTo>
                  <a:cubicBezTo>
                    <a:pt x="14912" y="2741"/>
                    <a:pt x="14834" y="3022"/>
                    <a:pt x="14770" y="3305"/>
                  </a:cubicBezTo>
                  <a:cubicBezTo>
                    <a:pt x="14477" y="3278"/>
                    <a:pt x="14184" y="3254"/>
                    <a:pt x="13889" y="3226"/>
                  </a:cubicBezTo>
                  <a:cubicBezTo>
                    <a:pt x="13959" y="2958"/>
                    <a:pt x="14028" y="2689"/>
                    <a:pt x="14085" y="2418"/>
                  </a:cubicBezTo>
                  <a:cubicBezTo>
                    <a:pt x="14092" y="2384"/>
                    <a:pt x="14063" y="2360"/>
                    <a:pt x="14036" y="2360"/>
                  </a:cubicBezTo>
                  <a:cubicBezTo>
                    <a:pt x="14020" y="2360"/>
                    <a:pt x="14005" y="2369"/>
                    <a:pt x="13999" y="2390"/>
                  </a:cubicBezTo>
                  <a:cubicBezTo>
                    <a:pt x="13934" y="2666"/>
                    <a:pt x="13880" y="2942"/>
                    <a:pt x="13825" y="3219"/>
                  </a:cubicBezTo>
                  <a:cubicBezTo>
                    <a:pt x="13625" y="3199"/>
                    <a:pt x="13424" y="3181"/>
                    <a:pt x="13223" y="3160"/>
                  </a:cubicBezTo>
                  <a:cubicBezTo>
                    <a:pt x="13754" y="2572"/>
                    <a:pt x="13806" y="1629"/>
                    <a:pt x="13342" y="985"/>
                  </a:cubicBezTo>
                  <a:cubicBezTo>
                    <a:pt x="15564" y="785"/>
                    <a:pt x="17791" y="656"/>
                    <a:pt x="20028" y="656"/>
                  </a:cubicBezTo>
                  <a:close/>
                  <a:moveTo>
                    <a:pt x="5154" y="0"/>
                  </a:moveTo>
                  <a:cubicBezTo>
                    <a:pt x="3424" y="0"/>
                    <a:pt x="1807" y="870"/>
                    <a:pt x="345" y="1729"/>
                  </a:cubicBezTo>
                  <a:lnTo>
                    <a:pt x="337" y="1723"/>
                  </a:lnTo>
                  <a:cubicBezTo>
                    <a:pt x="307" y="1693"/>
                    <a:pt x="260" y="1674"/>
                    <a:pt x="216" y="1674"/>
                  </a:cubicBezTo>
                  <a:cubicBezTo>
                    <a:pt x="181" y="1674"/>
                    <a:pt x="148" y="1685"/>
                    <a:pt x="123" y="1713"/>
                  </a:cubicBezTo>
                  <a:lnTo>
                    <a:pt x="72" y="1769"/>
                  </a:lnTo>
                  <a:cubicBezTo>
                    <a:pt x="6" y="1845"/>
                    <a:pt x="1" y="1965"/>
                    <a:pt x="96" y="2024"/>
                  </a:cubicBezTo>
                  <a:cubicBezTo>
                    <a:pt x="128" y="2045"/>
                    <a:pt x="286" y="2083"/>
                    <a:pt x="305" y="2099"/>
                  </a:cubicBezTo>
                  <a:cubicBezTo>
                    <a:pt x="480" y="2075"/>
                    <a:pt x="653" y="2037"/>
                    <a:pt x="820" y="1981"/>
                  </a:cubicBezTo>
                  <a:cubicBezTo>
                    <a:pt x="1026" y="1943"/>
                    <a:pt x="1234" y="1925"/>
                    <a:pt x="1441" y="1925"/>
                  </a:cubicBezTo>
                  <a:cubicBezTo>
                    <a:pt x="1754" y="1925"/>
                    <a:pt x="2067" y="1967"/>
                    <a:pt x="2371" y="2053"/>
                  </a:cubicBezTo>
                  <a:cubicBezTo>
                    <a:pt x="3324" y="2320"/>
                    <a:pt x="3923" y="3085"/>
                    <a:pt x="4804" y="3466"/>
                  </a:cubicBezTo>
                  <a:cubicBezTo>
                    <a:pt x="4859" y="3489"/>
                    <a:pt x="4914" y="3509"/>
                    <a:pt x="4970" y="3530"/>
                  </a:cubicBezTo>
                  <a:cubicBezTo>
                    <a:pt x="4976" y="3547"/>
                    <a:pt x="4992" y="3557"/>
                    <a:pt x="5009" y="3557"/>
                  </a:cubicBezTo>
                  <a:cubicBezTo>
                    <a:pt x="5017" y="3557"/>
                    <a:pt x="5025" y="3555"/>
                    <a:pt x="5032" y="3551"/>
                  </a:cubicBezTo>
                  <a:cubicBezTo>
                    <a:pt x="5309" y="3641"/>
                    <a:pt x="5604" y="3688"/>
                    <a:pt x="5895" y="3688"/>
                  </a:cubicBezTo>
                  <a:cubicBezTo>
                    <a:pt x="6642" y="3688"/>
                    <a:pt x="7370" y="3382"/>
                    <a:pt x="7718" y="2712"/>
                  </a:cubicBezTo>
                  <a:cubicBezTo>
                    <a:pt x="12372" y="3718"/>
                    <a:pt x="17202" y="4172"/>
                    <a:pt x="22030" y="4172"/>
                  </a:cubicBezTo>
                  <a:cubicBezTo>
                    <a:pt x="25346" y="4172"/>
                    <a:pt x="28661" y="3958"/>
                    <a:pt x="31917" y="3560"/>
                  </a:cubicBezTo>
                  <a:lnTo>
                    <a:pt x="31917" y="3560"/>
                  </a:lnTo>
                  <a:cubicBezTo>
                    <a:pt x="31903" y="3605"/>
                    <a:pt x="31947" y="3643"/>
                    <a:pt x="31987" y="3643"/>
                  </a:cubicBezTo>
                  <a:cubicBezTo>
                    <a:pt x="32007" y="3643"/>
                    <a:pt x="32026" y="3634"/>
                    <a:pt x="32036" y="3611"/>
                  </a:cubicBezTo>
                  <a:cubicBezTo>
                    <a:pt x="32047" y="3587"/>
                    <a:pt x="32057" y="3565"/>
                    <a:pt x="32068" y="3541"/>
                  </a:cubicBezTo>
                  <a:cubicBezTo>
                    <a:pt x="32749" y="3457"/>
                    <a:pt x="33427" y="3367"/>
                    <a:pt x="34100" y="3267"/>
                  </a:cubicBezTo>
                  <a:cubicBezTo>
                    <a:pt x="34267" y="3243"/>
                    <a:pt x="34259" y="3041"/>
                    <a:pt x="34148" y="2966"/>
                  </a:cubicBezTo>
                  <a:cubicBezTo>
                    <a:pt x="34213" y="2916"/>
                    <a:pt x="34244" y="2821"/>
                    <a:pt x="34173" y="2757"/>
                  </a:cubicBezTo>
                  <a:cubicBezTo>
                    <a:pt x="32776" y="1458"/>
                    <a:pt x="30453" y="1283"/>
                    <a:pt x="28645" y="988"/>
                  </a:cubicBezTo>
                  <a:cubicBezTo>
                    <a:pt x="26362" y="615"/>
                    <a:pt x="24056" y="411"/>
                    <a:pt x="21745" y="342"/>
                  </a:cubicBezTo>
                  <a:cubicBezTo>
                    <a:pt x="21094" y="323"/>
                    <a:pt x="20442" y="313"/>
                    <a:pt x="19790" y="313"/>
                  </a:cubicBezTo>
                  <a:cubicBezTo>
                    <a:pt x="15788" y="313"/>
                    <a:pt x="11769" y="673"/>
                    <a:pt x="7826" y="1311"/>
                  </a:cubicBezTo>
                  <a:cubicBezTo>
                    <a:pt x="7822" y="1313"/>
                    <a:pt x="7818" y="1315"/>
                    <a:pt x="7814" y="1316"/>
                  </a:cubicBezTo>
                  <a:cubicBezTo>
                    <a:pt x="7482" y="521"/>
                    <a:pt x="6465" y="95"/>
                    <a:pt x="5590" y="19"/>
                  </a:cubicBezTo>
                  <a:cubicBezTo>
                    <a:pt x="5444" y="6"/>
                    <a:pt x="5299" y="0"/>
                    <a:pt x="5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8" name="Google Shape;1348;p12"/>
          <p:cNvGrpSpPr/>
          <p:nvPr/>
        </p:nvGrpSpPr>
        <p:grpSpPr>
          <a:xfrm>
            <a:off x="7422900" y="3440750"/>
            <a:ext cx="955225" cy="881750"/>
            <a:chOff x="7432350" y="3624325"/>
            <a:chExt cx="955225" cy="881750"/>
          </a:xfrm>
        </p:grpSpPr>
        <p:sp>
          <p:nvSpPr>
            <p:cNvPr id="1349" name="Google Shape;1349;p12"/>
            <p:cNvSpPr/>
            <p:nvPr/>
          </p:nvSpPr>
          <p:spPr>
            <a:xfrm>
              <a:off x="7432350" y="3927425"/>
              <a:ext cx="146975" cy="578650"/>
            </a:xfrm>
            <a:custGeom>
              <a:rect b="b" l="l" r="r" t="t"/>
              <a:pathLst>
                <a:path extrusionOk="0" h="23146" w="5879">
                  <a:moveTo>
                    <a:pt x="0" y="0"/>
                  </a:moveTo>
                  <a:cubicBezTo>
                    <a:pt x="722" y="7928"/>
                    <a:pt x="5879" y="15186"/>
                    <a:pt x="5879" y="2314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2"/>
            <p:cNvSpPr/>
            <p:nvPr/>
          </p:nvSpPr>
          <p:spPr>
            <a:xfrm>
              <a:off x="7515025" y="3771300"/>
              <a:ext cx="339825" cy="440850"/>
            </a:xfrm>
            <a:custGeom>
              <a:rect b="b" l="l" r="r" t="t"/>
              <a:pathLst>
                <a:path extrusionOk="0" h="17634" w="13593">
                  <a:moveTo>
                    <a:pt x="0" y="0"/>
                  </a:moveTo>
                  <a:cubicBezTo>
                    <a:pt x="4752" y="5701"/>
                    <a:pt x="9139" y="11697"/>
                    <a:pt x="13593" y="17634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2"/>
            <p:cNvSpPr/>
            <p:nvPr/>
          </p:nvSpPr>
          <p:spPr>
            <a:xfrm>
              <a:off x="7652800" y="3624325"/>
              <a:ext cx="734775" cy="220450"/>
            </a:xfrm>
            <a:custGeom>
              <a:rect b="b" l="l" r="r" t="t"/>
              <a:pathLst>
                <a:path extrusionOk="0" h="8818" w="29391">
                  <a:moveTo>
                    <a:pt x="0" y="0"/>
                  </a:moveTo>
                  <a:cubicBezTo>
                    <a:pt x="10109" y="1556"/>
                    <a:pt x="19469" y="6332"/>
                    <a:pt x="29391" y="8818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100"/>
              <a:t>Who </a:t>
            </a:r>
            <a:r>
              <a:rPr lang="en" sz="2100">
                <a:highlight>
                  <a:schemeClr val="dk2"/>
                </a:highlight>
              </a:rPr>
              <a:t>Benefits </a:t>
            </a:r>
            <a:r>
              <a:rPr lang="en" sz="2100"/>
              <a:t>from Performance Testing?</a:t>
            </a:r>
            <a:endParaRPr sz="1200">
              <a:highlight>
                <a:schemeClr val="dk2"/>
              </a:highlight>
            </a:endParaRPr>
          </a:p>
        </p:txBody>
      </p:sp>
      <p:graphicFrame>
        <p:nvGraphicFramePr>
          <p:cNvPr id="583" name="Google Shape;583;p19"/>
          <p:cNvGraphicFramePr/>
          <p:nvPr/>
        </p:nvGraphicFramePr>
        <p:xfrm>
          <a:off x="796200" y="122220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{34130326-C682-4D9A-B6A2-7CE5849FB3E5}</a:tableStyleId>
              </a:tblPr>
              <a:tblGrid>
                <a:gridCol w="3304800"/>
              </a:tblGrid>
              <a:tr h="619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dk2"/>
                          </a:highlight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Technical Teams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dk2"/>
                        </a:highlight>
                        <a:latin typeface="Dela Gothic One"/>
                        <a:ea typeface="Dela Gothic One"/>
                        <a:cs typeface="Dela Gothic One"/>
                        <a:sym typeface="Dela Gothic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81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Developers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: Find performance issues early in the SDLC.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93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QA Teams: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Validate application speed, stability, and scalability.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93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DevOps: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Automate testing in CI/CD pipelines to prevent regressions.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84" name="Google Shape;584;p19"/>
          <p:cNvGraphicFramePr/>
          <p:nvPr/>
        </p:nvGraphicFramePr>
        <p:xfrm>
          <a:off x="4783163" y="123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{34130326-C682-4D9A-B6A2-7CE5849FB3E5}</a:tableStyleId>
              </a:tblPr>
              <a:tblGrid>
                <a:gridCol w="3304800"/>
              </a:tblGrid>
              <a:tr h="585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dk2"/>
                          </a:highlight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Business &amp; Management</a:t>
                      </a:r>
                      <a:endParaRPr>
                        <a:solidFill>
                          <a:schemeClr val="dk1"/>
                        </a:solidFill>
                        <a:highlight>
                          <a:schemeClr val="dk2"/>
                        </a:highlight>
                        <a:latin typeface="Dela Gothic One"/>
                        <a:ea typeface="Dela Gothic One"/>
                        <a:cs typeface="Dela Gothic One"/>
                        <a:sym typeface="Dela Gothic On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4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Project Managers: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Assess risks related to system changes and impact.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4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CTOs &amp; Owners: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Plan long-term growth and protect revenue streams.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4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Finance/Healthcare: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Ensure compliance with industry regulations.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585" name="Google Shape;585;p19"/>
          <p:cNvGrpSpPr/>
          <p:nvPr/>
        </p:nvGrpSpPr>
        <p:grpSpPr>
          <a:xfrm rot="1540512">
            <a:off x="7783591" y="585406"/>
            <a:ext cx="588558" cy="847801"/>
            <a:chOff x="138053" y="131871"/>
            <a:chExt cx="640714" cy="922930"/>
          </a:xfrm>
        </p:grpSpPr>
        <p:grpSp>
          <p:nvGrpSpPr>
            <p:cNvPr id="586" name="Google Shape;586;p19"/>
            <p:cNvGrpSpPr/>
            <p:nvPr/>
          </p:nvGrpSpPr>
          <p:grpSpPr>
            <a:xfrm rot="-1029449">
              <a:off x="214817" y="176420"/>
              <a:ext cx="389401" cy="579177"/>
              <a:chOff x="214950" y="878975"/>
              <a:chExt cx="389400" cy="579175"/>
            </a:xfrm>
          </p:grpSpPr>
          <p:sp>
            <p:nvSpPr>
              <p:cNvPr id="587" name="Google Shape;587;p19"/>
              <p:cNvSpPr/>
              <p:nvPr/>
            </p:nvSpPr>
            <p:spPr>
              <a:xfrm>
                <a:off x="253500" y="878975"/>
                <a:ext cx="312300" cy="16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19"/>
              <p:cNvSpPr/>
              <p:nvPr/>
            </p:nvSpPr>
            <p:spPr>
              <a:xfrm>
                <a:off x="214950" y="1215750"/>
                <a:ext cx="389400" cy="242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19"/>
              <p:cNvSpPr/>
              <p:nvPr/>
            </p:nvSpPr>
            <p:spPr>
              <a:xfrm rot="10800000">
                <a:off x="276475" y="961650"/>
                <a:ext cx="266350" cy="387900"/>
              </a:xfrm>
              <a:prstGeom prst="flowChartManualOperation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0" name="Google Shape;590;p19"/>
            <p:cNvGrpSpPr/>
            <p:nvPr/>
          </p:nvGrpSpPr>
          <p:grpSpPr>
            <a:xfrm rot="-875067">
              <a:off x="322453" y="197798"/>
              <a:ext cx="358190" cy="825201"/>
              <a:chOff x="6934150" y="1702750"/>
              <a:chExt cx="213125" cy="491000"/>
            </a:xfrm>
          </p:grpSpPr>
          <p:sp>
            <p:nvSpPr>
              <p:cNvPr id="591" name="Google Shape;591;p19"/>
              <p:cNvSpPr/>
              <p:nvPr/>
            </p:nvSpPr>
            <p:spPr>
              <a:xfrm>
                <a:off x="6934150" y="1702750"/>
                <a:ext cx="213125" cy="491000"/>
              </a:xfrm>
              <a:custGeom>
                <a:rect b="b" l="l" r="r" t="t"/>
                <a:pathLst>
                  <a:path extrusionOk="0" h="19640" w="8525">
                    <a:moveTo>
                      <a:pt x="3168" y="286"/>
                    </a:moveTo>
                    <a:cubicBezTo>
                      <a:pt x="3469" y="286"/>
                      <a:pt x="3773" y="305"/>
                      <a:pt x="4066" y="320"/>
                    </a:cubicBezTo>
                    <a:cubicBezTo>
                      <a:pt x="4973" y="367"/>
                      <a:pt x="5812" y="480"/>
                      <a:pt x="6578" y="1012"/>
                    </a:cubicBezTo>
                    <a:cubicBezTo>
                      <a:pt x="6553" y="1892"/>
                      <a:pt x="5563" y="2244"/>
                      <a:pt x="4455" y="2244"/>
                    </a:cubicBezTo>
                    <a:cubicBezTo>
                      <a:pt x="2953" y="2244"/>
                      <a:pt x="1236" y="1596"/>
                      <a:pt x="1422" y="741"/>
                    </a:cubicBezTo>
                    <a:lnTo>
                      <a:pt x="1422" y="740"/>
                    </a:lnTo>
                    <a:cubicBezTo>
                      <a:pt x="1725" y="478"/>
                      <a:pt x="2471" y="328"/>
                      <a:pt x="2630" y="312"/>
                    </a:cubicBezTo>
                    <a:cubicBezTo>
                      <a:pt x="2806" y="293"/>
                      <a:pt x="2986" y="286"/>
                      <a:pt x="3168" y="286"/>
                    </a:cubicBezTo>
                    <a:close/>
                    <a:moveTo>
                      <a:pt x="1239" y="1355"/>
                    </a:moveTo>
                    <a:lnTo>
                      <a:pt x="1239" y="1355"/>
                    </a:lnTo>
                    <a:cubicBezTo>
                      <a:pt x="1585" y="2005"/>
                      <a:pt x="3086" y="2341"/>
                      <a:pt x="3595" y="2392"/>
                    </a:cubicBezTo>
                    <a:cubicBezTo>
                      <a:pt x="3777" y="2411"/>
                      <a:pt x="4022" y="2425"/>
                      <a:pt x="4297" y="2425"/>
                    </a:cubicBezTo>
                    <a:cubicBezTo>
                      <a:pt x="5122" y="2425"/>
                      <a:pt x="6209" y="2295"/>
                      <a:pt x="6640" y="1755"/>
                    </a:cubicBezTo>
                    <a:lnTo>
                      <a:pt x="6640" y="1755"/>
                    </a:lnTo>
                    <a:cubicBezTo>
                      <a:pt x="6581" y="2333"/>
                      <a:pt x="6298" y="2663"/>
                      <a:pt x="5781" y="2733"/>
                    </a:cubicBezTo>
                    <a:lnTo>
                      <a:pt x="5781" y="2732"/>
                    </a:lnTo>
                    <a:cubicBezTo>
                      <a:pt x="5560" y="2804"/>
                      <a:pt x="5333" y="2853"/>
                      <a:pt x="5104" y="2882"/>
                    </a:cubicBezTo>
                    <a:cubicBezTo>
                      <a:pt x="4827" y="2922"/>
                      <a:pt x="4548" y="2942"/>
                      <a:pt x="4269" y="2942"/>
                    </a:cubicBezTo>
                    <a:cubicBezTo>
                      <a:pt x="4127" y="2942"/>
                      <a:pt x="3985" y="2936"/>
                      <a:pt x="3843" y="2926"/>
                    </a:cubicBezTo>
                    <a:cubicBezTo>
                      <a:pt x="2998" y="2869"/>
                      <a:pt x="1172" y="2577"/>
                      <a:pt x="1239" y="1355"/>
                    </a:cubicBezTo>
                    <a:close/>
                    <a:moveTo>
                      <a:pt x="6129" y="8701"/>
                    </a:moveTo>
                    <a:cubicBezTo>
                      <a:pt x="6148" y="8801"/>
                      <a:pt x="6164" y="8903"/>
                      <a:pt x="6183" y="9005"/>
                    </a:cubicBezTo>
                    <a:lnTo>
                      <a:pt x="6183" y="9007"/>
                    </a:lnTo>
                    <a:cubicBezTo>
                      <a:pt x="5958" y="9177"/>
                      <a:pt x="5713" y="9322"/>
                      <a:pt x="5455" y="9437"/>
                    </a:cubicBezTo>
                    <a:cubicBezTo>
                      <a:pt x="5686" y="9196"/>
                      <a:pt x="5912" y="8951"/>
                      <a:pt x="6129" y="8701"/>
                    </a:cubicBezTo>
                    <a:close/>
                    <a:moveTo>
                      <a:pt x="2737" y="2953"/>
                    </a:moveTo>
                    <a:cubicBezTo>
                      <a:pt x="3305" y="3099"/>
                      <a:pt x="3897" y="3155"/>
                      <a:pt x="4308" y="3155"/>
                    </a:cubicBezTo>
                    <a:cubicBezTo>
                      <a:pt x="4341" y="3155"/>
                      <a:pt x="4373" y="3155"/>
                      <a:pt x="4404" y="3154"/>
                    </a:cubicBezTo>
                    <a:cubicBezTo>
                      <a:pt x="4713" y="3149"/>
                      <a:pt x="5021" y="3125"/>
                      <a:pt x="5327" y="3084"/>
                    </a:cubicBezTo>
                    <a:cubicBezTo>
                      <a:pt x="5539" y="4912"/>
                      <a:pt x="5780" y="6758"/>
                      <a:pt x="6108" y="8571"/>
                    </a:cubicBezTo>
                    <a:cubicBezTo>
                      <a:pt x="5808" y="8877"/>
                      <a:pt x="5526" y="9198"/>
                      <a:pt x="5249" y="9523"/>
                    </a:cubicBezTo>
                    <a:cubicBezTo>
                      <a:pt x="4996" y="9620"/>
                      <a:pt x="4731" y="9690"/>
                      <a:pt x="4463" y="9729"/>
                    </a:cubicBezTo>
                    <a:cubicBezTo>
                      <a:pt x="4651" y="9531"/>
                      <a:pt x="4846" y="9340"/>
                      <a:pt x="5048" y="9153"/>
                    </a:cubicBezTo>
                    <a:cubicBezTo>
                      <a:pt x="5077" y="9127"/>
                      <a:pt x="5053" y="9083"/>
                      <a:pt x="5021" y="9083"/>
                    </a:cubicBezTo>
                    <a:cubicBezTo>
                      <a:pt x="5013" y="9083"/>
                      <a:pt x="5004" y="9086"/>
                      <a:pt x="4996" y="9093"/>
                    </a:cubicBezTo>
                    <a:cubicBezTo>
                      <a:pt x="4758" y="9292"/>
                      <a:pt x="4537" y="9510"/>
                      <a:pt x="4331" y="9743"/>
                    </a:cubicBezTo>
                    <a:cubicBezTo>
                      <a:pt x="4226" y="9754"/>
                      <a:pt x="4121" y="9759"/>
                      <a:pt x="4016" y="9759"/>
                    </a:cubicBezTo>
                    <a:cubicBezTo>
                      <a:pt x="3404" y="9759"/>
                      <a:pt x="2811" y="9570"/>
                      <a:pt x="2347" y="9128"/>
                    </a:cubicBezTo>
                    <a:cubicBezTo>
                      <a:pt x="2348" y="9126"/>
                      <a:pt x="2350" y="9126"/>
                      <a:pt x="2351" y="9125"/>
                    </a:cubicBezTo>
                    <a:cubicBezTo>
                      <a:pt x="2547" y="8830"/>
                      <a:pt x="2798" y="8583"/>
                      <a:pt x="3085" y="8374"/>
                    </a:cubicBezTo>
                    <a:cubicBezTo>
                      <a:pt x="3113" y="8352"/>
                      <a:pt x="3090" y="8315"/>
                      <a:pt x="3060" y="8315"/>
                    </a:cubicBezTo>
                    <a:cubicBezTo>
                      <a:pt x="3054" y="8315"/>
                      <a:pt x="3047" y="8317"/>
                      <a:pt x="3040" y="8321"/>
                    </a:cubicBezTo>
                    <a:cubicBezTo>
                      <a:pt x="2736" y="8516"/>
                      <a:pt x="2492" y="8775"/>
                      <a:pt x="2296" y="9078"/>
                    </a:cubicBezTo>
                    <a:cubicBezTo>
                      <a:pt x="2195" y="8978"/>
                      <a:pt x="2104" y="8870"/>
                      <a:pt x="2025" y="8753"/>
                    </a:cubicBezTo>
                    <a:cubicBezTo>
                      <a:pt x="2023" y="8752"/>
                      <a:pt x="2020" y="8752"/>
                      <a:pt x="2018" y="8750"/>
                    </a:cubicBezTo>
                    <a:cubicBezTo>
                      <a:pt x="2039" y="8610"/>
                      <a:pt x="2055" y="8469"/>
                      <a:pt x="2074" y="8329"/>
                    </a:cubicBezTo>
                    <a:cubicBezTo>
                      <a:pt x="2377" y="8014"/>
                      <a:pt x="2683" y="7701"/>
                      <a:pt x="2970" y="7373"/>
                    </a:cubicBezTo>
                    <a:cubicBezTo>
                      <a:pt x="2988" y="7351"/>
                      <a:pt x="2965" y="7320"/>
                      <a:pt x="2941" y="7320"/>
                    </a:cubicBezTo>
                    <a:cubicBezTo>
                      <a:pt x="2935" y="7320"/>
                      <a:pt x="2928" y="7323"/>
                      <a:pt x="2922" y="7328"/>
                    </a:cubicBezTo>
                    <a:cubicBezTo>
                      <a:pt x="2635" y="7606"/>
                      <a:pt x="2366" y="7897"/>
                      <a:pt x="2093" y="8189"/>
                    </a:cubicBezTo>
                    <a:cubicBezTo>
                      <a:pt x="2131" y="7916"/>
                      <a:pt x="2170" y="7644"/>
                      <a:pt x="2205" y="7370"/>
                    </a:cubicBezTo>
                    <a:cubicBezTo>
                      <a:pt x="2441" y="7143"/>
                      <a:pt x="2677" y="6914"/>
                      <a:pt x="2901" y="6673"/>
                    </a:cubicBezTo>
                    <a:cubicBezTo>
                      <a:pt x="2926" y="6646"/>
                      <a:pt x="2905" y="6604"/>
                      <a:pt x="2876" y="6604"/>
                    </a:cubicBezTo>
                    <a:cubicBezTo>
                      <a:pt x="2868" y="6604"/>
                      <a:pt x="2860" y="6607"/>
                      <a:pt x="2852" y="6614"/>
                    </a:cubicBezTo>
                    <a:cubicBezTo>
                      <a:pt x="2635" y="6815"/>
                      <a:pt x="2428" y="7025"/>
                      <a:pt x="2221" y="7239"/>
                    </a:cubicBezTo>
                    <a:cubicBezTo>
                      <a:pt x="2251" y="7006"/>
                      <a:pt x="2281" y="6774"/>
                      <a:pt x="2308" y="6541"/>
                    </a:cubicBezTo>
                    <a:cubicBezTo>
                      <a:pt x="2527" y="6292"/>
                      <a:pt x="2745" y="6045"/>
                      <a:pt x="2952" y="5787"/>
                    </a:cubicBezTo>
                    <a:cubicBezTo>
                      <a:pt x="2973" y="5762"/>
                      <a:pt x="2949" y="5735"/>
                      <a:pt x="2923" y="5735"/>
                    </a:cubicBezTo>
                    <a:cubicBezTo>
                      <a:pt x="2914" y="5735"/>
                      <a:pt x="2904" y="5739"/>
                      <a:pt x="2896" y="5747"/>
                    </a:cubicBezTo>
                    <a:cubicBezTo>
                      <a:pt x="2700" y="5959"/>
                      <a:pt x="2514" y="6179"/>
                      <a:pt x="2326" y="6398"/>
                    </a:cubicBezTo>
                    <a:cubicBezTo>
                      <a:pt x="2363" y="6103"/>
                      <a:pt x="2398" y="5808"/>
                      <a:pt x="2433" y="5511"/>
                    </a:cubicBezTo>
                    <a:cubicBezTo>
                      <a:pt x="2637" y="5312"/>
                      <a:pt x="2839" y="5110"/>
                      <a:pt x="3035" y="4904"/>
                    </a:cubicBezTo>
                    <a:cubicBezTo>
                      <a:pt x="3059" y="4879"/>
                      <a:pt x="3039" y="4842"/>
                      <a:pt x="3013" y="4842"/>
                    </a:cubicBezTo>
                    <a:cubicBezTo>
                      <a:pt x="3006" y="4842"/>
                      <a:pt x="2998" y="4845"/>
                      <a:pt x="2991" y="4852"/>
                    </a:cubicBezTo>
                    <a:cubicBezTo>
                      <a:pt x="2806" y="5032"/>
                      <a:pt x="2626" y="5215"/>
                      <a:pt x="2445" y="5401"/>
                    </a:cubicBezTo>
                    <a:cubicBezTo>
                      <a:pt x="2474" y="5161"/>
                      <a:pt x="2504" y="4920"/>
                      <a:pt x="2532" y="4679"/>
                    </a:cubicBezTo>
                    <a:cubicBezTo>
                      <a:pt x="2787" y="4447"/>
                      <a:pt x="3034" y="4206"/>
                      <a:pt x="3269" y="3954"/>
                    </a:cubicBezTo>
                    <a:cubicBezTo>
                      <a:pt x="3293" y="3928"/>
                      <a:pt x="3273" y="3888"/>
                      <a:pt x="3245" y="3888"/>
                    </a:cubicBezTo>
                    <a:cubicBezTo>
                      <a:pt x="3238" y="3888"/>
                      <a:pt x="3230" y="3891"/>
                      <a:pt x="3222" y="3898"/>
                    </a:cubicBezTo>
                    <a:cubicBezTo>
                      <a:pt x="2989" y="4109"/>
                      <a:pt x="2764" y="4330"/>
                      <a:pt x="2546" y="4558"/>
                    </a:cubicBezTo>
                    <a:cubicBezTo>
                      <a:pt x="2565" y="4396"/>
                      <a:pt x="2584" y="4233"/>
                      <a:pt x="2603" y="4071"/>
                    </a:cubicBezTo>
                    <a:cubicBezTo>
                      <a:pt x="2845" y="3733"/>
                      <a:pt x="3145" y="3439"/>
                      <a:pt x="3488" y="3205"/>
                    </a:cubicBezTo>
                    <a:cubicBezTo>
                      <a:pt x="3522" y="3182"/>
                      <a:pt x="3495" y="3127"/>
                      <a:pt x="3460" y="3127"/>
                    </a:cubicBezTo>
                    <a:cubicBezTo>
                      <a:pt x="3454" y="3127"/>
                      <a:pt x="3448" y="3128"/>
                      <a:pt x="3442" y="3132"/>
                    </a:cubicBezTo>
                    <a:cubicBezTo>
                      <a:pt x="3112" y="3317"/>
                      <a:pt x="2831" y="3578"/>
                      <a:pt x="2624" y="3894"/>
                    </a:cubicBezTo>
                    <a:cubicBezTo>
                      <a:pt x="2662" y="3580"/>
                      <a:pt x="2697" y="3266"/>
                      <a:pt x="2737" y="2953"/>
                    </a:cubicBezTo>
                    <a:close/>
                    <a:moveTo>
                      <a:pt x="1868" y="7564"/>
                    </a:moveTo>
                    <a:lnTo>
                      <a:pt x="1868" y="7564"/>
                    </a:lnTo>
                    <a:cubicBezTo>
                      <a:pt x="1830" y="7993"/>
                      <a:pt x="1800" y="8420"/>
                      <a:pt x="1782" y="8847"/>
                    </a:cubicBezTo>
                    <a:cubicBezTo>
                      <a:pt x="1777" y="8914"/>
                      <a:pt x="1832" y="8964"/>
                      <a:pt x="1892" y="8964"/>
                    </a:cubicBezTo>
                    <a:cubicBezTo>
                      <a:pt x="1909" y="8964"/>
                      <a:pt x="1925" y="8961"/>
                      <a:pt x="1942" y="8952"/>
                    </a:cubicBezTo>
                    <a:cubicBezTo>
                      <a:pt x="2368" y="9719"/>
                      <a:pt x="3189" y="10044"/>
                      <a:pt x="4044" y="10044"/>
                    </a:cubicBezTo>
                    <a:cubicBezTo>
                      <a:pt x="4898" y="10044"/>
                      <a:pt x="5786" y="9720"/>
                      <a:pt x="6349" y="9191"/>
                    </a:cubicBezTo>
                    <a:cubicBezTo>
                      <a:pt x="6401" y="9176"/>
                      <a:pt x="6435" y="9125"/>
                      <a:pt x="6428" y="9069"/>
                    </a:cubicBezTo>
                    <a:cubicBezTo>
                      <a:pt x="6381" y="8634"/>
                      <a:pt x="6326" y="8199"/>
                      <a:pt x="6269" y="7762"/>
                    </a:cubicBezTo>
                    <a:lnTo>
                      <a:pt x="6269" y="7762"/>
                    </a:lnTo>
                    <a:cubicBezTo>
                      <a:pt x="7364" y="7939"/>
                      <a:pt x="7662" y="8658"/>
                      <a:pt x="7162" y="9917"/>
                    </a:cubicBezTo>
                    <a:cubicBezTo>
                      <a:pt x="6873" y="10334"/>
                      <a:pt x="6462" y="10651"/>
                      <a:pt x="5985" y="10827"/>
                    </a:cubicBezTo>
                    <a:cubicBezTo>
                      <a:pt x="5453" y="11048"/>
                      <a:pt x="4830" y="11120"/>
                      <a:pt x="4261" y="11165"/>
                    </a:cubicBezTo>
                    <a:cubicBezTo>
                      <a:pt x="4008" y="11185"/>
                      <a:pt x="3744" y="11201"/>
                      <a:pt x="3480" y="11201"/>
                    </a:cubicBezTo>
                    <a:cubicBezTo>
                      <a:pt x="3209" y="11201"/>
                      <a:pt x="2939" y="11184"/>
                      <a:pt x="2680" y="11137"/>
                    </a:cubicBezTo>
                    <a:cubicBezTo>
                      <a:pt x="777" y="10798"/>
                      <a:pt x="1" y="8528"/>
                      <a:pt x="1868" y="7564"/>
                    </a:cubicBezTo>
                    <a:close/>
                    <a:moveTo>
                      <a:pt x="7708" y="9292"/>
                    </a:moveTo>
                    <a:cubicBezTo>
                      <a:pt x="8178" y="11311"/>
                      <a:pt x="5423" y="11977"/>
                      <a:pt x="3886" y="11985"/>
                    </a:cubicBezTo>
                    <a:cubicBezTo>
                      <a:pt x="3875" y="11985"/>
                      <a:pt x="3863" y="11985"/>
                      <a:pt x="3851" y="11985"/>
                    </a:cubicBezTo>
                    <a:cubicBezTo>
                      <a:pt x="2355" y="11985"/>
                      <a:pt x="1179" y="11478"/>
                      <a:pt x="694" y="10204"/>
                    </a:cubicBezTo>
                    <a:lnTo>
                      <a:pt x="694" y="10204"/>
                    </a:lnTo>
                    <a:cubicBezTo>
                      <a:pt x="1268" y="11217"/>
                      <a:pt x="2494" y="11468"/>
                      <a:pt x="3612" y="11468"/>
                    </a:cubicBezTo>
                    <a:cubicBezTo>
                      <a:pt x="3851" y="11468"/>
                      <a:pt x="4085" y="11457"/>
                      <a:pt x="4307" y="11439"/>
                    </a:cubicBezTo>
                    <a:cubicBezTo>
                      <a:pt x="5622" y="11330"/>
                      <a:pt x="7428" y="10895"/>
                      <a:pt x="7703" y="9335"/>
                    </a:cubicBezTo>
                    <a:cubicBezTo>
                      <a:pt x="7707" y="9321"/>
                      <a:pt x="7707" y="9306"/>
                      <a:pt x="7708" y="9292"/>
                    </a:cubicBezTo>
                    <a:close/>
                    <a:moveTo>
                      <a:pt x="5019" y="12164"/>
                    </a:moveTo>
                    <a:cubicBezTo>
                      <a:pt x="4914" y="13035"/>
                      <a:pt x="4331" y="18973"/>
                      <a:pt x="4262" y="18973"/>
                    </a:cubicBezTo>
                    <a:cubicBezTo>
                      <a:pt x="4262" y="18973"/>
                      <a:pt x="4262" y="18973"/>
                      <a:pt x="4262" y="18973"/>
                    </a:cubicBezTo>
                    <a:lnTo>
                      <a:pt x="4262" y="18974"/>
                    </a:lnTo>
                    <a:cubicBezTo>
                      <a:pt x="4183" y="18971"/>
                      <a:pt x="3265" y="13428"/>
                      <a:pt x="3027" y="12201"/>
                    </a:cubicBezTo>
                    <a:lnTo>
                      <a:pt x="3027" y="12201"/>
                    </a:lnTo>
                    <a:cubicBezTo>
                      <a:pt x="3313" y="12247"/>
                      <a:pt x="3607" y="12270"/>
                      <a:pt x="3904" y="12270"/>
                    </a:cubicBezTo>
                    <a:cubicBezTo>
                      <a:pt x="4277" y="12270"/>
                      <a:pt x="4654" y="12234"/>
                      <a:pt x="5019" y="12164"/>
                    </a:cubicBezTo>
                    <a:close/>
                    <a:moveTo>
                      <a:pt x="3768" y="0"/>
                    </a:moveTo>
                    <a:cubicBezTo>
                      <a:pt x="3297" y="0"/>
                      <a:pt x="2840" y="39"/>
                      <a:pt x="2437" y="97"/>
                    </a:cubicBezTo>
                    <a:cubicBezTo>
                      <a:pt x="2149" y="139"/>
                      <a:pt x="968" y="612"/>
                      <a:pt x="1135" y="1042"/>
                    </a:cubicBezTo>
                    <a:cubicBezTo>
                      <a:pt x="754" y="2050"/>
                      <a:pt x="1582" y="2614"/>
                      <a:pt x="2549" y="2901"/>
                    </a:cubicBezTo>
                    <a:cubicBezTo>
                      <a:pt x="2269" y="4367"/>
                      <a:pt x="2023" y="5881"/>
                      <a:pt x="1883" y="7384"/>
                    </a:cubicBezTo>
                    <a:cubicBezTo>
                      <a:pt x="995" y="7650"/>
                      <a:pt x="394" y="8411"/>
                      <a:pt x="423" y="9282"/>
                    </a:cubicBezTo>
                    <a:cubicBezTo>
                      <a:pt x="420" y="9286"/>
                      <a:pt x="418" y="9290"/>
                      <a:pt x="418" y="9295"/>
                    </a:cubicBezTo>
                    <a:cubicBezTo>
                      <a:pt x="329" y="10988"/>
                      <a:pt x="1454" y="11885"/>
                      <a:pt x="2858" y="12167"/>
                    </a:cubicBezTo>
                    <a:cubicBezTo>
                      <a:pt x="3239" y="14633"/>
                      <a:pt x="3735" y="17082"/>
                      <a:pt x="4154" y="19542"/>
                    </a:cubicBezTo>
                    <a:cubicBezTo>
                      <a:pt x="4165" y="19608"/>
                      <a:pt x="4217" y="19640"/>
                      <a:pt x="4271" y="19640"/>
                    </a:cubicBezTo>
                    <a:cubicBezTo>
                      <a:pt x="4328" y="19640"/>
                      <a:pt x="4386" y="19604"/>
                      <a:pt x="4395" y="19534"/>
                    </a:cubicBezTo>
                    <a:cubicBezTo>
                      <a:pt x="4725" y="17076"/>
                      <a:pt x="5080" y="14599"/>
                      <a:pt x="5238" y="12124"/>
                    </a:cubicBezTo>
                    <a:cubicBezTo>
                      <a:pt x="5238" y="12121"/>
                      <a:pt x="5238" y="12118"/>
                      <a:pt x="5238" y="12115"/>
                    </a:cubicBezTo>
                    <a:cubicBezTo>
                      <a:pt x="7059" y="11697"/>
                      <a:pt x="8524" y="10447"/>
                      <a:pt x="7732" y="8729"/>
                    </a:cubicBezTo>
                    <a:cubicBezTo>
                      <a:pt x="7724" y="8710"/>
                      <a:pt x="7708" y="8694"/>
                      <a:pt x="7691" y="8685"/>
                    </a:cubicBezTo>
                    <a:cubicBezTo>
                      <a:pt x="7542" y="8009"/>
                      <a:pt x="6972" y="7507"/>
                      <a:pt x="6232" y="7485"/>
                    </a:cubicBezTo>
                    <a:cubicBezTo>
                      <a:pt x="6030" y="6002"/>
                      <a:pt x="5773" y="4520"/>
                      <a:pt x="5506" y="3054"/>
                    </a:cubicBezTo>
                    <a:cubicBezTo>
                      <a:pt x="6092" y="2949"/>
                      <a:pt x="6675" y="2735"/>
                      <a:pt x="6964" y="2293"/>
                    </a:cubicBezTo>
                    <a:cubicBezTo>
                      <a:pt x="7230" y="1887"/>
                      <a:pt x="7149" y="1452"/>
                      <a:pt x="6827" y="1143"/>
                    </a:cubicBezTo>
                    <a:cubicBezTo>
                      <a:pt x="6820" y="1057"/>
                      <a:pt x="6806" y="971"/>
                      <a:pt x="6784" y="888"/>
                    </a:cubicBezTo>
                    <a:cubicBezTo>
                      <a:pt x="6776" y="840"/>
                      <a:pt x="6734" y="806"/>
                      <a:pt x="6688" y="806"/>
                    </a:cubicBezTo>
                    <a:cubicBezTo>
                      <a:pt x="6679" y="806"/>
                      <a:pt x="6670" y="807"/>
                      <a:pt x="6661" y="810"/>
                    </a:cubicBezTo>
                    <a:cubicBezTo>
                      <a:pt x="5929" y="194"/>
                      <a:pt x="4815" y="0"/>
                      <a:pt x="37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19"/>
              <p:cNvSpPr/>
              <p:nvPr/>
            </p:nvSpPr>
            <p:spPr>
              <a:xfrm>
                <a:off x="7003275" y="1920900"/>
                <a:ext cx="20100" cy="18150"/>
              </a:xfrm>
              <a:custGeom>
                <a:rect b="b" l="l" r="r" t="t"/>
                <a:pathLst>
                  <a:path extrusionOk="0" h="726" w="804">
                    <a:moveTo>
                      <a:pt x="753" y="0"/>
                    </a:moveTo>
                    <a:cubicBezTo>
                      <a:pt x="746" y="0"/>
                      <a:pt x="740" y="3"/>
                      <a:pt x="734" y="8"/>
                    </a:cubicBezTo>
                    <a:cubicBezTo>
                      <a:pt x="508" y="236"/>
                      <a:pt x="272" y="456"/>
                      <a:pt x="26" y="665"/>
                    </a:cubicBezTo>
                    <a:cubicBezTo>
                      <a:pt x="1" y="689"/>
                      <a:pt x="21" y="725"/>
                      <a:pt x="48" y="725"/>
                    </a:cubicBezTo>
                    <a:cubicBezTo>
                      <a:pt x="55" y="725"/>
                      <a:pt x="62" y="723"/>
                      <a:pt x="69" y="717"/>
                    </a:cubicBezTo>
                    <a:cubicBezTo>
                      <a:pt x="324" y="515"/>
                      <a:pt x="563" y="293"/>
                      <a:pt x="783" y="54"/>
                    </a:cubicBezTo>
                    <a:cubicBezTo>
                      <a:pt x="803" y="32"/>
                      <a:pt x="778" y="0"/>
                      <a:pt x="7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19"/>
              <p:cNvSpPr/>
              <p:nvPr/>
            </p:nvSpPr>
            <p:spPr>
              <a:xfrm>
                <a:off x="7021075" y="1927925"/>
                <a:ext cx="17950" cy="17450"/>
              </a:xfrm>
              <a:custGeom>
                <a:rect b="b" l="l" r="r" t="t"/>
                <a:pathLst>
                  <a:path extrusionOk="0" h="698" w="718">
                    <a:moveTo>
                      <a:pt x="670" y="1"/>
                    </a:moveTo>
                    <a:cubicBezTo>
                      <a:pt x="663" y="1"/>
                      <a:pt x="655" y="3"/>
                      <a:pt x="648" y="9"/>
                    </a:cubicBezTo>
                    <a:cubicBezTo>
                      <a:pt x="412" y="194"/>
                      <a:pt x="202" y="408"/>
                      <a:pt x="19" y="647"/>
                    </a:cubicBezTo>
                    <a:cubicBezTo>
                      <a:pt x="0" y="671"/>
                      <a:pt x="24" y="697"/>
                      <a:pt x="48" y="697"/>
                    </a:cubicBezTo>
                    <a:cubicBezTo>
                      <a:pt x="57" y="697"/>
                      <a:pt x="66" y="694"/>
                      <a:pt x="73" y="685"/>
                    </a:cubicBezTo>
                    <a:cubicBezTo>
                      <a:pt x="258" y="455"/>
                      <a:pt x="465" y="247"/>
                      <a:pt x="690" y="60"/>
                    </a:cubicBezTo>
                    <a:cubicBezTo>
                      <a:pt x="718" y="37"/>
                      <a:pt x="696" y="1"/>
                      <a:pt x="6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a3a90efa98_6_2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500"/>
              <a:t>Why is Performance Testing Critical?</a:t>
            </a:r>
            <a:endParaRPr sz="2500">
              <a:highlight>
                <a:schemeClr val="dk2"/>
              </a:highlight>
            </a:endParaRPr>
          </a:p>
        </p:txBody>
      </p:sp>
      <p:sp>
        <p:nvSpPr>
          <p:cNvPr id="599" name="Google Shape;599;g3a3a90efa98_6_246"/>
          <p:cNvSpPr txBox="1"/>
          <p:nvPr>
            <p:ph idx="1" type="subTitle"/>
          </p:nvPr>
        </p:nvSpPr>
        <p:spPr>
          <a:xfrm>
            <a:off x="1700100" y="1986775"/>
            <a:ext cx="29295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Fast loads prevent abandonment. Shopify data shows bounce rates triple after 3 seconds.</a:t>
            </a:r>
            <a:endParaRPr/>
          </a:p>
        </p:txBody>
      </p:sp>
      <p:sp>
        <p:nvSpPr>
          <p:cNvPr id="600" name="Google Shape;600;g3a3a90efa98_6_246"/>
          <p:cNvSpPr txBox="1"/>
          <p:nvPr>
            <p:ph idx="2" type="title"/>
          </p:nvPr>
        </p:nvSpPr>
        <p:spPr>
          <a:xfrm>
            <a:off x="713225" y="1527000"/>
            <a:ext cx="8745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01" name="Google Shape;601;g3a3a90efa98_6_246"/>
          <p:cNvSpPr txBox="1"/>
          <p:nvPr>
            <p:ph idx="3" type="subTitle"/>
          </p:nvPr>
        </p:nvSpPr>
        <p:spPr>
          <a:xfrm>
            <a:off x="1587725" y="1527000"/>
            <a:ext cx="3042000" cy="438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400"/>
              <a:t>Enhances User Experience</a:t>
            </a:r>
            <a:endParaRPr sz="1400"/>
          </a:p>
        </p:txBody>
      </p:sp>
      <p:sp>
        <p:nvSpPr>
          <p:cNvPr id="602" name="Google Shape;602;g3a3a90efa98_6_246"/>
          <p:cNvSpPr txBox="1"/>
          <p:nvPr>
            <p:ph idx="4" type="subTitle"/>
          </p:nvPr>
        </p:nvSpPr>
        <p:spPr>
          <a:xfrm>
            <a:off x="1700100" y="3397825"/>
            <a:ext cx="27045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Ensures the application can grow with your user base and handle unexpected surges in traffic.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3" name="Google Shape;603;g3a3a90efa98_6_246"/>
          <p:cNvSpPr txBox="1"/>
          <p:nvPr>
            <p:ph idx="5" type="title"/>
          </p:nvPr>
        </p:nvSpPr>
        <p:spPr>
          <a:xfrm>
            <a:off x="713225" y="2938050"/>
            <a:ext cx="8745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04" name="Google Shape;604;g3a3a90efa98_6_246"/>
          <p:cNvSpPr txBox="1"/>
          <p:nvPr>
            <p:ph idx="6" type="subTitle"/>
          </p:nvPr>
        </p:nvSpPr>
        <p:spPr>
          <a:xfrm>
            <a:off x="1700100" y="2938050"/>
            <a:ext cx="2704500" cy="438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400"/>
              <a:t>Supports Scalability</a:t>
            </a:r>
            <a:endParaRPr sz="1400"/>
          </a:p>
        </p:txBody>
      </p:sp>
      <p:sp>
        <p:nvSpPr>
          <p:cNvPr id="605" name="Google Shape;605;g3a3a90efa98_6_246"/>
          <p:cNvSpPr txBox="1"/>
          <p:nvPr>
            <p:ph idx="8" type="title"/>
          </p:nvPr>
        </p:nvSpPr>
        <p:spPr>
          <a:xfrm>
            <a:off x="4732600" y="2106734"/>
            <a:ext cx="8745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06" name="Google Shape;606;g3a3a90efa98_6_246"/>
          <p:cNvSpPr txBox="1"/>
          <p:nvPr>
            <p:ph idx="9" type="subTitle"/>
          </p:nvPr>
        </p:nvSpPr>
        <p:spPr>
          <a:xfrm>
            <a:off x="5720700" y="2106734"/>
            <a:ext cx="2703600" cy="438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400"/>
              <a:t>Prevents Downtime</a:t>
            </a:r>
            <a:endParaRPr sz="1400"/>
          </a:p>
        </p:txBody>
      </p:sp>
      <p:sp>
        <p:nvSpPr>
          <p:cNvPr id="607" name="Google Shape;607;g3a3a90efa98_6_246"/>
          <p:cNvSpPr txBox="1"/>
          <p:nvPr>
            <p:ph idx="13" type="subTitle"/>
          </p:nvPr>
        </p:nvSpPr>
        <p:spPr>
          <a:xfrm>
            <a:off x="5537066" y="4035875"/>
            <a:ext cx="270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Fixing defects post-release costs 4-5x more than finding them during development (IBM).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8" name="Google Shape;608;g3a3a90efa98_6_246"/>
          <p:cNvSpPr txBox="1"/>
          <p:nvPr>
            <p:ph idx="14" type="title"/>
          </p:nvPr>
        </p:nvSpPr>
        <p:spPr>
          <a:xfrm>
            <a:off x="4547932" y="3576100"/>
            <a:ext cx="8745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09" name="Google Shape;609;g3a3a90efa98_6_246"/>
          <p:cNvSpPr txBox="1"/>
          <p:nvPr>
            <p:ph idx="15" type="subTitle"/>
          </p:nvPr>
        </p:nvSpPr>
        <p:spPr>
          <a:xfrm>
            <a:off x="5537066" y="3576100"/>
            <a:ext cx="2703600" cy="438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400"/>
              <a:t>Reduces Costs</a:t>
            </a:r>
            <a:endParaRPr sz="1400"/>
          </a:p>
        </p:txBody>
      </p:sp>
      <p:sp>
        <p:nvSpPr>
          <p:cNvPr id="610" name="Google Shape;610;g3a3a90efa98_6_246"/>
          <p:cNvSpPr txBox="1"/>
          <p:nvPr>
            <p:ph idx="7" type="subTitle"/>
          </p:nvPr>
        </p:nvSpPr>
        <p:spPr>
          <a:xfrm>
            <a:off x="5720700" y="2566509"/>
            <a:ext cx="29295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Avoids catastrophic crashes during peak periods (e.g., Black Friday sales), protecting revenue.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611" name="Google Shape;611;g3a3a90efa98_6_246"/>
          <p:cNvGrpSpPr/>
          <p:nvPr/>
        </p:nvGrpSpPr>
        <p:grpSpPr>
          <a:xfrm rot="-2700000">
            <a:off x="4767392" y="1476864"/>
            <a:ext cx="358197" cy="538285"/>
            <a:chOff x="7358875" y="1006660"/>
            <a:chExt cx="358200" cy="538290"/>
          </a:xfrm>
        </p:grpSpPr>
        <p:sp>
          <p:nvSpPr>
            <p:cNvPr id="612" name="Google Shape;612;g3a3a90efa98_6_246"/>
            <p:cNvSpPr/>
            <p:nvPr/>
          </p:nvSpPr>
          <p:spPr>
            <a:xfrm>
              <a:off x="7358875" y="1006660"/>
              <a:ext cx="345900" cy="532725"/>
            </a:xfrm>
            <a:custGeom>
              <a:rect b="b" l="l" r="r" t="t"/>
              <a:pathLst>
                <a:path extrusionOk="0" h="21309" w="13836">
                  <a:moveTo>
                    <a:pt x="0" y="0"/>
                  </a:moveTo>
                  <a:cubicBezTo>
                    <a:pt x="3507" y="0"/>
                    <a:pt x="7548" y="14"/>
                    <a:pt x="10287" y="2204"/>
                  </a:cubicBezTo>
                  <a:cubicBezTo>
                    <a:pt x="15269" y="6188"/>
                    <a:pt x="14889" y="18453"/>
                    <a:pt x="9185" y="21309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g3a3a90efa98_6_246"/>
            <p:cNvSpPr/>
            <p:nvPr/>
          </p:nvSpPr>
          <p:spPr>
            <a:xfrm>
              <a:off x="7588500" y="1383225"/>
              <a:ext cx="17175" cy="146975"/>
            </a:xfrm>
            <a:custGeom>
              <a:rect b="b" l="l" r="r" t="t"/>
              <a:pathLst>
                <a:path extrusionOk="0" h="5879" w="687">
                  <a:moveTo>
                    <a:pt x="367" y="0"/>
                  </a:moveTo>
                  <a:cubicBezTo>
                    <a:pt x="753" y="1925"/>
                    <a:pt x="877" y="4122"/>
                    <a:pt x="0" y="5879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g3a3a90efa98_6_246"/>
            <p:cNvSpPr/>
            <p:nvPr/>
          </p:nvSpPr>
          <p:spPr>
            <a:xfrm>
              <a:off x="7579325" y="1530200"/>
              <a:ext cx="137750" cy="14750"/>
            </a:xfrm>
            <a:custGeom>
              <a:rect b="b" l="l" r="r" t="t"/>
              <a:pathLst>
                <a:path extrusionOk="0" h="590" w="5510">
                  <a:moveTo>
                    <a:pt x="0" y="367"/>
                  </a:moveTo>
                  <a:cubicBezTo>
                    <a:pt x="1786" y="813"/>
                    <a:pt x="3669" y="0"/>
                    <a:pt x="5510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5" name="Google Shape;615;g3a3a90efa98_6_246"/>
          <p:cNvGrpSpPr/>
          <p:nvPr/>
        </p:nvGrpSpPr>
        <p:grpSpPr>
          <a:xfrm rot="8100000">
            <a:off x="4236556" y="3888565"/>
            <a:ext cx="358197" cy="538285"/>
            <a:chOff x="7358875" y="1006660"/>
            <a:chExt cx="358200" cy="538290"/>
          </a:xfrm>
        </p:grpSpPr>
        <p:sp>
          <p:nvSpPr>
            <p:cNvPr id="616" name="Google Shape;616;g3a3a90efa98_6_246"/>
            <p:cNvSpPr/>
            <p:nvPr/>
          </p:nvSpPr>
          <p:spPr>
            <a:xfrm>
              <a:off x="7358875" y="1006660"/>
              <a:ext cx="345900" cy="532725"/>
            </a:xfrm>
            <a:custGeom>
              <a:rect b="b" l="l" r="r" t="t"/>
              <a:pathLst>
                <a:path extrusionOk="0" h="21309" w="13836">
                  <a:moveTo>
                    <a:pt x="0" y="0"/>
                  </a:moveTo>
                  <a:cubicBezTo>
                    <a:pt x="3507" y="0"/>
                    <a:pt x="7548" y="14"/>
                    <a:pt x="10287" y="2204"/>
                  </a:cubicBezTo>
                  <a:cubicBezTo>
                    <a:pt x="15269" y="6188"/>
                    <a:pt x="14889" y="18453"/>
                    <a:pt x="9185" y="21309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g3a3a90efa98_6_246"/>
            <p:cNvSpPr/>
            <p:nvPr/>
          </p:nvSpPr>
          <p:spPr>
            <a:xfrm>
              <a:off x="7588500" y="1383225"/>
              <a:ext cx="17175" cy="146975"/>
            </a:xfrm>
            <a:custGeom>
              <a:rect b="b" l="l" r="r" t="t"/>
              <a:pathLst>
                <a:path extrusionOk="0" h="5879" w="687">
                  <a:moveTo>
                    <a:pt x="367" y="0"/>
                  </a:moveTo>
                  <a:cubicBezTo>
                    <a:pt x="753" y="1925"/>
                    <a:pt x="877" y="4122"/>
                    <a:pt x="0" y="5879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g3a3a90efa98_6_246"/>
            <p:cNvSpPr/>
            <p:nvPr/>
          </p:nvSpPr>
          <p:spPr>
            <a:xfrm>
              <a:off x="7579325" y="1530200"/>
              <a:ext cx="137750" cy="14750"/>
            </a:xfrm>
            <a:custGeom>
              <a:rect b="b" l="l" r="r" t="t"/>
              <a:pathLst>
                <a:path extrusionOk="0" h="590" w="5510">
                  <a:moveTo>
                    <a:pt x="0" y="367"/>
                  </a:moveTo>
                  <a:cubicBezTo>
                    <a:pt x="1786" y="813"/>
                    <a:pt x="3669" y="0"/>
                    <a:pt x="5510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a3a90efa98_6_41"/>
          <p:cNvSpPr txBox="1"/>
          <p:nvPr>
            <p:ph idx="1" type="subTitle"/>
          </p:nvPr>
        </p:nvSpPr>
        <p:spPr>
          <a:xfrm>
            <a:off x="720000" y="1366625"/>
            <a:ext cx="64113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</a:rPr>
              <a:t>CPU utilization</a:t>
            </a:r>
            <a:r>
              <a:rPr lang="en">
                <a:solidFill>
                  <a:srgbClr val="000000"/>
                </a:solidFill>
              </a:rPr>
              <a:t> – percentage of CPU capacity utilized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</a:rPr>
              <a:t>Memory utilization</a:t>
            </a:r>
            <a:r>
              <a:rPr lang="en">
                <a:solidFill>
                  <a:srgbClr val="000000"/>
                </a:solidFill>
              </a:rPr>
              <a:t> – utilization of the primary memory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</a:rPr>
              <a:t>Response times</a:t>
            </a:r>
            <a:r>
              <a:rPr lang="en">
                <a:solidFill>
                  <a:srgbClr val="000000"/>
                </a:solidFill>
              </a:rPr>
              <a:t> – time between sending request and receiving response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</a:rPr>
              <a:t>Average load time</a:t>
            </a:r>
            <a:r>
              <a:rPr lang="en">
                <a:solidFill>
                  <a:srgbClr val="000000"/>
                </a:solidFill>
              </a:rPr>
              <a:t> – time to complete the loading process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</a:rPr>
              <a:t>Throughput</a:t>
            </a:r>
            <a:r>
              <a:rPr lang="en">
                <a:solidFill>
                  <a:srgbClr val="000000"/>
                </a:solidFill>
              </a:rPr>
              <a:t> – the number of transactions can be handled in a second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</a:rPr>
              <a:t>Average latency/Wait time</a:t>
            </a:r>
            <a:r>
              <a:rPr lang="en">
                <a:solidFill>
                  <a:srgbClr val="000000"/>
                </a:solidFill>
              </a:rPr>
              <a:t> – the time spent by a request in a queue before getting processed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</a:rPr>
              <a:t>Bandwidth</a:t>
            </a:r>
            <a:r>
              <a:rPr lang="en">
                <a:solidFill>
                  <a:srgbClr val="000000"/>
                </a:solidFill>
              </a:rPr>
              <a:t> – the volume of data transferred per second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</a:rPr>
              <a:t>Requests per second</a:t>
            </a:r>
            <a:r>
              <a:rPr lang="en">
                <a:solidFill>
                  <a:srgbClr val="000000"/>
                </a:solidFill>
              </a:rPr>
              <a:t> – the number of requests handled per second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</a:rPr>
              <a:t>Error rate</a:t>
            </a:r>
            <a:r>
              <a:rPr lang="en">
                <a:solidFill>
                  <a:srgbClr val="000000"/>
                </a:solidFill>
              </a:rPr>
              <a:t> – the percentage of requests resulting in errors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>
                <a:solidFill>
                  <a:srgbClr val="000000"/>
                </a:solidFill>
              </a:rPr>
              <a:t>Transactions Passed/Failed</a:t>
            </a:r>
            <a:r>
              <a:rPr lang="en">
                <a:solidFill>
                  <a:srgbClr val="000000"/>
                </a:solidFill>
              </a:rPr>
              <a:t> – the percentage of passed/failed transactions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/>
          </a:p>
        </p:txBody>
      </p:sp>
      <p:sp>
        <p:nvSpPr>
          <p:cNvPr id="624" name="Google Shape;624;g3a3a90efa98_6_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highlight>
                  <a:schemeClr val="dk2"/>
                </a:highlight>
              </a:rPr>
              <a:t>Performance Testing Metrics</a:t>
            </a:r>
            <a:endParaRPr/>
          </a:p>
        </p:txBody>
      </p:sp>
      <p:grpSp>
        <p:nvGrpSpPr>
          <p:cNvPr id="625" name="Google Shape;625;g3a3a90efa98_6_41"/>
          <p:cNvGrpSpPr/>
          <p:nvPr/>
        </p:nvGrpSpPr>
        <p:grpSpPr>
          <a:xfrm>
            <a:off x="7202725" y="2422938"/>
            <a:ext cx="1074631" cy="1072563"/>
            <a:chOff x="7138450" y="1936138"/>
            <a:chExt cx="1074631" cy="1072563"/>
          </a:xfrm>
        </p:grpSpPr>
        <p:sp>
          <p:nvSpPr>
            <p:cNvPr id="626" name="Google Shape;626;g3a3a90efa98_6_41"/>
            <p:cNvSpPr/>
            <p:nvPr/>
          </p:nvSpPr>
          <p:spPr>
            <a:xfrm>
              <a:off x="7138450" y="1936175"/>
              <a:ext cx="1026600" cy="1072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g3a3a90efa98_6_41"/>
            <p:cNvSpPr/>
            <p:nvPr/>
          </p:nvSpPr>
          <p:spPr>
            <a:xfrm>
              <a:off x="7186350" y="1936138"/>
              <a:ext cx="1026731" cy="1072563"/>
            </a:xfrm>
            <a:custGeom>
              <a:rect b="b" l="l" r="r" t="t"/>
              <a:pathLst>
                <a:path extrusionOk="0" h="30423" w="29123">
                  <a:moveTo>
                    <a:pt x="11551" y="2239"/>
                  </a:moveTo>
                  <a:cubicBezTo>
                    <a:pt x="11738" y="2799"/>
                    <a:pt x="11964" y="3344"/>
                    <a:pt x="12228" y="3870"/>
                  </a:cubicBezTo>
                  <a:lnTo>
                    <a:pt x="12227" y="3870"/>
                  </a:lnTo>
                  <a:cubicBezTo>
                    <a:pt x="12240" y="3895"/>
                    <a:pt x="12262" y="3914"/>
                    <a:pt x="12287" y="3926"/>
                  </a:cubicBezTo>
                  <a:cubicBezTo>
                    <a:pt x="12238" y="3945"/>
                    <a:pt x="12187" y="3965"/>
                    <a:pt x="12139" y="3988"/>
                  </a:cubicBezTo>
                  <a:cubicBezTo>
                    <a:pt x="12058" y="4023"/>
                    <a:pt x="11978" y="4063"/>
                    <a:pt x="11899" y="4099"/>
                  </a:cubicBezTo>
                  <a:cubicBezTo>
                    <a:pt x="11559" y="3608"/>
                    <a:pt x="11247" y="3097"/>
                    <a:pt x="10965" y="2571"/>
                  </a:cubicBezTo>
                  <a:cubicBezTo>
                    <a:pt x="11157" y="2456"/>
                    <a:pt x="11353" y="2346"/>
                    <a:pt x="11551" y="2239"/>
                  </a:cubicBezTo>
                  <a:close/>
                  <a:moveTo>
                    <a:pt x="22744" y="5083"/>
                  </a:moveTo>
                  <a:cubicBezTo>
                    <a:pt x="22771" y="5095"/>
                    <a:pt x="22800" y="5110"/>
                    <a:pt x="22827" y="5122"/>
                  </a:cubicBezTo>
                  <a:cubicBezTo>
                    <a:pt x="22912" y="5465"/>
                    <a:pt x="23010" y="5757"/>
                    <a:pt x="22853" y="6104"/>
                  </a:cubicBezTo>
                  <a:cubicBezTo>
                    <a:pt x="22713" y="6416"/>
                    <a:pt x="22421" y="6662"/>
                    <a:pt x="22085" y="6662"/>
                  </a:cubicBezTo>
                  <a:cubicBezTo>
                    <a:pt x="22019" y="6662"/>
                    <a:pt x="21951" y="6652"/>
                    <a:pt x="21882" y="6632"/>
                  </a:cubicBezTo>
                  <a:cubicBezTo>
                    <a:pt x="21431" y="6498"/>
                    <a:pt x="21259" y="6012"/>
                    <a:pt x="21547" y="5623"/>
                  </a:cubicBezTo>
                  <a:cubicBezTo>
                    <a:pt x="21806" y="5271"/>
                    <a:pt x="22268" y="5186"/>
                    <a:pt x="22677" y="5175"/>
                  </a:cubicBezTo>
                  <a:cubicBezTo>
                    <a:pt x="22728" y="5175"/>
                    <a:pt x="22751" y="5127"/>
                    <a:pt x="22744" y="5083"/>
                  </a:cubicBezTo>
                  <a:close/>
                  <a:moveTo>
                    <a:pt x="24858" y="17957"/>
                  </a:moveTo>
                  <a:lnTo>
                    <a:pt x="24858" y="17957"/>
                  </a:lnTo>
                  <a:cubicBezTo>
                    <a:pt x="24617" y="18135"/>
                    <a:pt x="24363" y="18235"/>
                    <a:pt x="24107" y="18235"/>
                  </a:cubicBezTo>
                  <a:cubicBezTo>
                    <a:pt x="24099" y="18235"/>
                    <a:pt x="24091" y="18235"/>
                    <a:pt x="24083" y="18235"/>
                  </a:cubicBezTo>
                  <a:cubicBezTo>
                    <a:pt x="24335" y="18128"/>
                    <a:pt x="24595" y="18035"/>
                    <a:pt x="24858" y="17957"/>
                  </a:cubicBezTo>
                  <a:close/>
                  <a:moveTo>
                    <a:pt x="16391" y="3528"/>
                  </a:moveTo>
                  <a:cubicBezTo>
                    <a:pt x="17737" y="3528"/>
                    <a:pt x="19095" y="3755"/>
                    <a:pt x="20411" y="4158"/>
                  </a:cubicBezTo>
                  <a:lnTo>
                    <a:pt x="20409" y="4158"/>
                  </a:lnTo>
                  <a:cubicBezTo>
                    <a:pt x="19665" y="4405"/>
                    <a:pt x="18774" y="4901"/>
                    <a:pt x="18999" y="5824"/>
                  </a:cubicBezTo>
                  <a:cubicBezTo>
                    <a:pt x="19375" y="7378"/>
                    <a:pt x="22075" y="7100"/>
                    <a:pt x="21541" y="9198"/>
                  </a:cubicBezTo>
                  <a:cubicBezTo>
                    <a:pt x="21536" y="9217"/>
                    <a:pt x="21538" y="9238"/>
                    <a:pt x="21547" y="9254"/>
                  </a:cubicBezTo>
                  <a:cubicBezTo>
                    <a:pt x="21249" y="9969"/>
                    <a:pt x="20670" y="10333"/>
                    <a:pt x="20080" y="10333"/>
                  </a:cubicBezTo>
                  <a:cubicBezTo>
                    <a:pt x="19457" y="10333"/>
                    <a:pt x="18821" y="9927"/>
                    <a:pt x="18490" y="9101"/>
                  </a:cubicBezTo>
                  <a:cubicBezTo>
                    <a:pt x="18212" y="8406"/>
                    <a:pt x="18119" y="7677"/>
                    <a:pt x="17651" y="7070"/>
                  </a:cubicBezTo>
                  <a:cubicBezTo>
                    <a:pt x="17639" y="7054"/>
                    <a:pt x="17623" y="7043"/>
                    <a:pt x="17604" y="7038"/>
                  </a:cubicBezTo>
                  <a:cubicBezTo>
                    <a:pt x="17448" y="6820"/>
                    <a:pt x="17154" y="6696"/>
                    <a:pt x="16872" y="6696"/>
                  </a:cubicBezTo>
                  <a:cubicBezTo>
                    <a:pt x="16797" y="6696"/>
                    <a:pt x="16723" y="6705"/>
                    <a:pt x="16653" y="6723"/>
                  </a:cubicBezTo>
                  <a:cubicBezTo>
                    <a:pt x="16036" y="6879"/>
                    <a:pt x="15604" y="7507"/>
                    <a:pt x="15290" y="8074"/>
                  </a:cubicBezTo>
                  <a:cubicBezTo>
                    <a:pt x="15044" y="8287"/>
                    <a:pt x="14750" y="8555"/>
                    <a:pt x="14445" y="8555"/>
                  </a:cubicBezTo>
                  <a:cubicBezTo>
                    <a:pt x="14330" y="8555"/>
                    <a:pt x="14214" y="8518"/>
                    <a:pt x="14098" y="8425"/>
                  </a:cubicBezTo>
                  <a:cubicBezTo>
                    <a:pt x="13822" y="8205"/>
                    <a:pt x="13829" y="7770"/>
                    <a:pt x="13803" y="7453"/>
                  </a:cubicBezTo>
                  <a:cubicBezTo>
                    <a:pt x="13778" y="7153"/>
                    <a:pt x="13762" y="6750"/>
                    <a:pt x="13588" y="6474"/>
                  </a:cubicBezTo>
                  <a:cubicBezTo>
                    <a:pt x="13562" y="6136"/>
                    <a:pt x="13309" y="5880"/>
                    <a:pt x="12911" y="5835"/>
                  </a:cubicBezTo>
                  <a:cubicBezTo>
                    <a:pt x="12881" y="5831"/>
                    <a:pt x="12852" y="5830"/>
                    <a:pt x="12823" y="5830"/>
                  </a:cubicBezTo>
                  <a:cubicBezTo>
                    <a:pt x="12538" y="5830"/>
                    <a:pt x="12314" y="5996"/>
                    <a:pt x="12087" y="6155"/>
                  </a:cubicBezTo>
                  <a:cubicBezTo>
                    <a:pt x="11511" y="6557"/>
                    <a:pt x="10859" y="6930"/>
                    <a:pt x="10306" y="7351"/>
                  </a:cubicBezTo>
                  <a:cubicBezTo>
                    <a:pt x="8340" y="8844"/>
                    <a:pt x="11114" y="10153"/>
                    <a:pt x="12477" y="10460"/>
                  </a:cubicBezTo>
                  <a:cubicBezTo>
                    <a:pt x="12703" y="10513"/>
                    <a:pt x="12931" y="10551"/>
                    <a:pt x="13161" y="10583"/>
                  </a:cubicBezTo>
                  <a:cubicBezTo>
                    <a:pt x="13169" y="10591"/>
                    <a:pt x="13181" y="10595"/>
                    <a:pt x="13193" y="10595"/>
                  </a:cubicBezTo>
                  <a:cubicBezTo>
                    <a:pt x="13197" y="10595"/>
                    <a:pt x="13200" y="10595"/>
                    <a:pt x="13204" y="10594"/>
                  </a:cubicBezTo>
                  <a:cubicBezTo>
                    <a:pt x="13209" y="10594"/>
                    <a:pt x="13213" y="10591"/>
                    <a:pt x="13217" y="10591"/>
                  </a:cubicBezTo>
                  <a:cubicBezTo>
                    <a:pt x="14603" y="10780"/>
                    <a:pt x="16020" y="10686"/>
                    <a:pt x="17400" y="10924"/>
                  </a:cubicBezTo>
                  <a:cubicBezTo>
                    <a:pt x="18599" y="11131"/>
                    <a:pt x="20134" y="11796"/>
                    <a:pt x="20295" y="13197"/>
                  </a:cubicBezTo>
                  <a:cubicBezTo>
                    <a:pt x="20475" y="14749"/>
                    <a:pt x="18937" y="15548"/>
                    <a:pt x="17713" y="15833"/>
                  </a:cubicBezTo>
                  <a:cubicBezTo>
                    <a:pt x="16868" y="16030"/>
                    <a:pt x="16047" y="16088"/>
                    <a:pt x="15700" y="17000"/>
                  </a:cubicBezTo>
                  <a:cubicBezTo>
                    <a:pt x="15453" y="17647"/>
                    <a:pt x="15641" y="18455"/>
                    <a:pt x="15478" y="19134"/>
                  </a:cubicBezTo>
                  <a:cubicBezTo>
                    <a:pt x="15228" y="20178"/>
                    <a:pt x="14629" y="20968"/>
                    <a:pt x="13773" y="21596"/>
                  </a:cubicBezTo>
                  <a:cubicBezTo>
                    <a:pt x="12971" y="21523"/>
                    <a:pt x="12785" y="19921"/>
                    <a:pt x="12458" y="19411"/>
                  </a:cubicBezTo>
                  <a:cubicBezTo>
                    <a:pt x="12141" y="18914"/>
                    <a:pt x="11648" y="18555"/>
                    <a:pt x="11143" y="18270"/>
                  </a:cubicBezTo>
                  <a:cubicBezTo>
                    <a:pt x="9943" y="17589"/>
                    <a:pt x="9068" y="17481"/>
                    <a:pt x="8730" y="15893"/>
                  </a:cubicBezTo>
                  <a:cubicBezTo>
                    <a:pt x="8451" y="14577"/>
                    <a:pt x="8830" y="13555"/>
                    <a:pt x="9125" y="12303"/>
                  </a:cubicBezTo>
                  <a:cubicBezTo>
                    <a:pt x="9296" y="11579"/>
                    <a:pt x="9310" y="10737"/>
                    <a:pt x="8607" y="10277"/>
                  </a:cubicBezTo>
                  <a:cubicBezTo>
                    <a:pt x="8373" y="10123"/>
                    <a:pt x="8177" y="10059"/>
                    <a:pt x="8009" y="10059"/>
                  </a:cubicBezTo>
                  <a:cubicBezTo>
                    <a:pt x="7189" y="10059"/>
                    <a:pt x="7020" y="11584"/>
                    <a:pt x="6188" y="11743"/>
                  </a:cubicBezTo>
                  <a:cubicBezTo>
                    <a:pt x="6808" y="9195"/>
                    <a:pt x="8201" y="6887"/>
                    <a:pt x="10488" y="5307"/>
                  </a:cubicBezTo>
                  <a:cubicBezTo>
                    <a:pt x="12294" y="4061"/>
                    <a:pt x="14328" y="3528"/>
                    <a:pt x="16391" y="3528"/>
                  </a:cubicBezTo>
                  <a:close/>
                  <a:moveTo>
                    <a:pt x="26260" y="7886"/>
                  </a:moveTo>
                  <a:cubicBezTo>
                    <a:pt x="28281" y="10871"/>
                    <a:pt x="27822" y="15106"/>
                    <a:pt x="26386" y="18499"/>
                  </a:cubicBezTo>
                  <a:cubicBezTo>
                    <a:pt x="25551" y="20472"/>
                    <a:pt x="24222" y="22147"/>
                    <a:pt x="22566" y="23360"/>
                  </a:cubicBezTo>
                  <a:cubicBezTo>
                    <a:pt x="22462" y="23050"/>
                    <a:pt x="22300" y="22961"/>
                    <a:pt x="22071" y="22961"/>
                  </a:cubicBezTo>
                  <a:cubicBezTo>
                    <a:pt x="21955" y="22961"/>
                    <a:pt x="21821" y="22984"/>
                    <a:pt x="21669" y="23013"/>
                  </a:cubicBezTo>
                  <a:cubicBezTo>
                    <a:pt x="21288" y="23081"/>
                    <a:pt x="20935" y="23300"/>
                    <a:pt x="20554" y="23365"/>
                  </a:cubicBezTo>
                  <a:cubicBezTo>
                    <a:pt x="20352" y="23481"/>
                    <a:pt x="20160" y="23539"/>
                    <a:pt x="19978" y="23539"/>
                  </a:cubicBezTo>
                  <a:cubicBezTo>
                    <a:pt x="19580" y="23539"/>
                    <a:pt x="19230" y="23263"/>
                    <a:pt x="18927" y="22712"/>
                  </a:cubicBezTo>
                  <a:cubicBezTo>
                    <a:pt x="19128" y="22581"/>
                    <a:pt x="19330" y="22450"/>
                    <a:pt x="19534" y="22323"/>
                  </a:cubicBezTo>
                  <a:cubicBezTo>
                    <a:pt x="20129" y="21862"/>
                    <a:pt x="20532" y="21272"/>
                    <a:pt x="20758" y="20557"/>
                  </a:cubicBezTo>
                  <a:cubicBezTo>
                    <a:pt x="21139" y="19354"/>
                    <a:pt x="20637" y="17924"/>
                    <a:pt x="21543" y="16913"/>
                  </a:cubicBezTo>
                  <a:cubicBezTo>
                    <a:pt x="21571" y="16909"/>
                    <a:pt x="21597" y="16893"/>
                    <a:pt x="21614" y="16870"/>
                  </a:cubicBezTo>
                  <a:lnTo>
                    <a:pt x="22389" y="17154"/>
                  </a:lnTo>
                  <a:cubicBezTo>
                    <a:pt x="22443" y="17339"/>
                    <a:pt x="22497" y="17524"/>
                    <a:pt x="22551" y="17709"/>
                  </a:cubicBezTo>
                  <a:cubicBezTo>
                    <a:pt x="22593" y="17820"/>
                    <a:pt x="22622" y="17948"/>
                    <a:pt x="22682" y="18051"/>
                  </a:cubicBezTo>
                  <a:cubicBezTo>
                    <a:pt x="22806" y="18263"/>
                    <a:pt x="22937" y="18431"/>
                    <a:pt x="23154" y="18558"/>
                  </a:cubicBezTo>
                  <a:cubicBezTo>
                    <a:pt x="23356" y="18676"/>
                    <a:pt x="23574" y="18725"/>
                    <a:pt x="23794" y="18725"/>
                  </a:cubicBezTo>
                  <a:cubicBezTo>
                    <a:pt x="24158" y="18725"/>
                    <a:pt x="24525" y="18590"/>
                    <a:pt x="24831" y="18400"/>
                  </a:cubicBezTo>
                  <a:cubicBezTo>
                    <a:pt x="26125" y="17594"/>
                    <a:pt x="26863" y="16050"/>
                    <a:pt x="27025" y="14551"/>
                  </a:cubicBezTo>
                  <a:cubicBezTo>
                    <a:pt x="27073" y="14535"/>
                    <a:pt x="27108" y="14494"/>
                    <a:pt x="27118" y="14445"/>
                  </a:cubicBezTo>
                  <a:cubicBezTo>
                    <a:pt x="27283" y="13719"/>
                    <a:pt x="26772" y="13248"/>
                    <a:pt x="26179" y="12911"/>
                  </a:cubicBezTo>
                  <a:cubicBezTo>
                    <a:pt x="25650" y="12612"/>
                    <a:pt x="25498" y="12583"/>
                    <a:pt x="25038" y="12041"/>
                  </a:cubicBezTo>
                  <a:cubicBezTo>
                    <a:pt x="24461" y="11362"/>
                    <a:pt x="24450" y="10884"/>
                    <a:pt x="24727" y="10057"/>
                  </a:cubicBezTo>
                  <a:cubicBezTo>
                    <a:pt x="25025" y="9163"/>
                    <a:pt x="25570" y="8487"/>
                    <a:pt x="26260" y="7886"/>
                  </a:cubicBezTo>
                  <a:close/>
                  <a:moveTo>
                    <a:pt x="20792" y="4281"/>
                  </a:moveTo>
                  <a:cubicBezTo>
                    <a:pt x="21402" y="4488"/>
                    <a:pt x="22000" y="4730"/>
                    <a:pt x="22583" y="5006"/>
                  </a:cubicBezTo>
                  <a:cubicBezTo>
                    <a:pt x="22551" y="5005"/>
                    <a:pt x="22518" y="5004"/>
                    <a:pt x="22485" y="5004"/>
                  </a:cubicBezTo>
                  <a:cubicBezTo>
                    <a:pt x="21981" y="5004"/>
                    <a:pt x="21480" y="5159"/>
                    <a:pt x="21227" y="5637"/>
                  </a:cubicBezTo>
                  <a:cubicBezTo>
                    <a:pt x="20977" y="6112"/>
                    <a:pt x="21182" y="6651"/>
                    <a:pt x="21664" y="6871"/>
                  </a:cubicBezTo>
                  <a:cubicBezTo>
                    <a:pt x="21804" y="6935"/>
                    <a:pt x="21948" y="6964"/>
                    <a:pt x="22089" y="6964"/>
                  </a:cubicBezTo>
                  <a:cubicBezTo>
                    <a:pt x="22438" y="6964"/>
                    <a:pt x="22771" y="6782"/>
                    <a:pt x="22991" y="6482"/>
                  </a:cubicBezTo>
                  <a:cubicBezTo>
                    <a:pt x="23213" y="6179"/>
                    <a:pt x="23336" y="5699"/>
                    <a:pt x="23218" y="5319"/>
                  </a:cubicBezTo>
                  <a:lnTo>
                    <a:pt x="23218" y="5319"/>
                  </a:lnTo>
                  <a:cubicBezTo>
                    <a:pt x="23407" y="5419"/>
                    <a:pt x="23597" y="5518"/>
                    <a:pt x="23783" y="5623"/>
                  </a:cubicBezTo>
                  <a:cubicBezTo>
                    <a:pt x="24775" y="6189"/>
                    <a:pt x="25545" y="6895"/>
                    <a:pt x="26128" y="7698"/>
                  </a:cubicBezTo>
                  <a:cubicBezTo>
                    <a:pt x="25044" y="8458"/>
                    <a:pt x="24223" y="9757"/>
                    <a:pt x="24209" y="11102"/>
                  </a:cubicBezTo>
                  <a:cubicBezTo>
                    <a:pt x="24203" y="11659"/>
                    <a:pt x="24330" y="12127"/>
                    <a:pt x="24738" y="12519"/>
                  </a:cubicBezTo>
                  <a:cubicBezTo>
                    <a:pt x="25390" y="13146"/>
                    <a:pt x="26729" y="13114"/>
                    <a:pt x="26837" y="14250"/>
                  </a:cubicBezTo>
                  <a:cubicBezTo>
                    <a:pt x="26616" y="15331"/>
                    <a:pt x="25921" y="16996"/>
                    <a:pt x="25060" y="17788"/>
                  </a:cubicBezTo>
                  <a:cubicBezTo>
                    <a:pt x="25051" y="17781"/>
                    <a:pt x="25038" y="17778"/>
                    <a:pt x="25026" y="17778"/>
                  </a:cubicBezTo>
                  <a:cubicBezTo>
                    <a:pt x="25022" y="17778"/>
                    <a:pt x="25018" y="17778"/>
                    <a:pt x="25014" y="17779"/>
                  </a:cubicBezTo>
                  <a:cubicBezTo>
                    <a:pt x="24598" y="17860"/>
                    <a:pt x="24196" y="17999"/>
                    <a:pt x="23819" y="18190"/>
                  </a:cubicBezTo>
                  <a:cubicBezTo>
                    <a:pt x="23630" y="18131"/>
                    <a:pt x="23441" y="18015"/>
                    <a:pt x="23254" y="17823"/>
                  </a:cubicBezTo>
                  <a:cubicBezTo>
                    <a:pt x="23608" y="17680"/>
                    <a:pt x="23980" y="17581"/>
                    <a:pt x="24359" y="17529"/>
                  </a:cubicBezTo>
                  <a:cubicBezTo>
                    <a:pt x="24429" y="17518"/>
                    <a:pt x="24414" y="17417"/>
                    <a:pt x="24346" y="17417"/>
                  </a:cubicBezTo>
                  <a:cubicBezTo>
                    <a:pt x="24344" y="17417"/>
                    <a:pt x="24343" y="17417"/>
                    <a:pt x="24341" y="17417"/>
                  </a:cubicBezTo>
                  <a:cubicBezTo>
                    <a:pt x="23935" y="17451"/>
                    <a:pt x="23536" y="17554"/>
                    <a:pt x="23167" y="17725"/>
                  </a:cubicBezTo>
                  <a:cubicBezTo>
                    <a:pt x="23018" y="17554"/>
                    <a:pt x="22888" y="17368"/>
                    <a:pt x="22776" y="17172"/>
                  </a:cubicBezTo>
                  <a:cubicBezTo>
                    <a:pt x="23116" y="17071"/>
                    <a:pt x="23449" y="16953"/>
                    <a:pt x="23779" y="16829"/>
                  </a:cubicBezTo>
                  <a:cubicBezTo>
                    <a:pt x="23845" y="16804"/>
                    <a:pt x="23811" y="16718"/>
                    <a:pt x="23751" y="16718"/>
                  </a:cubicBezTo>
                  <a:cubicBezTo>
                    <a:pt x="23745" y="16718"/>
                    <a:pt x="23739" y="16719"/>
                    <a:pt x="23732" y="16721"/>
                  </a:cubicBezTo>
                  <a:cubicBezTo>
                    <a:pt x="23390" y="16821"/>
                    <a:pt x="23047" y="16928"/>
                    <a:pt x="22714" y="17055"/>
                  </a:cubicBezTo>
                  <a:cubicBezTo>
                    <a:pt x="22689" y="17007"/>
                    <a:pt x="22663" y="16964"/>
                    <a:pt x="22638" y="16913"/>
                  </a:cubicBezTo>
                  <a:cubicBezTo>
                    <a:pt x="22574" y="16791"/>
                    <a:pt x="22491" y="16679"/>
                    <a:pt x="22389" y="16585"/>
                  </a:cubicBezTo>
                  <a:cubicBezTo>
                    <a:pt x="22748" y="16451"/>
                    <a:pt x="23105" y="16316"/>
                    <a:pt x="23458" y="16174"/>
                  </a:cubicBezTo>
                  <a:cubicBezTo>
                    <a:pt x="23499" y="16158"/>
                    <a:pt x="23478" y="16103"/>
                    <a:pt x="23441" y="16103"/>
                  </a:cubicBezTo>
                  <a:cubicBezTo>
                    <a:pt x="23437" y="16103"/>
                    <a:pt x="23432" y="16104"/>
                    <a:pt x="23428" y="16105"/>
                  </a:cubicBezTo>
                  <a:cubicBezTo>
                    <a:pt x="23055" y="16239"/>
                    <a:pt x="22685" y="16380"/>
                    <a:pt x="22314" y="16521"/>
                  </a:cubicBezTo>
                  <a:cubicBezTo>
                    <a:pt x="22182" y="16420"/>
                    <a:pt x="22034" y="16360"/>
                    <a:pt x="21893" y="16360"/>
                  </a:cubicBezTo>
                  <a:cubicBezTo>
                    <a:pt x="21699" y="16360"/>
                    <a:pt x="21516" y="16472"/>
                    <a:pt x="21398" y="16749"/>
                  </a:cubicBezTo>
                  <a:cubicBezTo>
                    <a:pt x="21396" y="16752"/>
                    <a:pt x="21396" y="16756"/>
                    <a:pt x="21394" y="16759"/>
                  </a:cubicBezTo>
                  <a:cubicBezTo>
                    <a:pt x="20698" y="17384"/>
                    <a:pt x="20715" y="18270"/>
                    <a:pt x="20645" y="19228"/>
                  </a:cubicBezTo>
                  <a:cubicBezTo>
                    <a:pt x="20574" y="20213"/>
                    <a:pt x="20338" y="21084"/>
                    <a:pt x="19620" y="21794"/>
                  </a:cubicBezTo>
                  <a:cubicBezTo>
                    <a:pt x="19227" y="22181"/>
                    <a:pt x="18620" y="22391"/>
                    <a:pt x="18337" y="22881"/>
                  </a:cubicBezTo>
                  <a:cubicBezTo>
                    <a:pt x="18140" y="23223"/>
                    <a:pt x="18078" y="23660"/>
                    <a:pt x="18409" y="23948"/>
                  </a:cubicBezTo>
                  <a:cubicBezTo>
                    <a:pt x="18532" y="24055"/>
                    <a:pt x="18709" y="24098"/>
                    <a:pt x="18919" y="24098"/>
                  </a:cubicBezTo>
                  <a:cubicBezTo>
                    <a:pt x="19810" y="24098"/>
                    <a:pt x="21313" y="23326"/>
                    <a:pt x="21978" y="23326"/>
                  </a:cubicBezTo>
                  <a:cubicBezTo>
                    <a:pt x="22141" y="23326"/>
                    <a:pt x="22253" y="23372"/>
                    <a:pt x="22295" y="23486"/>
                  </a:cubicBezTo>
                  <a:cubicBezTo>
                    <a:pt x="22301" y="23505"/>
                    <a:pt x="22312" y="23523"/>
                    <a:pt x="22325" y="23537"/>
                  </a:cubicBezTo>
                  <a:cubicBezTo>
                    <a:pt x="20856" y="24557"/>
                    <a:pt x="19153" y="25190"/>
                    <a:pt x="17373" y="25377"/>
                  </a:cubicBezTo>
                  <a:cubicBezTo>
                    <a:pt x="18017" y="25072"/>
                    <a:pt x="18666" y="24782"/>
                    <a:pt x="19318" y="24497"/>
                  </a:cubicBezTo>
                  <a:cubicBezTo>
                    <a:pt x="19386" y="24467"/>
                    <a:pt x="19353" y="24373"/>
                    <a:pt x="19291" y="24373"/>
                  </a:cubicBezTo>
                  <a:cubicBezTo>
                    <a:pt x="19283" y="24373"/>
                    <a:pt x="19275" y="24374"/>
                    <a:pt x="19267" y="24377"/>
                  </a:cubicBezTo>
                  <a:cubicBezTo>
                    <a:pt x="18498" y="24672"/>
                    <a:pt x="17754" y="25013"/>
                    <a:pt x="17019" y="25378"/>
                  </a:cubicBezTo>
                  <a:cubicBezTo>
                    <a:pt x="17003" y="25386"/>
                    <a:pt x="16991" y="25399"/>
                    <a:pt x="16984" y="25415"/>
                  </a:cubicBezTo>
                  <a:cubicBezTo>
                    <a:pt x="16740" y="25431"/>
                    <a:pt x="16497" y="25443"/>
                    <a:pt x="16248" y="25443"/>
                  </a:cubicBezTo>
                  <a:cubicBezTo>
                    <a:pt x="15982" y="25443"/>
                    <a:pt x="15720" y="25429"/>
                    <a:pt x="15461" y="25407"/>
                  </a:cubicBezTo>
                  <a:cubicBezTo>
                    <a:pt x="16299" y="25066"/>
                    <a:pt x="17139" y="24710"/>
                    <a:pt x="17953" y="24315"/>
                  </a:cubicBezTo>
                  <a:cubicBezTo>
                    <a:pt x="18011" y="24285"/>
                    <a:pt x="17984" y="24204"/>
                    <a:pt x="17929" y="24204"/>
                  </a:cubicBezTo>
                  <a:cubicBezTo>
                    <a:pt x="17922" y="24204"/>
                    <a:pt x="17914" y="24205"/>
                    <a:pt x="17906" y="24208"/>
                  </a:cubicBezTo>
                  <a:cubicBezTo>
                    <a:pt x="16986" y="24559"/>
                    <a:pt x="16081" y="24965"/>
                    <a:pt x="15188" y="25380"/>
                  </a:cubicBezTo>
                  <a:cubicBezTo>
                    <a:pt x="14680" y="25326"/>
                    <a:pt x="14176" y="25231"/>
                    <a:pt x="13684" y="25099"/>
                  </a:cubicBezTo>
                  <a:cubicBezTo>
                    <a:pt x="14619" y="24647"/>
                    <a:pt x="15580" y="24253"/>
                    <a:pt x="16540" y="23848"/>
                  </a:cubicBezTo>
                  <a:cubicBezTo>
                    <a:pt x="16598" y="23824"/>
                    <a:pt x="16569" y="23746"/>
                    <a:pt x="16515" y="23746"/>
                  </a:cubicBezTo>
                  <a:cubicBezTo>
                    <a:pt x="16508" y="23746"/>
                    <a:pt x="16502" y="23747"/>
                    <a:pt x="16495" y="23749"/>
                  </a:cubicBezTo>
                  <a:cubicBezTo>
                    <a:pt x="15459" y="24090"/>
                    <a:pt x="14468" y="24553"/>
                    <a:pt x="13496" y="25045"/>
                  </a:cubicBezTo>
                  <a:cubicBezTo>
                    <a:pt x="13032" y="24910"/>
                    <a:pt x="12577" y="24742"/>
                    <a:pt x="12136" y="24543"/>
                  </a:cubicBezTo>
                  <a:cubicBezTo>
                    <a:pt x="12938" y="24218"/>
                    <a:pt x="13738" y="23882"/>
                    <a:pt x="14522" y="23517"/>
                  </a:cubicBezTo>
                  <a:cubicBezTo>
                    <a:pt x="14589" y="23484"/>
                    <a:pt x="14558" y="23391"/>
                    <a:pt x="14497" y="23391"/>
                  </a:cubicBezTo>
                  <a:cubicBezTo>
                    <a:pt x="14488" y="23391"/>
                    <a:pt x="14479" y="23393"/>
                    <a:pt x="14469" y="23397"/>
                  </a:cubicBezTo>
                  <a:cubicBezTo>
                    <a:pt x="13647" y="23727"/>
                    <a:pt x="12834" y="24087"/>
                    <a:pt x="12029" y="24460"/>
                  </a:cubicBezTo>
                  <a:cubicBezTo>
                    <a:pt x="12021" y="24465"/>
                    <a:pt x="12013" y="24473"/>
                    <a:pt x="12010" y="24482"/>
                  </a:cubicBezTo>
                  <a:cubicBezTo>
                    <a:pt x="11655" y="24318"/>
                    <a:pt x="11310" y="24133"/>
                    <a:pt x="10976" y="23931"/>
                  </a:cubicBezTo>
                  <a:cubicBezTo>
                    <a:pt x="11596" y="23681"/>
                    <a:pt x="12209" y="23416"/>
                    <a:pt x="12813" y="23132"/>
                  </a:cubicBezTo>
                  <a:cubicBezTo>
                    <a:pt x="12859" y="23110"/>
                    <a:pt x="12837" y="23045"/>
                    <a:pt x="12793" y="23045"/>
                  </a:cubicBezTo>
                  <a:cubicBezTo>
                    <a:pt x="12788" y="23045"/>
                    <a:pt x="12783" y="23046"/>
                    <a:pt x="12777" y="23048"/>
                  </a:cubicBezTo>
                  <a:cubicBezTo>
                    <a:pt x="12130" y="23298"/>
                    <a:pt x="11491" y="23571"/>
                    <a:pt x="10858" y="23858"/>
                  </a:cubicBezTo>
                  <a:cubicBezTo>
                    <a:pt x="10596" y="23693"/>
                    <a:pt x="10340" y="23518"/>
                    <a:pt x="10091" y="23332"/>
                  </a:cubicBezTo>
                  <a:cubicBezTo>
                    <a:pt x="10509" y="23152"/>
                    <a:pt x="10922" y="22960"/>
                    <a:pt x="11333" y="22766"/>
                  </a:cubicBezTo>
                  <a:cubicBezTo>
                    <a:pt x="11387" y="22741"/>
                    <a:pt x="11361" y="22663"/>
                    <a:pt x="11312" y="22663"/>
                  </a:cubicBezTo>
                  <a:cubicBezTo>
                    <a:pt x="11305" y="22663"/>
                    <a:pt x="11298" y="22665"/>
                    <a:pt x="11290" y="22669"/>
                  </a:cubicBezTo>
                  <a:cubicBezTo>
                    <a:pt x="10859" y="22862"/>
                    <a:pt x="10431" y="23059"/>
                    <a:pt x="10008" y="23268"/>
                  </a:cubicBezTo>
                  <a:cubicBezTo>
                    <a:pt x="9713" y="23042"/>
                    <a:pt x="9430" y="22801"/>
                    <a:pt x="9159" y="22546"/>
                  </a:cubicBezTo>
                  <a:cubicBezTo>
                    <a:pt x="10058" y="22176"/>
                    <a:pt x="10944" y="21773"/>
                    <a:pt x="11827" y="21365"/>
                  </a:cubicBezTo>
                  <a:cubicBezTo>
                    <a:pt x="11881" y="21340"/>
                    <a:pt x="11855" y="21261"/>
                    <a:pt x="11805" y="21261"/>
                  </a:cubicBezTo>
                  <a:cubicBezTo>
                    <a:pt x="11798" y="21261"/>
                    <a:pt x="11791" y="21263"/>
                    <a:pt x="11784" y="21266"/>
                  </a:cubicBezTo>
                  <a:cubicBezTo>
                    <a:pt x="10883" y="21660"/>
                    <a:pt x="9984" y="22057"/>
                    <a:pt x="9100" y="22489"/>
                  </a:cubicBezTo>
                  <a:cubicBezTo>
                    <a:pt x="8854" y="22251"/>
                    <a:pt x="8615" y="22006"/>
                    <a:pt x="8391" y="21747"/>
                  </a:cubicBezTo>
                  <a:cubicBezTo>
                    <a:pt x="8674" y="21727"/>
                    <a:pt x="9313" y="21344"/>
                    <a:pt x="9463" y="21272"/>
                  </a:cubicBezTo>
                  <a:cubicBezTo>
                    <a:pt x="9862" y="21086"/>
                    <a:pt x="10262" y="20898"/>
                    <a:pt x="10663" y="20715"/>
                  </a:cubicBezTo>
                  <a:cubicBezTo>
                    <a:pt x="10721" y="20689"/>
                    <a:pt x="10694" y="20610"/>
                    <a:pt x="10642" y="20610"/>
                  </a:cubicBezTo>
                  <a:cubicBezTo>
                    <a:pt x="10635" y="20610"/>
                    <a:pt x="10628" y="20611"/>
                    <a:pt x="10620" y="20614"/>
                  </a:cubicBezTo>
                  <a:cubicBezTo>
                    <a:pt x="9871" y="20931"/>
                    <a:pt x="9026" y="21234"/>
                    <a:pt x="8343" y="21692"/>
                  </a:cubicBezTo>
                  <a:cubicBezTo>
                    <a:pt x="8169" y="21489"/>
                    <a:pt x="8000" y="21284"/>
                    <a:pt x="7841" y="21068"/>
                  </a:cubicBezTo>
                  <a:lnTo>
                    <a:pt x="7842" y="21068"/>
                  </a:lnTo>
                  <a:cubicBezTo>
                    <a:pt x="8411" y="20810"/>
                    <a:pt x="8960" y="20509"/>
                    <a:pt x="9497" y="20189"/>
                  </a:cubicBezTo>
                  <a:cubicBezTo>
                    <a:pt x="9550" y="20157"/>
                    <a:pt x="9508" y="20087"/>
                    <a:pt x="9455" y="20087"/>
                  </a:cubicBezTo>
                  <a:cubicBezTo>
                    <a:pt x="9445" y="20087"/>
                    <a:pt x="9434" y="20090"/>
                    <a:pt x="9423" y="20096"/>
                  </a:cubicBezTo>
                  <a:cubicBezTo>
                    <a:pt x="8897" y="20418"/>
                    <a:pt x="8357" y="20713"/>
                    <a:pt x="7812" y="21000"/>
                  </a:cubicBezTo>
                  <a:cubicBezTo>
                    <a:pt x="7806" y="21005"/>
                    <a:pt x="7801" y="21010"/>
                    <a:pt x="7798" y="21016"/>
                  </a:cubicBezTo>
                  <a:cubicBezTo>
                    <a:pt x="7667" y="20837"/>
                    <a:pt x="7541" y="20654"/>
                    <a:pt x="7420" y="20466"/>
                  </a:cubicBezTo>
                  <a:cubicBezTo>
                    <a:pt x="8426" y="19977"/>
                    <a:pt x="9420" y="19464"/>
                    <a:pt x="10404" y="18928"/>
                  </a:cubicBezTo>
                  <a:cubicBezTo>
                    <a:pt x="10459" y="18898"/>
                    <a:pt x="10435" y="18817"/>
                    <a:pt x="10384" y="18817"/>
                  </a:cubicBezTo>
                  <a:cubicBezTo>
                    <a:pt x="10376" y="18817"/>
                    <a:pt x="10368" y="18819"/>
                    <a:pt x="10359" y="18823"/>
                  </a:cubicBezTo>
                  <a:cubicBezTo>
                    <a:pt x="9345" y="19312"/>
                    <a:pt x="8343" y="19825"/>
                    <a:pt x="7350" y="20362"/>
                  </a:cubicBezTo>
                  <a:cubicBezTo>
                    <a:pt x="7200" y="20125"/>
                    <a:pt x="7057" y="19884"/>
                    <a:pt x="6924" y="19634"/>
                  </a:cubicBezTo>
                  <a:lnTo>
                    <a:pt x="6926" y="19634"/>
                  </a:lnTo>
                  <a:cubicBezTo>
                    <a:pt x="7539" y="19352"/>
                    <a:pt x="8145" y="19059"/>
                    <a:pt x="8759" y="18780"/>
                  </a:cubicBezTo>
                  <a:cubicBezTo>
                    <a:pt x="8815" y="18755"/>
                    <a:pt x="8789" y="18676"/>
                    <a:pt x="8738" y="18676"/>
                  </a:cubicBezTo>
                  <a:cubicBezTo>
                    <a:pt x="8731" y="18676"/>
                    <a:pt x="8724" y="18678"/>
                    <a:pt x="8716" y="18681"/>
                  </a:cubicBezTo>
                  <a:cubicBezTo>
                    <a:pt x="8091" y="18931"/>
                    <a:pt x="7474" y="19216"/>
                    <a:pt x="6894" y="19558"/>
                  </a:cubicBezTo>
                  <a:cubicBezTo>
                    <a:pt x="6891" y="19559"/>
                    <a:pt x="6891" y="19562"/>
                    <a:pt x="6888" y="19566"/>
                  </a:cubicBezTo>
                  <a:cubicBezTo>
                    <a:pt x="6590" y="18993"/>
                    <a:pt x="6341" y="18397"/>
                    <a:pt x="6147" y="17784"/>
                  </a:cubicBezTo>
                  <a:cubicBezTo>
                    <a:pt x="6547" y="17690"/>
                    <a:pt x="6935" y="17554"/>
                    <a:pt x="7308" y="17380"/>
                  </a:cubicBezTo>
                  <a:cubicBezTo>
                    <a:pt x="7354" y="17358"/>
                    <a:pt x="7333" y="17292"/>
                    <a:pt x="7291" y="17292"/>
                  </a:cubicBezTo>
                  <a:cubicBezTo>
                    <a:pt x="7285" y="17292"/>
                    <a:pt x="7278" y="17293"/>
                    <a:pt x="7272" y="17296"/>
                  </a:cubicBezTo>
                  <a:cubicBezTo>
                    <a:pt x="6896" y="17454"/>
                    <a:pt x="6513" y="17591"/>
                    <a:pt x="6123" y="17707"/>
                  </a:cubicBezTo>
                  <a:cubicBezTo>
                    <a:pt x="6056" y="17489"/>
                    <a:pt x="5994" y="17267"/>
                    <a:pt x="5939" y="17044"/>
                  </a:cubicBezTo>
                  <a:cubicBezTo>
                    <a:pt x="5931" y="16980"/>
                    <a:pt x="5927" y="16918"/>
                    <a:pt x="5920" y="16854"/>
                  </a:cubicBezTo>
                  <a:cubicBezTo>
                    <a:pt x="6360" y="16665"/>
                    <a:pt x="6806" y="16491"/>
                    <a:pt x="7261" y="16336"/>
                  </a:cubicBezTo>
                  <a:cubicBezTo>
                    <a:pt x="7309" y="16320"/>
                    <a:pt x="7291" y="16241"/>
                    <a:pt x="7245" y="16241"/>
                  </a:cubicBezTo>
                  <a:cubicBezTo>
                    <a:pt x="7241" y="16241"/>
                    <a:pt x="7237" y="16241"/>
                    <a:pt x="7233" y="16242"/>
                  </a:cubicBezTo>
                  <a:cubicBezTo>
                    <a:pt x="6774" y="16364"/>
                    <a:pt x="6330" y="16534"/>
                    <a:pt x="5909" y="16751"/>
                  </a:cubicBezTo>
                  <a:cubicBezTo>
                    <a:pt x="5791" y="15753"/>
                    <a:pt x="5775" y="14746"/>
                    <a:pt x="5861" y="13745"/>
                  </a:cubicBezTo>
                  <a:cubicBezTo>
                    <a:pt x="6360" y="13523"/>
                    <a:pt x="6868" y="13345"/>
                    <a:pt x="7404" y="13227"/>
                  </a:cubicBezTo>
                  <a:cubicBezTo>
                    <a:pt x="7458" y="13215"/>
                    <a:pt x="7450" y="13135"/>
                    <a:pt x="7398" y="13135"/>
                  </a:cubicBezTo>
                  <a:cubicBezTo>
                    <a:pt x="7396" y="13135"/>
                    <a:pt x="7393" y="13136"/>
                    <a:pt x="7390" y="13136"/>
                  </a:cubicBezTo>
                  <a:cubicBezTo>
                    <a:pt x="6862" y="13225"/>
                    <a:pt x="6351" y="13393"/>
                    <a:pt x="5874" y="13635"/>
                  </a:cubicBezTo>
                  <a:cubicBezTo>
                    <a:pt x="5903" y="13326"/>
                    <a:pt x="5942" y="13017"/>
                    <a:pt x="5994" y="12711"/>
                  </a:cubicBezTo>
                  <a:cubicBezTo>
                    <a:pt x="6481" y="12495"/>
                    <a:pt x="6988" y="12323"/>
                    <a:pt x="7508" y="12196"/>
                  </a:cubicBezTo>
                  <a:cubicBezTo>
                    <a:pt x="7569" y="12181"/>
                    <a:pt x="7562" y="12088"/>
                    <a:pt x="7503" y="12088"/>
                  </a:cubicBezTo>
                  <a:cubicBezTo>
                    <a:pt x="7499" y="12088"/>
                    <a:pt x="7495" y="12088"/>
                    <a:pt x="7490" y="12089"/>
                  </a:cubicBezTo>
                  <a:cubicBezTo>
                    <a:pt x="6978" y="12189"/>
                    <a:pt x="6483" y="12355"/>
                    <a:pt x="6013" y="12581"/>
                  </a:cubicBezTo>
                  <a:cubicBezTo>
                    <a:pt x="6051" y="12366"/>
                    <a:pt x="6094" y="12151"/>
                    <a:pt x="6142" y="11938"/>
                  </a:cubicBezTo>
                  <a:cubicBezTo>
                    <a:pt x="6153" y="11938"/>
                    <a:pt x="6164" y="11938"/>
                    <a:pt x="6174" y="11938"/>
                  </a:cubicBezTo>
                  <a:cubicBezTo>
                    <a:pt x="6461" y="11938"/>
                    <a:pt x="6552" y="11814"/>
                    <a:pt x="6861" y="11612"/>
                  </a:cubicBezTo>
                  <a:cubicBezTo>
                    <a:pt x="6873" y="11601"/>
                    <a:pt x="6886" y="11590"/>
                    <a:pt x="6897" y="11576"/>
                  </a:cubicBezTo>
                  <a:cubicBezTo>
                    <a:pt x="6903" y="11581"/>
                    <a:pt x="6911" y="11583"/>
                    <a:pt x="6918" y="11583"/>
                  </a:cubicBezTo>
                  <a:cubicBezTo>
                    <a:pt x="6920" y="11583"/>
                    <a:pt x="6922" y="11583"/>
                    <a:pt x="6924" y="11582"/>
                  </a:cubicBezTo>
                  <a:cubicBezTo>
                    <a:pt x="7355" y="11453"/>
                    <a:pt x="7769" y="11263"/>
                    <a:pt x="8196" y="11126"/>
                  </a:cubicBezTo>
                  <a:cubicBezTo>
                    <a:pt x="8254" y="11107"/>
                    <a:pt x="8224" y="11030"/>
                    <a:pt x="8172" y="11030"/>
                  </a:cubicBezTo>
                  <a:cubicBezTo>
                    <a:pt x="8167" y="11030"/>
                    <a:pt x="8162" y="11031"/>
                    <a:pt x="8156" y="11032"/>
                  </a:cubicBezTo>
                  <a:cubicBezTo>
                    <a:pt x="7758" y="11152"/>
                    <a:pt x="7339" y="11284"/>
                    <a:pt x="6972" y="11488"/>
                  </a:cubicBezTo>
                  <a:cubicBezTo>
                    <a:pt x="7045" y="11381"/>
                    <a:pt x="7119" y="11228"/>
                    <a:pt x="7198" y="11058"/>
                  </a:cubicBezTo>
                  <a:cubicBezTo>
                    <a:pt x="7202" y="11080"/>
                    <a:pt x="7220" y="11094"/>
                    <a:pt x="7239" y="11094"/>
                  </a:cubicBezTo>
                  <a:cubicBezTo>
                    <a:pt x="7247" y="11094"/>
                    <a:pt x="7256" y="11091"/>
                    <a:pt x="7264" y="11085"/>
                  </a:cubicBezTo>
                  <a:cubicBezTo>
                    <a:pt x="7514" y="10926"/>
                    <a:pt x="7756" y="10774"/>
                    <a:pt x="8030" y="10661"/>
                  </a:cubicBezTo>
                  <a:cubicBezTo>
                    <a:pt x="8086" y="10638"/>
                    <a:pt x="8059" y="10565"/>
                    <a:pt x="8009" y="10565"/>
                  </a:cubicBezTo>
                  <a:cubicBezTo>
                    <a:pt x="8003" y="10565"/>
                    <a:pt x="7997" y="10566"/>
                    <a:pt x="7991" y="10569"/>
                  </a:cubicBezTo>
                  <a:cubicBezTo>
                    <a:pt x="7712" y="10656"/>
                    <a:pt x="7433" y="10800"/>
                    <a:pt x="7222" y="11007"/>
                  </a:cubicBezTo>
                  <a:cubicBezTo>
                    <a:pt x="7415" y="10592"/>
                    <a:pt x="7639" y="10127"/>
                    <a:pt x="7961" y="10127"/>
                  </a:cubicBezTo>
                  <a:cubicBezTo>
                    <a:pt x="8156" y="10127"/>
                    <a:pt x="8387" y="10297"/>
                    <a:pt x="8669" y="10750"/>
                  </a:cubicBezTo>
                  <a:cubicBezTo>
                    <a:pt x="9044" y="11354"/>
                    <a:pt x="8705" y="12508"/>
                    <a:pt x="8542" y="13147"/>
                  </a:cubicBezTo>
                  <a:cubicBezTo>
                    <a:pt x="8220" y="14400"/>
                    <a:pt x="8116" y="16056"/>
                    <a:pt x="8848" y="17204"/>
                  </a:cubicBezTo>
                  <a:cubicBezTo>
                    <a:pt x="9213" y="17777"/>
                    <a:pt x="9659" y="17932"/>
                    <a:pt x="10254" y="18208"/>
                  </a:cubicBezTo>
                  <a:cubicBezTo>
                    <a:pt x="11481" y="18777"/>
                    <a:pt x="12150" y="19350"/>
                    <a:pt x="12584" y="20649"/>
                  </a:cubicBezTo>
                  <a:cubicBezTo>
                    <a:pt x="12778" y="21234"/>
                    <a:pt x="13165" y="21944"/>
                    <a:pt x="13763" y="21944"/>
                  </a:cubicBezTo>
                  <a:cubicBezTo>
                    <a:pt x="13917" y="21944"/>
                    <a:pt x="14085" y="21897"/>
                    <a:pt x="14267" y="21789"/>
                  </a:cubicBezTo>
                  <a:cubicBezTo>
                    <a:pt x="14380" y="21722"/>
                    <a:pt x="14358" y="21572"/>
                    <a:pt x="14269" y="21527"/>
                  </a:cubicBezTo>
                  <a:cubicBezTo>
                    <a:pt x="14850" y="21073"/>
                    <a:pt x="15306" y="20511"/>
                    <a:pt x="15598" y="19809"/>
                  </a:cubicBezTo>
                  <a:cubicBezTo>
                    <a:pt x="16213" y="18327"/>
                    <a:pt x="15499" y="16646"/>
                    <a:pt x="17576" y="16191"/>
                  </a:cubicBezTo>
                  <a:cubicBezTo>
                    <a:pt x="19040" y="15873"/>
                    <a:pt x="20875" y="14948"/>
                    <a:pt x="20621" y="13147"/>
                  </a:cubicBezTo>
                  <a:cubicBezTo>
                    <a:pt x="20349" y="11201"/>
                    <a:pt x="18162" y="10634"/>
                    <a:pt x="16527" y="10497"/>
                  </a:cubicBezTo>
                  <a:cubicBezTo>
                    <a:pt x="16422" y="10489"/>
                    <a:pt x="16313" y="10482"/>
                    <a:pt x="16207" y="10476"/>
                  </a:cubicBezTo>
                  <a:cubicBezTo>
                    <a:pt x="16702" y="10313"/>
                    <a:pt x="17196" y="10148"/>
                    <a:pt x="17682" y="9963"/>
                  </a:cubicBezTo>
                  <a:cubicBezTo>
                    <a:pt x="17760" y="9933"/>
                    <a:pt x="17721" y="9830"/>
                    <a:pt x="17651" y="9830"/>
                  </a:cubicBezTo>
                  <a:cubicBezTo>
                    <a:pt x="17643" y="9830"/>
                    <a:pt x="17635" y="9831"/>
                    <a:pt x="17627" y="9834"/>
                  </a:cubicBezTo>
                  <a:cubicBezTo>
                    <a:pt x="17024" y="10020"/>
                    <a:pt x="16431" y="10235"/>
                    <a:pt x="15840" y="10454"/>
                  </a:cubicBezTo>
                  <a:cubicBezTo>
                    <a:pt x="15274" y="10425"/>
                    <a:pt x="14697" y="10412"/>
                    <a:pt x="14123" y="10374"/>
                  </a:cubicBezTo>
                  <a:cubicBezTo>
                    <a:pt x="14700" y="10224"/>
                    <a:pt x="15271" y="10057"/>
                    <a:pt x="15834" y="9856"/>
                  </a:cubicBezTo>
                  <a:cubicBezTo>
                    <a:pt x="15903" y="9831"/>
                    <a:pt x="15867" y="9740"/>
                    <a:pt x="15805" y="9740"/>
                  </a:cubicBezTo>
                  <a:cubicBezTo>
                    <a:pt x="15799" y="9740"/>
                    <a:pt x="15793" y="9741"/>
                    <a:pt x="15786" y="9743"/>
                  </a:cubicBezTo>
                  <a:cubicBezTo>
                    <a:pt x="15099" y="9955"/>
                    <a:pt x="14409" y="10156"/>
                    <a:pt x="13714" y="10341"/>
                  </a:cubicBezTo>
                  <a:cubicBezTo>
                    <a:pt x="13126" y="10285"/>
                    <a:pt x="12544" y="10191"/>
                    <a:pt x="11991" y="10009"/>
                  </a:cubicBezTo>
                  <a:cubicBezTo>
                    <a:pt x="12560" y="9821"/>
                    <a:pt x="13131" y="9636"/>
                    <a:pt x="13712" y="9488"/>
                  </a:cubicBezTo>
                  <a:cubicBezTo>
                    <a:pt x="13770" y="9473"/>
                    <a:pt x="13763" y="9386"/>
                    <a:pt x="13709" y="9386"/>
                  </a:cubicBezTo>
                  <a:cubicBezTo>
                    <a:pt x="13705" y="9386"/>
                    <a:pt x="13701" y="9387"/>
                    <a:pt x="13696" y="9387"/>
                  </a:cubicBezTo>
                  <a:cubicBezTo>
                    <a:pt x="13059" y="9518"/>
                    <a:pt x="12431" y="9701"/>
                    <a:pt x="11832" y="9955"/>
                  </a:cubicBezTo>
                  <a:cubicBezTo>
                    <a:pt x="11761" y="9931"/>
                    <a:pt x="11691" y="9905"/>
                    <a:pt x="11621" y="9875"/>
                  </a:cubicBezTo>
                  <a:cubicBezTo>
                    <a:pt x="11422" y="9794"/>
                    <a:pt x="10977" y="9633"/>
                    <a:pt x="10678" y="9453"/>
                  </a:cubicBezTo>
                  <a:cubicBezTo>
                    <a:pt x="10914" y="9395"/>
                    <a:pt x="11143" y="9282"/>
                    <a:pt x="11373" y="9199"/>
                  </a:cubicBezTo>
                  <a:cubicBezTo>
                    <a:pt x="11647" y="9102"/>
                    <a:pt x="11922" y="9010"/>
                    <a:pt x="12200" y="8924"/>
                  </a:cubicBezTo>
                  <a:cubicBezTo>
                    <a:pt x="12260" y="8906"/>
                    <a:pt x="12237" y="8809"/>
                    <a:pt x="12182" y="8809"/>
                  </a:cubicBezTo>
                  <a:cubicBezTo>
                    <a:pt x="12177" y="8809"/>
                    <a:pt x="12173" y="8809"/>
                    <a:pt x="12168" y="8811"/>
                  </a:cubicBezTo>
                  <a:cubicBezTo>
                    <a:pt x="11895" y="8884"/>
                    <a:pt x="11626" y="8965"/>
                    <a:pt x="11363" y="9062"/>
                  </a:cubicBezTo>
                  <a:cubicBezTo>
                    <a:pt x="11108" y="9156"/>
                    <a:pt x="10823" y="9246"/>
                    <a:pt x="10603" y="9407"/>
                  </a:cubicBezTo>
                  <a:cubicBezTo>
                    <a:pt x="10498" y="9335"/>
                    <a:pt x="10416" y="9262"/>
                    <a:pt x="10388" y="9188"/>
                  </a:cubicBezTo>
                  <a:cubicBezTo>
                    <a:pt x="10442" y="8979"/>
                    <a:pt x="10494" y="8771"/>
                    <a:pt x="10547" y="8560"/>
                  </a:cubicBezTo>
                  <a:cubicBezTo>
                    <a:pt x="11229" y="8345"/>
                    <a:pt x="11910" y="8097"/>
                    <a:pt x="12570" y="7826"/>
                  </a:cubicBezTo>
                  <a:cubicBezTo>
                    <a:pt x="12644" y="7796"/>
                    <a:pt x="12607" y="7697"/>
                    <a:pt x="12539" y="7697"/>
                  </a:cubicBezTo>
                  <a:cubicBezTo>
                    <a:pt x="12532" y="7697"/>
                    <a:pt x="12524" y="7699"/>
                    <a:pt x="12515" y="7701"/>
                  </a:cubicBezTo>
                  <a:cubicBezTo>
                    <a:pt x="11865" y="7916"/>
                    <a:pt x="11213" y="8162"/>
                    <a:pt x="10580" y="8430"/>
                  </a:cubicBezTo>
                  <a:lnTo>
                    <a:pt x="10714" y="7905"/>
                  </a:lnTo>
                  <a:cubicBezTo>
                    <a:pt x="11272" y="7657"/>
                    <a:pt x="11828" y="7400"/>
                    <a:pt x="12388" y="7151"/>
                  </a:cubicBezTo>
                  <a:cubicBezTo>
                    <a:pt x="12450" y="7124"/>
                    <a:pt x="12420" y="7039"/>
                    <a:pt x="12362" y="7039"/>
                  </a:cubicBezTo>
                  <a:cubicBezTo>
                    <a:pt x="12355" y="7039"/>
                    <a:pt x="12348" y="7040"/>
                    <a:pt x="12340" y="7043"/>
                  </a:cubicBezTo>
                  <a:cubicBezTo>
                    <a:pt x="11798" y="7233"/>
                    <a:pt x="11272" y="7459"/>
                    <a:pt x="10761" y="7720"/>
                  </a:cubicBezTo>
                  <a:lnTo>
                    <a:pt x="10835" y="7426"/>
                  </a:lnTo>
                  <a:lnTo>
                    <a:pt x="11228" y="7234"/>
                  </a:lnTo>
                  <a:cubicBezTo>
                    <a:pt x="11283" y="7188"/>
                    <a:pt x="12521" y="6275"/>
                    <a:pt x="13070" y="6275"/>
                  </a:cubicBezTo>
                  <a:cubicBezTo>
                    <a:pt x="13259" y="6275"/>
                    <a:pt x="13367" y="6384"/>
                    <a:pt x="13315" y="6675"/>
                  </a:cubicBezTo>
                  <a:cubicBezTo>
                    <a:pt x="13300" y="6766"/>
                    <a:pt x="13366" y="6815"/>
                    <a:pt x="13437" y="6815"/>
                  </a:cubicBezTo>
                  <a:cubicBezTo>
                    <a:pt x="13451" y="6815"/>
                    <a:pt x="13466" y="6813"/>
                    <a:pt x="13480" y="6809"/>
                  </a:cubicBezTo>
                  <a:cubicBezTo>
                    <a:pt x="13527" y="7021"/>
                    <a:pt x="13542" y="7237"/>
                    <a:pt x="13548" y="7492"/>
                  </a:cubicBezTo>
                  <a:cubicBezTo>
                    <a:pt x="13558" y="7829"/>
                    <a:pt x="13562" y="8203"/>
                    <a:pt x="13762" y="8492"/>
                  </a:cubicBezTo>
                  <a:cubicBezTo>
                    <a:pt x="13936" y="8744"/>
                    <a:pt x="14179" y="8846"/>
                    <a:pt x="14434" y="8846"/>
                  </a:cubicBezTo>
                  <a:cubicBezTo>
                    <a:pt x="14895" y="8846"/>
                    <a:pt x="15399" y="8511"/>
                    <a:pt x="15623" y="8122"/>
                  </a:cubicBezTo>
                  <a:cubicBezTo>
                    <a:pt x="15649" y="8077"/>
                    <a:pt x="15647" y="8020"/>
                    <a:pt x="15618" y="7977"/>
                  </a:cubicBezTo>
                  <a:cubicBezTo>
                    <a:pt x="15797" y="7728"/>
                    <a:pt x="15996" y="7491"/>
                    <a:pt x="16226" y="7300"/>
                  </a:cubicBezTo>
                  <a:cubicBezTo>
                    <a:pt x="16419" y="7138"/>
                    <a:pt x="16692" y="7018"/>
                    <a:pt x="16936" y="7018"/>
                  </a:cubicBezTo>
                  <a:cubicBezTo>
                    <a:pt x="17185" y="7018"/>
                    <a:pt x="17403" y="7143"/>
                    <a:pt x="17474" y="7478"/>
                  </a:cubicBezTo>
                  <a:cubicBezTo>
                    <a:pt x="17486" y="7542"/>
                    <a:pt x="17541" y="7579"/>
                    <a:pt x="17597" y="7579"/>
                  </a:cubicBezTo>
                  <a:cubicBezTo>
                    <a:pt x="17633" y="7579"/>
                    <a:pt x="17669" y="7563"/>
                    <a:pt x="17695" y="7529"/>
                  </a:cubicBezTo>
                  <a:cubicBezTo>
                    <a:pt x="18242" y="8681"/>
                    <a:pt x="18175" y="10290"/>
                    <a:pt x="19664" y="10663"/>
                  </a:cubicBezTo>
                  <a:cubicBezTo>
                    <a:pt x="19808" y="10699"/>
                    <a:pt x="19952" y="10716"/>
                    <a:pt x="20095" y="10716"/>
                  </a:cubicBezTo>
                  <a:cubicBezTo>
                    <a:pt x="21070" y="10716"/>
                    <a:pt x="21947" y="9912"/>
                    <a:pt x="21903" y="8892"/>
                  </a:cubicBezTo>
                  <a:cubicBezTo>
                    <a:pt x="21900" y="8824"/>
                    <a:pt x="21856" y="8796"/>
                    <a:pt x="21808" y="8796"/>
                  </a:cubicBezTo>
                  <a:cubicBezTo>
                    <a:pt x="21807" y="8796"/>
                    <a:pt x="21805" y="8796"/>
                    <a:pt x="21804" y="8796"/>
                  </a:cubicBezTo>
                  <a:cubicBezTo>
                    <a:pt x="21869" y="8291"/>
                    <a:pt x="21665" y="7814"/>
                    <a:pt x="21273" y="7413"/>
                  </a:cubicBezTo>
                  <a:cubicBezTo>
                    <a:pt x="20883" y="7010"/>
                    <a:pt x="20371" y="6837"/>
                    <a:pt x="19933" y="6511"/>
                  </a:cubicBezTo>
                  <a:cubicBezTo>
                    <a:pt x="19413" y="6122"/>
                    <a:pt x="19330" y="5993"/>
                    <a:pt x="19560" y="5344"/>
                  </a:cubicBezTo>
                  <a:cubicBezTo>
                    <a:pt x="19573" y="4909"/>
                    <a:pt x="19785" y="4648"/>
                    <a:pt x="20197" y="4560"/>
                  </a:cubicBezTo>
                  <a:cubicBezTo>
                    <a:pt x="20366" y="4496"/>
                    <a:pt x="20535" y="4437"/>
                    <a:pt x="20707" y="4383"/>
                  </a:cubicBezTo>
                  <a:cubicBezTo>
                    <a:pt x="20754" y="4370"/>
                    <a:pt x="20787" y="4329"/>
                    <a:pt x="20792" y="4281"/>
                  </a:cubicBezTo>
                  <a:close/>
                  <a:moveTo>
                    <a:pt x="10808" y="2665"/>
                  </a:moveTo>
                  <a:cubicBezTo>
                    <a:pt x="11044" y="3207"/>
                    <a:pt x="11334" y="3723"/>
                    <a:pt x="11674" y="4206"/>
                  </a:cubicBezTo>
                  <a:cubicBezTo>
                    <a:pt x="7028" y="6525"/>
                    <a:pt x="4795" y="11863"/>
                    <a:pt x="5684" y="16891"/>
                  </a:cubicBezTo>
                  <a:cubicBezTo>
                    <a:pt x="5619" y="16918"/>
                    <a:pt x="5585" y="16988"/>
                    <a:pt x="5605" y="17057"/>
                  </a:cubicBezTo>
                  <a:cubicBezTo>
                    <a:pt x="6601" y="21386"/>
                    <a:pt x="10163" y="24938"/>
                    <a:pt x="14598" y="25654"/>
                  </a:cubicBezTo>
                  <a:cubicBezTo>
                    <a:pt x="15147" y="25743"/>
                    <a:pt x="15699" y="25786"/>
                    <a:pt x="16250" y="25786"/>
                  </a:cubicBezTo>
                  <a:cubicBezTo>
                    <a:pt x="17627" y="25786"/>
                    <a:pt x="18997" y="25516"/>
                    <a:pt x="20279" y="25016"/>
                  </a:cubicBezTo>
                  <a:cubicBezTo>
                    <a:pt x="20444" y="25466"/>
                    <a:pt x="20633" y="25906"/>
                    <a:pt x="20845" y="26334"/>
                  </a:cubicBezTo>
                  <a:cubicBezTo>
                    <a:pt x="21034" y="26719"/>
                    <a:pt x="21224" y="27185"/>
                    <a:pt x="21525" y="27495"/>
                  </a:cubicBezTo>
                  <a:cubicBezTo>
                    <a:pt x="21549" y="27519"/>
                    <a:pt x="21577" y="27530"/>
                    <a:pt x="21604" y="27530"/>
                  </a:cubicBezTo>
                  <a:cubicBezTo>
                    <a:pt x="21668" y="27530"/>
                    <a:pt x="21724" y="27471"/>
                    <a:pt x="21697" y="27393"/>
                  </a:cubicBezTo>
                  <a:cubicBezTo>
                    <a:pt x="21551" y="26966"/>
                    <a:pt x="21243" y="26575"/>
                    <a:pt x="21033" y="26173"/>
                  </a:cubicBezTo>
                  <a:cubicBezTo>
                    <a:pt x="20822" y="25772"/>
                    <a:pt x="20636" y="25361"/>
                    <a:pt x="20452" y="24946"/>
                  </a:cubicBezTo>
                  <a:cubicBezTo>
                    <a:pt x="20655" y="24863"/>
                    <a:pt x="20852" y="24774"/>
                    <a:pt x="21050" y="24680"/>
                  </a:cubicBezTo>
                  <a:cubicBezTo>
                    <a:pt x="21206" y="25158"/>
                    <a:pt x="21394" y="25627"/>
                    <a:pt x="21613" y="26081"/>
                  </a:cubicBezTo>
                  <a:cubicBezTo>
                    <a:pt x="21834" y="26542"/>
                    <a:pt x="22062" y="27088"/>
                    <a:pt x="22418" y="27460"/>
                  </a:cubicBezTo>
                  <a:cubicBezTo>
                    <a:pt x="22421" y="27464"/>
                    <a:pt x="22426" y="27468"/>
                    <a:pt x="22430" y="27471"/>
                  </a:cubicBezTo>
                  <a:cubicBezTo>
                    <a:pt x="20973" y="27946"/>
                    <a:pt x="19515" y="28166"/>
                    <a:pt x="18061" y="28166"/>
                  </a:cubicBezTo>
                  <a:cubicBezTo>
                    <a:pt x="15978" y="28166"/>
                    <a:pt x="13904" y="27714"/>
                    <a:pt x="11854" y="26915"/>
                  </a:cubicBezTo>
                  <a:cubicBezTo>
                    <a:pt x="8521" y="25614"/>
                    <a:pt x="5346" y="23413"/>
                    <a:pt x="4377" y="19790"/>
                  </a:cubicBezTo>
                  <a:cubicBezTo>
                    <a:pt x="3466" y="16380"/>
                    <a:pt x="3847" y="11906"/>
                    <a:pt x="5308" y="8702"/>
                  </a:cubicBezTo>
                  <a:cubicBezTo>
                    <a:pt x="6486" y="6123"/>
                    <a:pt x="8437" y="4099"/>
                    <a:pt x="10808" y="2665"/>
                  </a:cubicBezTo>
                  <a:close/>
                  <a:moveTo>
                    <a:pt x="11513" y="223"/>
                  </a:moveTo>
                  <a:lnTo>
                    <a:pt x="11513" y="223"/>
                  </a:lnTo>
                  <a:cubicBezTo>
                    <a:pt x="11785" y="362"/>
                    <a:pt x="12018" y="569"/>
                    <a:pt x="12184" y="826"/>
                  </a:cubicBezTo>
                  <a:cubicBezTo>
                    <a:pt x="12342" y="1066"/>
                    <a:pt x="12366" y="1324"/>
                    <a:pt x="12463" y="1578"/>
                  </a:cubicBezTo>
                  <a:cubicBezTo>
                    <a:pt x="12171" y="1683"/>
                    <a:pt x="11886" y="1803"/>
                    <a:pt x="11604" y="1929"/>
                  </a:cubicBezTo>
                  <a:cubicBezTo>
                    <a:pt x="11598" y="1927"/>
                    <a:pt x="11592" y="1927"/>
                    <a:pt x="11585" y="1927"/>
                  </a:cubicBezTo>
                  <a:cubicBezTo>
                    <a:pt x="11552" y="1927"/>
                    <a:pt x="11519" y="1945"/>
                    <a:pt x="11500" y="1975"/>
                  </a:cubicBezTo>
                  <a:cubicBezTo>
                    <a:pt x="11272" y="2080"/>
                    <a:pt x="11049" y="2195"/>
                    <a:pt x="10827" y="2311"/>
                  </a:cubicBezTo>
                  <a:cubicBezTo>
                    <a:pt x="10823" y="2301"/>
                    <a:pt x="10818" y="2292"/>
                    <a:pt x="10812" y="2282"/>
                  </a:cubicBezTo>
                  <a:cubicBezTo>
                    <a:pt x="10796" y="2251"/>
                    <a:pt x="10769" y="2238"/>
                    <a:pt x="10743" y="2238"/>
                  </a:cubicBezTo>
                  <a:cubicBezTo>
                    <a:pt x="10696" y="2238"/>
                    <a:pt x="10649" y="2282"/>
                    <a:pt x="10673" y="2341"/>
                  </a:cubicBezTo>
                  <a:cubicBezTo>
                    <a:pt x="10678" y="2357"/>
                    <a:pt x="10686" y="2372"/>
                    <a:pt x="10692" y="2386"/>
                  </a:cubicBezTo>
                  <a:cubicBezTo>
                    <a:pt x="8260" y="3726"/>
                    <a:pt x="6288" y="5865"/>
                    <a:pt x="5088" y="8380"/>
                  </a:cubicBezTo>
                  <a:cubicBezTo>
                    <a:pt x="3477" y="11762"/>
                    <a:pt x="3051" y="16523"/>
                    <a:pt x="4121" y="20130"/>
                  </a:cubicBezTo>
                  <a:cubicBezTo>
                    <a:pt x="5162" y="23642"/>
                    <a:pt x="8268" y="25840"/>
                    <a:pt x="11526" y="27147"/>
                  </a:cubicBezTo>
                  <a:cubicBezTo>
                    <a:pt x="13669" y="28007"/>
                    <a:pt x="15853" y="28506"/>
                    <a:pt x="18044" y="28506"/>
                  </a:cubicBezTo>
                  <a:cubicBezTo>
                    <a:pt x="19738" y="28506"/>
                    <a:pt x="21435" y="28207"/>
                    <a:pt x="23120" y="27547"/>
                  </a:cubicBezTo>
                  <a:cubicBezTo>
                    <a:pt x="23136" y="27539"/>
                    <a:pt x="23152" y="27530"/>
                    <a:pt x="23165" y="27519"/>
                  </a:cubicBezTo>
                  <a:cubicBezTo>
                    <a:pt x="23436" y="27584"/>
                    <a:pt x="23664" y="27767"/>
                    <a:pt x="23788" y="28017"/>
                  </a:cubicBezTo>
                  <a:cubicBezTo>
                    <a:pt x="23849" y="28139"/>
                    <a:pt x="23887" y="28271"/>
                    <a:pt x="23897" y="28406"/>
                  </a:cubicBezTo>
                  <a:cubicBezTo>
                    <a:pt x="23898" y="28432"/>
                    <a:pt x="23855" y="28704"/>
                    <a:pt x="23820" y="28805"/>
                  </a:cubicBezTo>
                  <a:cubicBezTo>
                    <a:pt x="23805" y="28799"/>
                    <a:pt x="23788" y="28796"/>
                    <a:pt x="23772" y="28796"/>
                  </a:cubicBezTo>
                  <a:cubicBezTo>
                    <a:pt x="23753" y="28796"/>
                    <a:pt x="23734" y="28800"/>
                    <a:pt x="23717" y="28810"/>
                  </a:cubicBezTo>
                  <a:cubicBezTo>
                    <a:pt x="21768" y="29667"/>
                    <a:pt x="19751" y="30069"/>
                    <a:pt x="17729" y="30069"/>
                  </a:cubicBezTo>
                  <a:cubicBezTo>
                    <a:pt x="15595" y="30069"/>
                    <a:pt x="13454" y="29621"/>
                    <a:pt x="11382" y="28790"/>
                  </a:cubicBezTo>
                  <a:cubicBezTo>
                    <a:pt x="7689" y="27310"/>
                    <a:pt x="3939" y="24790"/>
                    <a:pt x="2173" y="21102"/>
                  </a:cubicBezTo>
                  <a:cubicBezTo>
                    <a:pt x="323" y="17242"/>
                    <a:pt x="1217" y="12263"/>
                    <a:pt x="2862" y="8485"/>
                  </a:cubicBezTo>
                  <a:cubicBezTo>
                    <a:pt x="4516" y="4689"/>
                    <a:pt x="7496" y="1666"/>
                    <a:pt x="11447" y="316"/>
                  </a:cubicBezTo>
                  <a:cubicBezTo>
                    <a:pt x="11489" y="306"/>
                    <a:pt x="11516" y="266"/>
                    <a:pt x="11513" y="223"/>
                  </a:cubicBezTo>
                  <a:close/>
                  <a:moveTo>
                    <a:pt x="11538" y="0"/>
                  </a:moveTo>
                  <a:cubicBezTo>
                    <a:pt x="11471" y="0"/>
                    <a:pt x="11429" y="63"/>
                    <a:pt x="11435" y="123"/>
                  </a:cubicBezTo>
                  <a:cubicBezTo>
                    <a:pt x="11420" y="117"/>
                    <a:pt x="11405" y="114"/>
                    <a:pt x="11391" y="114"/>
                  </a:cubicBezTo>
                  <a:cubicBezTo>
                    <a:pt x="11381" y="114"/>
                    <a:pt x="11371" y="115"/>
                    <a:pt x="11361" y="118"/>
                  </a:cubicBezTo>
                  <a:cubicBezTo>
                    <a:pt x="7277" y="1302"/>
                    <a:pt x="4236" y="4531"/>
                    <a:pt x="2562" y="8367"/>
                  </a:cubicBezTo>
                  <a:cubicBezTo>
                    <a:pt x="873" y="12242"/>
                    <a:pt x="1" y="17272"/>
                    <a:pt x="1875" y="21233"/>
                  </a:cubicBezTo>
                  <a:cubicBezTo>
                    <a:pt x="3659" y="25000"/>
                    <a:pt x="7501" y="27584"/>
                    <a:pt x="11264" y="29092"/>
                  </a:cubicBezTo>
                  <a:cubicBezTo>
                    <a:pt x="13344" y="29925"/>
                    <a:pt x="15608" y="30422"/>
                    <a:pt x="17853" y="30422"/>
                  </a:cubicBezTo>
                  <a:cubicBezTo>
                    <a:pt x="19868" y="30422"/>
                    <a:pt x="21869" y="30022"/>
                    <a:pt x="23709" y="29104"/>
                  </a:cubicBezTo>
                  <a:cubicBezTo>
                    <a:pt x="23753" y="29124"/>
                    <a:pt x="23793" y="29133"/>
                    <a:pt x="23830" y="29133"/>
                  </a:cubicBezTo>
                  <a:cubicBezTo>
                    <a:pt x="24164" y="29133"/>
                    <a:pt x="24198" y="28380"/>
                    <a:pt x="24128" y="28150"/>
                  </a:cubicBezTo>
                  <a:cubicBezTo>
                    <a:pt x="23995" y="27721"/>
                    <a:pt x="23630" y="27380"/>
                    <a:pt x="23184" y="27342"/>
                  </a:cubicBezTo>
                  <a:cubicBezTo>
                    <a:pt x="23158" y="27292"/>
                    <a:pt x="23108" y="27263"/>
                    <a:pt x="23055" y="27263"/>
                  </a:cubicBezTo>
                  <a:cubicBezTo>
                    <a:pt x="23037" y="27263"/>
                    <a:pt x="23019" y="27266"/>
                    <a:pt x="23001" y="27273"/>
                  </a:cubicBezTo>
                  <a:cubicBezTo>
                    <a:pt x="22867" y="27324"/>
                    <a:pt x="22733" y="27367"/>
                    <a:pt x="22599" y="27413"/>
                  </a:cubicBezTo>
                  <a:cubicBezTo>
                    <a:pt x="22602" y="27394"/>
                    <a:pt x="22599" y="27374"/>
                    <a:pt x="22593" y="27356"/>
                  </a:cubicBezTo>
                  <a:cubicBezTo>
                    <a:pt x="22397" y="26849"/>
                    <a:pt x="22043" y="26395"/>
                    <a:pt x="21796" y="25907"/>
                  </a:cubicBezTo>
                  <a:cubicBezTo>
                    <a:pt x="21579" y="25483"/>
                    <a:pt x="21391" y="25045"/>
                    <a:pt x="21205" y="24607"/>
                  </a:cubicBezTo>
                  <a:cubicBezTo>
                    <a:pt x="23103" y="23670"/>
                    <a:pt x="24745" y="22211"/>
                    <a:pt x="25828" y="20374"/>
                  </a:cubicBezTo>
                  <a:cubicBezTo>
                    <a:pt x="27980" y="16725"/>
                    <a:pt x="29123" y="11316"/>
                    <a:pt x="26538" y="7617"/>
                  </a:cubicBezTo>
                  <a:cubicBezTo>
                    <a:pt x="26536" y="7577"/>
                    <a:pt x="26512" y="7543"/>
                    <a:pt x="26477" y="7529"/>
                  </a:cubicBezTo>
                  <a:cubicBezTo>
                    <a:pt x="26302" y="7285"/>
                    <a:pt x="26114" y="7053"/>
                    <a:pt x="25911" y="6831"/>
                  </a:cubicBezTo>
                  <a:cubicBezTo>
                    <a:pt x="24230" y="4998"/>
                    <a:pt x="21527" y="4079"/>
                    <a:pt x="19174" y="3514"/>
                  </a:cubicBezTo>
                  <a:cubicBezTo>
                    <a:pt x="18192" y="3278"/>
                    <a:pt x="17203" y="3149"/>
                    <a:pt x="16222" y="3149"/>
                  </a:cubicBezTo>
                  <a:cubicBezTo>
                    <a:pt x="14946" y="3149"/>
                    <a:pt x="13683" y="3367"/>
                    <a:pt x="12464" y="3854"/>
                  </a:cubicBezTo>
                  <a:cubicBezTo>
                    <a:pt x="12472" y="3827"/>
                    <a:pt x="12469" y="3796"/>
                    <a:pt x="12456" y="3773"/>
                  </a:cubicBezTo>
                  <a:cubicBezTo>
                    <a:pt x="12189" y="3243"/>
                    <a:pt x="11946" y="2700"/>
                    <a:pt x="11733" y="2147"/>
                  </a:cubicBezTo>
                  <a:cubicBezTo>
                    <a:pt x="12075" y="1968"/>
                    <a:pt x="12424" y="1801"/>
                    <a:pt x="12781" y="1645"/>
                  </a:cubicBezTo>
                  <a:cubicBezTo>
                    <a:pt x="12872" y="1605"/>
                    <a:pt x="12831" y="1489"/>
                    <a:pt x="12751" y="1484"/>
                  </a:cubicBezTo>
                  <a:cubicBezTo>
                    <a:pt x="12762" y="1191"/>
                    <a:pt x="12584" y="856"/>
                    <a:pt x="12428" y="636"/>
                  </a:cubicBezTo>
                  <a:cubicBezTo>
                    <a:pt x="12217" y="343"/>
                    <a:pt x="11916" y="129"/>
                    <a:pt x="11580" y="8"/>
                  </a:cubicBezTo>
                  <a:cubicBezTo>
                    <a:pt x="11565" y="3"/>
                    <a:pt x="11551" y="0"/>
                    <a:pt x="115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8" name="Google Shape;628;g3a3a90efa98_6_41"/>
          <p:cNvGrpSpPr/>
          <p:nvPr/>
        </p:nvGrpSpPr>
        <p:grpSpPr>
          <a:xfrm>
            <a:off x="7824394" y="3456690"/>
            <a:ext cx="780908" cy="887643"/>
            <a:chOff x="7778469" y="3227065"/>
            <a:chExt cx="780908" cy="887643"/>
          </a:xfrm>
        </p:grpSpPr>
        <p:grpSp>
          <p:nvGrpSpPr>
            <p:cNvPr id="629" name="Google Shape;629;g3a3a90efa98_6_41"/>
            <p:cNvGrpSpPr/>
            <p:nvPr/>
          </p:nvGrpSpPr>
          <p:grpSpPr>
            <a:xfrm>
              <a:off x="7907412" y="3238633"/>
              <a:ext cx="602700" cy="784423"/>
              <a:chOff x="7907412" y="3238633"/>
              <a:chExt cx="602700" cy="784423"/>
            </a:xfrm>
          </p:grpSpPr>
          <p:grpSp>
            <p:nvGrpSpPr>
              <p:cNvPr id="630" name="Google Shape;630;g3a3a90efa98_6_41"/>
              <p:cNvGrpSpPr/>
              <p:nvPr/>
            </p:nvGrpSpPr>
            <p:grpSpPr>
              <a:xfrm>
                <a:off x="7907412" y="3238633"/>
                <a:ext cx="602700" cy="669000"/>
                <a:chOff x="7907412" y="3238633"/>
                <a:chExt cx="602700" cy="669000"/>
              </a:xfrm>
            </p:grpSpPr>
            <p:sp>
              <p:nvSpPr>
                <p:cNvPr id="631" name="Google Shape;631;g3a3a90efa98_6_41"/>
                <p:cNvSpPr/>
                <p:nvPr/>
              </p:nvSpPr>
              <p:spPr>
                <a:xfrm rot="1188020">
                  <a:off x="7987799" y="3297178"/>
                  <a:ext cx="441927" cy="551910"/>
                </a:xfrm>
                <a:prstGeom prst="blockArc">
                  <a:avLst>
                    <a:gd fmla="val 10236231" name="adj1"/>
                    <a:gd fmla="val 5630447" name="adj2"/>
                    <a:gd fmla="val 43757" name="adj3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2" name="Google Shape;632;g3a3a90efa98_6_41"/>
                <p:cNvSpPr/>
                <p:nvPr/>
              </p:nvSpPr>
              <p:spPr>
                <a:xfrm rot="1153511">
                  <a:off x="8101817" y="3655783"/>
                  <a:ext cx="137572" cy="203321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33" name="Google Shape;633;g3a3a90efa98_6_41"/>
              <p:cNvSpPr/>
              <p:nvPr/>
            </p:nvSpPr>
            <p:spPr>
              <a:xfrm rot="901473">
                <a:off x="8048706" y="3898027"/>
                <a:ext cx="130770" cy="109958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4" name="Google Shape;634;g3a3a90efa98_6_41"/>
            <p:cNvGrpSpPr/>
            <p:nvPr/>
          </p:nvGrpSpPr>
          <p:grpSpPr>
            <a:xfrm rot="1451652">
              <a:off x="7906506" y="3302229"/>
              <a:ext cx="524834" cy="737315"/>
              <a:chOff x="1865075" y="4965975"/>
              <a:chExt cx="276150" cy="387950"/>
            </a:xfrm>
          </p:grpSpPr>
          <p:sp>
            <p:nvSpPr>
              <p:cNvPr id="635" name="Google Shape;635;g3a3a90efa98_6_41"/>
              <p:cNvSpPr/>
              <p:nvPr/>
            </p:nvSpPr>
            <p:spPr>
              <a:xfrm>
                <a:off x="1865075" y="4965975"/>
                <a:ext cx="276150" cy="293150"/>
              </a:xfrm>
              <a:custGeom>
                <a:rect b="b" l="l" r="r" t="t"/>
                <a:pathLst>
                  <a:path extrusionOk="0" h="11726" w="11046">
                    <a:moveTo>
                      <a:pt x="5646" y="341"/>
                    </a:moveTo>
                    <a:cubicBezTo>
                      <a:pt x="6116" y="341"/>
                      <a:pt x="6587" y="421"/>
                      <a:pt x="7034" y="585"/>
                    </a:cubicBezTo>
                    <a:cubicBezTo>
                      <a:pt x="10649" y="1919"/>
                      <a:pt x="10384" y="6642"/>
                      <a:pt x="7541" y="8573"/>
                    </a:cubicBezTo>
                    <a:cubicBezTo>
                      <a:pt x="7480" y="8612"/>
                      <a:pt x="7452" y="8683"/>
                      <a:pt x="7467" y="8752"/>
                    </a:cubicBezTo>
                    <a:cubicBezTo>
                      <a:pt x="7467" y="8753"/>
                      <a:pt x="7466" y="8753"/>
                      <a:pt x="7464" y="8755"/>
                    </a:cubicBezTo>
                    <a:cubicBezTo>
                      <a:pt x="7334" y="9155"/>
                      <a:pt x="7439" y="9620"/>
                      <a:pt x="7471" y="10035"/>
                    </a:cubicBezTo>
                    <a:cubicBezTo>
                      <a:pt x="7501" y="10440"/>
                      <a:pt x="7495" y="10870"/>
                      <a:pt x="7605" y="11262"/>
                    </a:cubicBezTo>
                    <a:cubicBezTo>
                      <a:pt x="7529" y="11259"/>
                      <a:pt x="7453" y="11258"/>
                      <a:pt x="7376" y="11258"/>
                    </a:cubicBezTo>
                    <a:cubicBezTo>
                      <a:pt x="6947" y="11258"/>
                      <a:pt x="6509" y="11297"/>
                      <a:pt x="6074" y="11340"/>
                    </a:cubicBezTo>
                    <a:cubicBezTo>
                      <a:pt x="6482" y="11042"/>
                      <a:pt x="6883" y="10730"/>
                      <a:pt x="7268" y="10406"/>
                    </a:cubicBezTo>
                    <a:cubicBezTo>
                      <a:pt x="7310" y="10372"/>
                      <a:pt x="7271" y="10304"/>
                      <a:pt x="7225" y="10304"/>
                    </a:cubicBezTo>
                    <a:cubicBezTo>
                      <a:pt x="7216" y="10304"/>
                      <a:pt x="7206" y="10307"/>
                      <a:pt x="7197" y="10314"/>
                    </a:cubicBezTo>
                    <a:cubicBezTo>
                      <a:pt x="6741" y="10645"/>
                      <a:pt x="6293" y="10994"/>
                      <a:pt x="5864" y="11361"/>
                    </a:cubicBezTo>
                    <a:cubicBezTo>
                      <a:pt x="5711" y="11377"/>
                      <a:pt x="5558" y="11391"/>
                      <a:pt x="5407" y="11406"/>
                    </a:cubicBezTo>
                    <a:cubicBezTo>
                      <a:pt x="5402" y="11272"/>
                      <a:pt x="5394" y="11138"/>
                      <a:pt x="5389" y="11004"/>
                    </a:cubicBezTo>
                    <a:cubicBezTo>
                      <a:pt x="5821" y="10628"/>
                      <a:pt x="6266" y="10272"/>
                      <a:pt x="6731" y="9939"/>
                    </a:cubicBezTo>
                    <a:cubicBezTo>
                      <a:pt x="6782" y="9903"/>
                      <a:pt x="6752" y="9829"/>
                      <a:pt x="6704" y="9829"/>
                    </a:cubicBezTo>
                    <a:cubicBezTo>
                      <a:pt x="6694" y="9829"/>
                      <a:pt x="6683" y="9832"/>
                      <a:pt x="6672" y="9839"/>
                    </a:cubicBezTo>
                    <a:cubicBezTo>
                      <a:pt x="6207" y="10134"/>
                      <a:pt x="5775" y="10478"/>
                      <a:pt x="5381" y="10864"/>
                    </a:cubicBezTo>
                    <a:cubicBezTo>
                      <a:pt x="5367" y="10577"/>
                      <a:pt x="5348" y="10290"/>
                      <a:pt x="5327" y="10003"/>
                    </a:cubicBezTo>
                    <a:cubicBezTo>
                      <a:pt x="5770" y="9667"/>
                      <a:pt x="6215" y="9330"/>
                      <a:pt x="6635" y="8965"/>
                    </a:cubicBezTo>
                    <a:cubicBezTo>
                      <a:pt x="6666" y="8939"/>
                      <a:pt x="6637" y="8888"/>
                      <a:pt x="6603" y="8888"/>
                    </a:cubicBezTo>
                    <a:cubicBezTo>
                      <a:pt x="6596" y="8888"/>
                      <a:pt x="6589" y="8890"/>
                      <a:pt x="6581" y="8895"/>
                    </a:cubicBezTo>
                    <a:cubicBezTo>
                      <a:pt x="6146" y="9206"/>
                      <a:pt x="5732" y="9544"/>
                      <a:pt x="5317" y="9880"/>
                    </a:cubicBezTo>
                    <a:cubicBezTo>
                      <a:pt x="5297" y="9625"/>
                      <a:pt x="5278" y="9369"/>
                      <a:pt x="5257" y="9112"/>
                    </a:cubicBezTo>
                    <a:cubicBezTo>
                      <a:pt x="5783" y="8704"/>
                      <a:pt x="6286" y="8269"/>
                      <a:pt x="6784" y="7827"/>
                    </a:cubicBezTo>
                    <a:cubicBezTo>
                      <a:pt x="6819" y="7796"/>
                      <a:pt x="6786" y="7753"/>
                      <a:pt x="6749" y="7753"/>
                    </a:cubicBezTo>
                    <a:cubicBezTo>
                      <a:pt x="6738" y="7753"/>
                      <a:pt x="6728" y="7756"/>
                      <a:pt x="6718" y="7764"/>
                    </a:cubicBezTo>
                    <a:cubicBezTo>
                      <a:pt x="6220" y="8162"/>
                      <a:pt x="5722" y="8565"/>
                      <a:pt x="5247" y="8993"/>
                    </a:cubicBezTo>
                    <a:cubicBezTo>
                      <a:pt x="5247" y="8988"/>
                      <a:pt x="5247" y="8981"/>
                      <a:pt x="5247" y="8975"/>
                    </a:cubicBezTo>
                    <a:cubicBezTo>
                      <a:pt x="5227" y="8714"/>
                      <a:pt x="5233" y="8508"/>
                      <a:pt x="5260" y="8336"/>
                    </a:cubicBezTo>
                    <a:cubicBezTo>
                      <a:pt x="5666" y="8019"/>
                      <a:pt x="6065" y="7694"/>
                      <a:pt x="6449" y="7349"/>
                    </a:cubicBezTo>
                    <a:cubicBezTo>
                      <a:pt x="6490" y="7313"/>
                      <a:pt x="6453" y="7262"/>
                      <a:pt x="6409" y="7262"/>
                    </a:cubicBezTo>
                    <a:cubicBezTo>
                      <a:pt x="6398" y="7262"/>
                      <a:pt x="6385" y="7266"/>
                      <a:pt x="6374" y="7274"/>
                    </a:cubicBezTo>
                    <a:cubicBezTo>
                      <a:pt x="6001" y="7568"/>
                      <a:pt x="5643" y="7877"/>
                      <a:pt x="5289" y="8194"/>
                    </a:cubicBezTo>
                    <a:cubicBezTo>
                      <a:pt x="5421" y="7678"/>
                      <a:pt x="5788" y="7482"/>
                      <a:pt x="6274" y="6866"/>
                    </a:cubicBezTo>
                    <a:cubicBezTo>
                      <a:pt x="6613" y="6562"/>
                      <a:pt x="6965" y="6280"/>
                      <a:pt x="7351" y="6034"/>
                    </a:cubicBezTo>
                    <a:cubicBezTo>
                      <a:pt x="7402" y="6002"/>
                      <a:pt x="7372" y="5930"/>
                      <a:pt x="7324" y="5930"/>
                    </a:cubicBezTo>
                    <a:cubicBezTo>
                      <a:pt x="7315" y="5930"/>
                      <a:pt x="7305" y="5933"/>
                      <a:pt x="7295" y="5939"/>
                    </a:cubicBezTo>
                    <a:cubicBezTo>
                      <a:pt x="7026" y="6098"/>
                      <a:pt x="6769" y="6280"/>
                      <a:pt x="6530" y="6482"/>
                    </a:cubicBezTo>
                    <a:cubicBezTo>
                      <a:pt x="6664" y="6259"/>
                      <a:pt x="6763" y="6017"/>
                      <a:pt x="6825" y="5765"/>
                    </a:cubicBezTo>
                    <a:cubicBezTo>
                      <a:pt x="7040" y="5532"/>
                      <a:pt x="7289" y="5344"/>
                      <a:pt x="7538" y="5150"/>
                    </a:cubicBezTo>
                    <a:cubicBezTo>
                      <a:pt x="7566" y="5128"/>
                      <a:pt x="7540" y="5090"/>
                      <a:pt x="7510" y="5090"/>
                    </a:cubicBezTo>
                    <a:cubicBezTo>
                      <a:pt x="7504" y="5090"/>
                      <a:pt x="7498" y="5091"/>
                      <a:pt x="7493" y="5094"/>
                    </a:cubicBezTo>
                    <a:cubicBezTo>
                      <a:pt x="7243" y="5231"/>
                      <a:pt x="7034" y="5427"/>
                      <a:pt x="6847" y="5642"/>
                    </a:cubicBezTo>
                    <a:cubicBezTo>
                      <a:pt x="6883" y="5440"/>
                      <a:pt x="6891" y="5233"/>
                      <a:pt x="6870" y="5027"/>
                    </a:cubicBezTo>
                    <a:cubicBezTo>
                      <a:pt x="7051" y="4788"/>
                      <a:pt x="7275" y="4618"/>
                      <a:pt x="7530" y="4439"/>
                    </a:cubicBezTo>
                    <a:cubicBezTo>
                      <a:pt x="7566" y="4414"/>
                      <a:pt x="7552" y="4348"/>
                      <a:pt x="7510" y="4348"/>
                    </a:cubicBezTo>
                    <a:cubicBezTo>
                      <a:pt x="7505" y="4348"/>
                      <a:pt x="7499" y="4349"/>
                      <a:pt x="7493" y="4351"/>
                    </a:cubicBezTo>
                    <a:cubicBezTo>
                      <a:pt x="7273" y="4433"/>
                      <a:pt x="7080" y="4592"/>
                      <a:pt x="6927" y="4780"/>
                    </a:cubicBezTo>
                    <a:cubicBezTo>
                      <a:pt x="6883" y="4598"/>
                      <a:pt x="6811" y="4425"/>
                      <a:pt x="6714" y="4265"/>
                    </a:cubicBezTo>
                    <a:cubicBezTo>
                      <a:pt x="6828" y="4139"/>
                      <a:pt x="6934" y="4005"/>
                      <a:pt x="7026" y="3862"/>
                    </a:cubicBezTo>
                    <a:cubicBezTo>
                      <a:pt x="7044" y="3833"/>
                      <a:pt x="7018" y="3804"/>
                      <a:pt x="6991" y="3804"/>
                    </a:cubicBezTo>
                    <a:cubicBezTo>
                      <a:pt x="6982" y="3804"/>
                      <a:pt x="6973" y="3807"/>
                      <a:pt x="6965" y="3814"/>
                    </a:cubicBezTo>
                    <a:cubicBezTo>
                      <a:pt x="6854" y="3929"/>
                      <a:pt x="6752" y="4052"/>
                      <a:pt x="6661" y="4182"/>
                    </a:cubicBezTo>
                    <a:cubicBezTo>
                      <a:pt x="6553" y="4020"/>
                      <a:pt x="6417" y="3876"/>
                      <a:pt x="6261" y="3760"/>
                    </a:cubicBezTo>
                    <a:cubicBezTo>
                      <a:pt x="6317" y="3680"/>
                      <a:pt x="6377" y="3604"/>
                      <a:pt x="6443" y="3532"/>
                    </a:cubicBezTo>
                    <a:cubicBezTo>
                      <a:pt x="6466" y="3505"/>
                      <a:pt x="6443" y="3471"/>
                      <a:pt x="6416" y="3471"/>
                    </a:cubicBezTo>
                    <a:cubicBezTo>
                      <a:pt x="6408" y="3471"/>
                      <a:pt x="6399" y="3474"/>
                      <a:pt x="6392" y="3481"/>
                    </a:cubicBezTo>
                    <a:cubicBezTo>
                      <a:pt x="6312" y="3545"/>
                      <a:pt x="6240" y="3620"/>
                      <a:pt x="6181" y="3704"/>
                    </a:cubicBezTo>
                    <a:cubicBezTo>
                      <a:pt x="6001" y="3588"/>
                      <a:pt x="5801" y="3519"/>
                      <a:pt x="5595" y="3519"/>
                    </a:cubicBezTo>
                    <a:cubicBezTo>
                      <a:pt x="5370" y="3519"/>
                      <a:pt x="5138" y="3602"/>
                      <a:pt x="4916" y="3798"/>
                    </a:cubicBezTo>
                    <a:cubicBezTo>
                      <a:pt x="4186" y="4442"/>
                      <a:pt x="4151" y="5681"/>
                      <a:pt x="4694" y="6444"/>
                    </a:cubicBezTo>
                    <a:cubicBezTo>
                      <a:pt x="4157" y="6477"/>
                      <a:pt x="3622" y="6513"/>
                      <a:pt x="3085" y="6548"/>
                    </a:cubicBezTo>
                    <a:lnTo>
                      <a:pt x="3080" y="6548"/>
                    </a:lnTo>
                    <a:cubicBezTo>
                      <a:pt x="3346" y="6395"/>
                      <a:pt x="3609" y="6232"/>
                      <a:pt x="3864" y="6063"/>
                    </a:cubicBezTo>
                    <a:cubicBezTo>
                      <a:pt x="3912" y="6032"/>
                      <a:pt x="3881" y="5964"/>
                      <a:pt x="3835" y="5964"/>
                    </a:cubicBezTo>
                    <a:cubicBezTo>
                      <a:pt x="3827" y="5964"/>
                      <a:pt x="3818" y="5966"/>
                      <a:pt x="3810" y="5971"/>
                    </a:cubicBezTo>
                    <a:cubicBezTo>
                      <a:pt x="3451" y="6152"/>
                      <a:pt x="3097" y="6353"/>
                      <a:pt x="2751" y="6567"/>
                    </a:cubicBezTo>
                    <a:cubicBezTo>
                      <a:pt x="2487" y="6579"/>
                      <a:pt x="2222" y="6600"/>
                      <a:pt x="1972" y="6683"/>
                    </a:cubicBezTo>
                    <a:cubicBezTo>
                      <a:pt x="1935" y="6564"/>
                      <a:pt x="1904" y="6444"/>
                      <a:pt x="1873" y="6324"/>
                    </a:cubicBezTo>
                    <a:cubicBezTo>
                      <a:pt x="2434" y="6039"/>
                      <a:pt x="2965" y="5701"/>
                      <a:pt x="3461" y="5312"/>
                    </a:cubicBezTo>
                    <a:cubicBezTo>
                      <a:pt x="3508" y="5275"/>
                      <a:pt x="3465" y="5202"/>
                      <a:pt x="3414" y="5202"/>
                    </a:cubicBezTo>
                    <a:cubicBezTo>
                      <a:pt x="3403" y="5202"/>
                      <a:pt x="3393" y="5205"/>
                      <a:pt x="3383" y="5212"/>
                    </a:cubicBezTo>
                    <a:cubicBezTo>
                      <a:pt x="2874" y="5553"/>
                      <a:pt x="2358" y="5878"/>
                      <a:pt x="1840" y="6205"/>
                    </a:cubicBezTo>
                    <a:cubicBezTo>
                      <a:pt x="1712" y="5703"/>
                      <a:pt x="1628" y="5198"/>
                      <a:pt x="1609" y="4700"/>
                    </a:cubicBezTo>
                    <a:cubicBezTo>
                      <a:pt x="2249" y="4348"/>
                      <a:pt x="2861" y="3947"/>
                      <a:pt x="3442" y="3500"/>
                    </a:cubicBezTo>
                    <a:cubicBezTo>
                      <a:pt x="3486" y="3465"/>
                      <a:pt x="3459" y="3394"/>
                      <a:pt x="3414" y="3394"/>
                    </a:cubicBezTo>
                    <a:cubicBezTo>
                      <a:pt x="3405" y="3394"/>
                      <a:pt x="3395" y="3397"/>
                      <a:pt x="3384" y="3405"/>
                    </a:cubicBezTo>
                    <a:cubicBezTo>
                      <a:pt x="2802" y="3811"/>
                      <a:pt x="2205" y="4192"/>
                      <a:pt x="1602" y="4567"/>
                    </a:cubicBezTo>
                    <a:cubicBezTo>
                      <a:pt x="1598" y="4318"/>
                      <a:pt x="1612" y="4069"/>
                      <a:pt x="1645" y="3824"/>
                    </a:cubicBezTo>
                    <a:cubicBezTo>
                      <a:pt x="2315" y="3430"/>
                      <a:pt x="2989" y="3044"/>
                      <a:pt x="3674" y="2679"/>
                    </a:cubicBezTo>
                    <a:cubicBezTo>
                      <a:pt x="3729" y="2649"/>
                      <a:pt x="3695" y="2577"/>
                      <a:pt x="3643" y="2577"/>
                    </a:cubicBezTo>
                    <a:cubicBezTo>
                      <a:pt x="3635" y="2577"/>
                      <a:pt x="3627" y="2578"/>
                      <a:pt x="3618" y="2582"/>
                    </a:cubicBezTo>
                    <a:cubicBezTo>
                      <a:pt x="2944" y="2896"/>
                      <a:pt x="2296" y="3258"/>
                      <a:pt x="1676" y="3666"/>
                    </a:cubicBezTo>
                    <a:cubicBezTo>
                      <a:pt x="1719" y="3408"/>
                      <a:pt x="1786" y="3154"/>
                      <a:pt x="1878" y="2909"/>
                    </a:cubicBezTo>
                    <a:cubicBezTo>
                      <a:pt x="1880" y="2909"/>
                      <a:pt x="1882" y="2910"/>
                      <a:pt x="1884" y="2910"/>
                    </a:cubicBezTo>
                    <a:cubicBezTo>
                      <a:pt x="1890" y="2910"/>
                      <a:pt x="1896" y="2908"/>
                      <a:pt x="1900" y="2906"/>
                    </a:cubicBezTo>
                    <a:cubicBezTo>
                      <a:pt x="2531" y="2526"/>
                      <a:pt x="3145" y="2123"/>
                      <a:pt x="3789" y="1763"/>
                    </a:cubicBezTo>
                    <a:cubicBezTo>
                      <a:pt x="3859" y="1724"/>
                      <a:pt x="3816" y="1627"/>
                      <a:pt x="3752" y="1627"/>
                    </a:cubicBezTo>
                    <a:cubicBezTo>
                      <a:pt x="3740" y="1627"/>
                      <a:pt x="3728" y="1630"/>
                      <a:pt x="3716" y="1637"/>
                    </a:cubicBezTo>
                    <a:cubicBezTo>
                      <a:pt x="3112" y="1985"/>
                      <a:pt x="2501" y="2345"/>
                      <a:pt x="1937" y="2756"/>
                    </a:cubicBezTo>
                    <a:cubicBezTo>
                      <a:pt x="2066" y="2458"/>
                      <a:pt x="2230" y="2177"/>
                      <a:pt x="2426" y="1919"/>
                    </a:cubicBezTo>
                    <a:cubicBezTo>
                      <a:pt x="3018" y="1570"/>
                      <a:pt x="3607" y="1221"/>
                      <a:pt x="4197" y="870"/>
                    </a:cubicBezTo>
                    <a:cubicBezTo>
                      <a:pt x="4240" y="845"/>
                      <a:pt x="4214" y="784"/>
                      <a:pt x="4174" y="784"/>
                    </a:cubicBezTo>
                    <a:cubicBezTo>
                      <a:pt x="4166" y="784"/>
                      <a:pt x="4159" y="786"/>
                      <a:pt x="4151" y="791"/>
                    </a:cubicBezTo>
                    <a:cubicBezTo>
                      <a:pt x="3609" y="1125"/>
                      <a:pt x="3067" y="1460"/>
                      <a:pt x="2527" y="1795"/>
                    </a:cubicBezTo>
                    <a:cubicBezTo>
                      <a:pt x="2557" y="1757"/>
                      <a:pt x="2584" y="1718"/>
                      <a:pt x="2618" y="1680"/>
                    </a:cubicBezTo>
                    <a:cubicBezTo>
                      <a:pt x="3378" y="809"/>
                      <a:pt x="4508" y="341"/>
                      <a:pt x="5646" y="341"/>
                    </a:cubicBezTo>
                    <a:close/>
                    <a:moveTo>
                      <a:pt x="5666" y="1"/>
                    </a:moveTo>
                    <a:cubicBezTo>
                      <a:pt x="2466" y="1"/>
                      <a:pt x="1" y="3797"/>
                      <a:pt x="1806" y="6858"/>
                    </a:cubicBezTo>
                    <a:cubicBezTo>
                      <a:pt x="1826" y="6892"/>
                      <a:pt x="1859" y="6907"/>
                      <a:pt x="1893" y="6907"/>
                    </a:cubicBezTo>
                    <a:cubicBezTo>
                      <a:pt x="1917" y="6907"/>
                      <a:pt x="1942" y="6899"/>
                      <a:pt x="1962" y="6885"/>
                    </a:cubicBezTo>
                    <a:cubicBezTo>
                      <a:pt x="2105" y="6917"/>
                      <a:pt x="2252" y="6928"/>
                      <a:pt x="2400" y="6928"/>
                    </a:cubicBezTo>
                    <a:cubicBezTo>
                      <a:pt x="2666" y="6928"/>
                      <a:pt x="2937" y="6893"/>
                      <a:pt x="3194" y="6878"/>
                    </a:cubicBezTo>
                    <a:cubicBezTo>
                      <a:pt x="3700" y="6846"/>
                      <a:pt x="4203" y="6814"/>
                      <a:pt x="4709" y="6779"/>
                    </a:cubicBezTo>
                    <a:cubicBezTo>
                      <a:pt x="4835" y="6771"/>
                      <a:pt x="4886" y="6653"/>
                      <a:pt x="4863" y="6560"/>
                    </a:cubicBezTo>
                    <a:cubicBezTo>
                      <a:pt x="4917" y="6532"/>
                      <a:pt x="4941" y="6468"/>
                      <a:pt x="4921" y="6412"/>
                    </a:cubicBezTo>
                    <a:cubicBezTo>
                      <a:pt x="4643" y="5770"/>
                      <a:pt x="4524" y="5022"/>
                      <a:pt x="4887" y="4383"/>
                    </a:cubicBezTo>
                    <a:cubicBezTo>
                      <a:pt x="5086" y="4033"/>
                      <a:pt x="5336" y="3891"/>
                      <a:pt x="5585" y="3891"/>
                    </a:cubicBezTo>
                    <a:cubicBezTo>
                      <a:pt x="6013" y="3891"/>
                      <a:pt x="6439" y="4311"/>
                      <a:pt x="6597" y="4814"/>
                    </a:cubicBezTo>
                    <a:cubicBezTo>
                      <a:pt x="6607" y="5698"/>
                      <a:pt x="6258" y="6487"/>
                      <a:pt x="5584" y="7121"/>
                    </a:cubicBezTo>
                    <a:cubicBezTo>
                      <a:pt x="5362" y="7330"/>
                      <a:pt x="5005" y="7477"/>
                      <a:pt x="4884" y="7780"/>
                    </a:cubicBezTo>
                    <a:cubicBezTo>
                      <a:pt x="4748" y="8118"/>
                      <a:pt x="4884" y="8629"/>
                      <a:pt x="4911" y="8977"/>
                    </a:cubicBezTo>
                    <a:cubicBezTo>
                      <a:pt x="4972" y="9802"/>
                      <a:pt x="5019" y="10629"/>
                      <a:pt x="5123" y="11452"/>
                    </a:cubicBezTo>
                    <a:cubicBezTo>
                      <a:pt x="5126" y="11476"/>
                      <a:pt x="5136" y="11500"/>
                      <a:pt x="5150" y="11519"/>
                    </a:cubicBezTo>
                    <a:cubicBezTo>
                      <a:pt x="5117" y="11606"/>
                      <a:pt x="5160" y="11720"/>
                      <a:pt x="5282" y="11720"/>
                    </a:cubicBezTo>
                    <a:cubicBezTo>
                      <a:pt x="6065" y="11718"/>
                      <a:pt x="6940" y="11726"/>
                      <a:pt x="7703" y="11547"/>
                    </a:cubicBezTo>
                    <a:cubicBezTo>
                      <a:pt x="7770" y="11533"/>
                      <a:pt x="7813" y="11471"/>
                      <a:pt x="7805" y="11406"/>
                    </a:cubicBezTo>
                    <a:cubicBezTo>
                      <a:pt x="7837" y="11393"/>
                      <a:pt x="7860" y="11364"/>
                      <a:pt x="7863" y="11329"/>
                    </a:cubicBezTo>
                    <a:cubicBezTo>
                      <a:pt x="7928" y="10875"/>
                      <a:pt x="7839" y="10395"/>
                      <a:pt x="7799" y="9939"/>
                    </a:cubicBezTo>
                    <a:cubicBezTo>
                      <a:pt x="7770" y="9593"/>
                      <a:pt x="7783" y="9219"/>
                      <a:pt x="7667" y="8891"/>
                    </a:cubicBezTo>
                    <a:cubicBezTo>
                      <a:pt x="7683" y="8886"/>
                      <a:pt x="7699" y="8879"/>
                      <a:pt x="7713" y="8871"/>
                    </a:cubicBezTo>
                    <a:cubicBezTo>
                      <a:pt x="10740" y="6815"/>
                      <a:pt x="11046" y="1894"/>
                      <a:pt x="7314" y="340"/>
                    </a:cubicBezTo>
                    <a:cubicBezTo>
                      <a:pt x="6755" y="107"/>
                      <a:pt x="6200" y="1"/>
                      <a:pt x="56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Google Shape;636;g3a3a90efa98_6_41"/>
              <p:cNvSpPr/>
              <p:nvPr/>
            </p:nvSpPr>
            <p:spPr>
              <a:xfrm>
                <a:off x="1992575" y="5279175"/>
                <a:ext cx="80525" cy="74750"/>
              </a:xfrm>
              <a:custGeom>
                <a:rect b="b" l="l" r="r" t="t"/>
                <a:pathLst>
                  <a:path extrusionOk="0" h="2990" w="3221">
                    <a:moveTo>
                      <a:pt x="2709" y="330"/>
                    </a:moveTo>
                    <a:cubicBezTo>
                      <a:pt x="2768" y="330"/>
                      <a:pt x="2811" y="337"/>
                      <a:pt x="2830" y="353"/>
                    </a:cubicBezTo>
                    <a:cubicBezTo>
                      <a:pt x="2854" y="374"/>
                      <a:pt x="2823" y="1071"/>
                      <a:pt x="2825" y="1225"/>
                    </a:cubicBezTo>
                    <a:cubicBezTo>
                      <a:pt x="2828" y="1620"/>
                      <a:pt x="2823" y="2014"/>
                      <a:pt x="2817" y="2409"/>
                    </a:cubicBezTo>
                    <a:cubicBezTo>
                      <a:pt x="2570" y="2419"/>
                      <a:pt x="2326" y="2436"/>
                      <a:pt x="2081" y="2457"/>
                    </a:cubicBezTo>
                    <a:cubicBezTo>
                      <a:pt x="2248" y="2298"/>
                      <a:pt x="2391" y="2116"/>
                      <a:pt x="2509" y="1918"/>
                    </a:cubicBezTo>
                    <a:cubicBezTo>
                      <a:pt x="2531" y="1882"/>
                      <a:pt x="2498" y="1840"/>
                      <a:pt x="2463" y="1840"/>
                    </a:cubicBezTo>
                    <a:cubicBezTo>
                      <a:pt x="2452" y="1840"/>
                      <a:pt x="2440" y="1845"/>
                      <a:pt x="2430" y="1856"/>
                    </a:cubicBezTo>
                    <a:cubicBezTo>
                      <a:pt x="2242" y="2064"/>
                      <a:pt x="2060" y="2274"/>
                      <a:pt x="1865" y="2473"/>
                    </a:cubicBezTo>
                    <a:cubicBezTo>
                      <a:pt x="1579" y="2500"/>
                      <a:pt x="1293" y="2532"/>
                      <a:pt x="1008" y="2569"/>
                    </a:cubicBezTo>
                    <a:cubicBezTo>
                      <a:pt x="1406" y="2279"/>
                      <a:pt x="1778" y="1952"/>
                      <a:pt x="2120" y="1597"/>
                    </a:cubicBezTo>
                    <a:cubicBezTo>
                      <a:pt x="2161" y="1553"/>
                      <a:pt x="2122" y="1496"/>
                      <a:pt x="2076" y="1496"/>
                    </a:cubicBezTo>
                    <a:cubicBezTo>
                      <a:pt x="2063" y="1496"/>
                      <a:pt x="2049" y="1501"/>
                      <a:pt x="2036" y="1512"/>
                    </a:cubicBezTo>
                    <a:cubicBezTo>
                      <a:pt x="1625" y="1887"/>
                      <a:pt x="1201" y="2245"/>
                      <a:pt x="772" y="2599"/>
                    </a:cubicBezTo>
                    <a:cubicBezTo>
                      <a:pt x="724" y="2605"/>
                      <a:pt x="676" y="2613"/>
                      <a:pt x="629" y="2618"/>
                    </a:cubicBezTo>
                    <a:cubicBezTo>
                      <a:pt x="598" y="2630"/>
                      <a:pt x="572" y="2636"/>
                      <a:pt x="550" y="2636"/>
                    </a:cubicBezTo>
                    <a:cubicBezTo>
                      <a:pt x="475" y="2636"/>
                      <a:pt x="453" y="2565"/>
                      <a:pt x="487" y="2427"/>
                    </a:cubicBezTo>
                    <a:cubicBezTo>
                      <a:pt x="413" y="2237"/>
                      <a:pt x="426" y="1958"/>
                      <a:pt x="407" y="1756"/>
                    </a:cubicBezTo>
                    <a:cubicBezTo>
                      <a:pt x="399" y="1659"/>
                      <a:pt x="393" y="1560"/>
                      <a:pt x="386" y="1463"/>
                    </a:cubicBezTo>
                    <a:cubicBezTo>
                      <a:pt x="726" y="1302"/>
                      <a:pt x="1056" y="1102"/>
                      <a:pt x="1303" y="827"/>
                    </a:cubicBezTo>
                    <a:cubicBezTo>
                      <a:pt x="1334" y="793"/>
                      <a:pt x="1306" y="735"/>
                      <a:pt x="1266" y="735"/>
                    </a:cubicBezTo>
                    <a:cubicBezTo>
                      <a:pt x="1258" y="735"/>
                      <a:pt x="1248" y="738"/>
                      <a:pt x="1239" y="744"/>
                    </a:cubicBezTo>
                    <a:cubicBezTo>
                      <a:pt x="951" y="943"/>
                      <a:pt x="676" y="1150"/>
                      <a:pt x="375" y="1324"/>
                    </a:cubicBezTo>
                    <a:cubicBezTo>
                      <a:pt x="362" y="1096"/>
                      <a:pt x="350" y="867"/>
                      <a:pt x="332" y="639"/>
                    </a:cubicBezTo>
                    <a:lnTo>
                      <a:pt x="332" y="639"/>
                    </a:lnTo>
                    <a:cubicBezTo>
                      <a:pt x="343" y="642"/>
                      <a:pt x="354" y="644"/>
                      <a:pt x="365" y="644"/>
                    </a:cubicBezTo>
                    <a:cubicBezTo>
                      <a:pt x="369" y="644"/>
                      <a:pt x="373" y="644"/>
                      <a:pt x="377" y="643"/>
                    </a:cubicBezTo>
                    <a:cubicBezTo>
                      <a:pt x="786" y="615"/>
                      <a:pt x="1194" y="564"/>
                      <a:pt x="1602" y="513"/>
                    </a:cubicBezTo>
                    <a:cubicBezTo>
                      <a:pt x="1740" y="497"/>
                      <a:pt x="2420" y="330"/>
                      <a:pt x="2709" y="330"/>
                    </a:cubicBezTo>
                    <a:close/>
                    <a:moveTo>
                      <a:pt x="2783" y="1"/>
                    </a:moveTo>
                    <a:cubicBezTo>
                      <a:pt x="2556" y="1"/>
                      <a:pt x="2275" y="95"/>
                      <a:pt x="2117" y="117"/>
                    </a:cubicBezTo>
                    <a:cubicBezTo>
                      <a:pt x="1524" y="202"/>
                      <a:pt x="930" y="278"/>
                      <a:pt x="343" y="396"/>
                    </a:cubicBezTo>
                    <a:cubicBezTo>
                      <a:pt x="296" y="408"/>
                      <a:pt x="259" y="449"/>
                      <a:pt x="257" y="498"/>
                    </a:cubicBezTo>
                    <a:cubicBezTo>
                      <a:pt x="229" y="480"/>
                      <a:pt x="196" y="471"/>
                      <a:pt x="163" y="471"/>
                    </a:cubicBezTo>
                    <a:cubicBezTo>
                      <a:pt x="86" y="471"/>
                      <a:pt x="12" y="522"/>
                      <a:pt x="10" y="626"/>
                    </a:cubicBezTo>
                    <a:cubicBezTo>
                      <a:pt x="1" y="1174"/>
                      <a:pt x="53" y="1724"/>
                      <a:pt x="123" y="2268"/>
                    </a:cubicBezTo>
                    <a:cubicBezTo>
                      <a:pt x="149" y="2470"/>
                      <a:pt x="127" y="2797"/>
                      <a:pt x="308" y="2931"/>
                    </a:cubicBezTo>
                    <a:cubicBezTo>
                      <a:pt x="367" y="2974"/>
                      <a:pt x="445" y="2990"/>
                      <a:pt x="530" y="2990"/>
                    </a:cubicBezTo>
                    <a:cubicBezTo>
                      <a:pt x="712" y="2990"/>
                      <a:pt x="926" y="2919"/>
                      <a:pt x="1051" y="2900"/>
                    </a:cubicBezTo>
                    <a:cubicBezTo>
                      <a:pt x="1226" y="2875"/>
                      <a:pt x="1403" y="2852"/>
                      <a:pt x="1580" y="2833"/>
                    </a:cubicBezTo>
                    <a:cubicBezTo>
                      <a:pt x="1588" y="2840"/>
                      <a:pt x="1598" y="2843"/>
                      <a:pt x="1607" y="2843"/>
                    </a:cubicBezTo>
                    <a:cubicBezTo>
                      <a:pt x="1614" y="2843"/>
                      <a:pt x="1622" y="2841"/>
                      <a:pt x="1628" y="2837"/>
                    </a:cubicBezTo>
                    <a:cubicBezTo>
                      <a:pt x="1631" y="2833"/>
                      <a:pt x="1634" y="2830"/>
                      <a:pt x="1638" y="2829"/>
                    </a:cubicBezTo>
                    <a:cubicBezTo>
                      <a:pt x="2085" y="2782"/>
                      <a:pt x="2536" y="2755"/>
                      <a:pt x="2987" y="2744"/>
                    </a:cubicBezTo>
                    <a:cubicBezTo>
                      <a:pt x="3080" y="2742"/>
                      <a:pt x="3156" y="2666"/>
                      <a:pt x="3158" y="2572"/>
                    </a:cubicBezTo>
                    <a:cubicBezTo>
                      <a:pt x="3169" y="1974"/>
                      <a:pt x="3171" y="1375"/>
                      <a:pt x="3156" y="776"/>
                    </a:cubicBezTo>
                    <a:cubicBezTo>
                      <a:pt x="3152" y="586"/>
                      <a:pt x="3220" y="200"/>
                      <a:pt x="3024" y="62"/>
                    </a:cubicBezTo>
                    <a:cubicBezTo>
                      <a:pt x="2962" y="17"/>
                      <a:pt x="2877" y="1"/>
                      <a:pt x="27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" name="Google Shape;637;g3a3a90efa98_6_41"/>
              <p:cNvSpPr/>
              <p:nvPr/>
            </p:nvSpPr>
            <p:spPr>
              <a:xfrm>
                <a:off x="1907400" y="5071800"/>
                <a:ext cx="47075" cy="30850"/>
              </a:xfrm>
              <a:custGeom>
                <a:rect b="b" l="l" r="r" t="t"/>
                <a:pathLst>
                  <a:path extrusionOk="0" h="1234" w="1883">
                    <a:moveTo>
                      <a:pt x="1771" y="0"/>
                    </a:moveTo>
                    <a:cubicBezTo>
                      <a:pt x="1758" y="0"/>
                      <a:pt x="1745" y="4"/>
                      <a:pt x="1731" y="13"/>
                    </a:cubicBezTo>
                    <a:cubicBezTo>
                      <a:pt x="1173" y="378"/>
                      <a:pt x="615" y="742"/>
                      <a:pt x="61" y="1107"/>
                    </a:cubicBezTo>
                    <a:cubicBezTo>
                      <a:pt x="1" y="1147"/>
                      <a:pt x="37" y="1234"/>
                      <a:pt x="93" y="1234"/>
                    </a:cubicBezTo>
                    <a:cubicBezTo>
                      <a:pt x="104" y="1234"/>
                      <a:pt x="116" y="1230"/>
                      <a:pt x="128" y="1223"/>
                    </a:cubicBezTo>
                    <a:cubicBezTo>
                      <a:pt x="690" y="866"/>
                      <a:pt x="1251" y="509"/>
                      <a:pt x="1811" y="150"/>
                    </a:cubicBezTo>
                    <a:cubicBezTo>
                      <a:pt x="1883" y="105"/>
                      <a:pt x="1837" y="0"/>
                      <a:pt x="17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" name="Google Shape;638;g3a3a90efa98_6_41"/>
              <p:cNvSpPr/>
              <p:nvPr/>
            </p:nvSpPr>
            <p:spPr>
              <a:xfrm>
                <a:off x="1995775" y="5316725"/>
                <a:ext cx="175" cy="300"/>
              </a:xfrm>
              <a:custGeom>
                <a:rect b="b" l="l" r="r" t="t"/>
                <a:pathLst>
                  <a:path extrusionOk="0" h="12" w="7">
                    <a:moveTo>
                      <a:pt x="0" y="1"/>
                    </a:moveTo>
                    <a:lnTo>
                      <a:pt x="0" y="12"/>
                    </a:lnTo>
                    <a:cubicBezTo>
                      <a:pt x="7" y="12"/>
                      <a:pt x="7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g3a3a90efa98_6_41"/>
              <p:cNvSpPr/>
              <p:nvPr/>
            </p:nvSpPr>
            <p:spPr>
              <a:xfrm>
                <a:off x="1995775" y="5316725"/>
                <a:ext cx="175" cy="300"/>
              </a:xfrm>
              <a:custGeom>
                <a:rect b="b" l="l" r="r" t="t"/>
                <a:pathLst>
                  <a:path extrusionOk="0" fill="none" h="12" w="7">
                    <a:moveTo>
                      <a:pt x="0" y="12"/>
                    </a:moveTo>
                    <a:cubicBezTo>
                      <a:pt x="7" y="12"/>
                      <a:pt x="7" y="1"/>
                      <a:pt x="0" y="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g3a3a90efa98_6_41"/>
              <p:cNvSpPr/>
              <p:nvPr/>
            </p:nvSpPr>
            <p:spPr>
              <a:xfrm>
                <a:off x="2003225" y="5310950"/>
                <a:ext cx="27475" cy="23550"/>
              </a:xfrm>
              <a:custGeom>
                <a:rect b="b" l="l" r="r" t="t"/>
                <a:pathLst>
                  <a:path extrusionOk="0" h="942" w="1099">
                    <a:moveTo>
                      <a:pt x="1034" y="0"/>
                    </a:moveTo>
                    <a:cubicBezTo>
                      <a:pt x="1027" y="0"/>
                      <a:pt x="1020" y="2"/>
                      <a:pt x="1012" y="7"/>
                    </a:cubicBezTo>
                    <a:cubicBezTo>
                      <a:pt x="644" y="239"/>
                      <a:pt x="316" y="525"/>
                      <a:pt x="34" y="856"/>
                    </a:cubicBezTo>
                    <a:cubicBezTo>
                      <a:pt x="1" y="893"/>
                      <a:pt x="33" y="941"/>
                      <a:pt x="70" y="941"/>
                    </a:cubicBezTo>
                    <a:cubicBezTo>
                      <a:pt x="81" y="941"/>
                      <a:pt x="93" y="937"/>
                      <a:pt x="104" y="926"/>
                    </a:cubicBezTo>
                    <a:cubicBezTo>
                      <a:pt x="427" y="647"/>
                      <a:pt x="746" y="361"/>
                      <a:pt x="1066" y="77"/>
                    </a:cubicBezTo>
                    <a:cubicBezTo>
                      <a:pt x="1098" y="49"/>
                      <a:pt x="1069" y="0"/>
                      <a:pt x="10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41" name="Google Shape;641;g3a3a90efa98_6_41"/>
          <p:cNvGrpSpPr/>
          <p:nvPr/>
        </p:nvGrpSpPr>
        <p:grpSpPr>
          <a:xfrm>
            <a:off x="7552455" y="1245450"/>
            <a:ext cx="374045" cy="937775"/>
            <a:chOff x="7552455" y="1245450"/>
            <a:chExt cx="374045" cy="937775"/>
          </a:xfrm>
        </p:grpSpPr>
        <p:sp>
          <p:nvSpPr>
            <p:cNvPr id="642" name="Google Shape;642;g3a3a90efa98_6_41"/>
            <p:cNvSpPr/>
            <p:nvPr/>
          </p:nvSpPr>
          <p:spPr>
            <a:xfrm>
              <a:off x="7552455" y="1245450"/>
              <a:ext cx="297450" cy="927675"/>
            </a:xfrm>
            <a:custGeom>
              <a:rect b="b" l="l" r="r" t="t"/>
              <a:pathLst>
                <a:path extrusionOk="0" h="37107" w="11898">
                  <a:moveTo>
                    <a:pt x="3829" y="0"/>
                  </a:moveTo>
                  <a:cubicBezTo>
                    <a:pt x="7791" y="3171"/>
                    <a:pt x="10578" y="9515"/>
                    <a:pt x="8973" y="14329"/>
                  </a:cubicBezTo>
                  <a:cubicBezTo>
                    <a:pt x="8089" y="16981"/>
                    <a:pt x="4220" y="19408"/>
                    <a:pt x="1625" y="18370"/>
                  </a:cubicBezTo>
                  <a:cubicBezTo>
                    <a:pt x="-3" y="17719"/>
                    <a:pt x="-261" y="14795"/>
                    <a:pt x="523" y="13227"/>
                  </a:cubicBezTo>
                  <a:cubicBezTo>
                    <a:pt x="1297" y="11678"/>
                    <a:pt x="3986" y="12072"/>
                    <a:pt x="5666" y="12492"/>
                  </a:cubicBezTo>
                  <a:cubicBezTo>
                    <a:pt x="13850" y="14539"/>
                    <a:pt x="11545" y="28671"/>
                    <a:pt x="11545" y="37107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g3a3a90efa98_6_41"/>
            <p:cNvSpPr/>
            <p:nvPr/>
          </p:nvSpPr>
          <p:spPr>
            <a:xfrm>
              <a:off x="7839250" y="2109750"/>
              <a:ext cx="87250" cy="68900"/>
            </a:xfrm>
            <a:custGeom>
              <a:rect b="b" l="l" r="r" t="t"/>
              <a:pathLst>
                <a:path extrusionOk="0" h="2756" w="3490">
                  <a:moveTo>
                    <a:pt x="0" y="2756"/>
                  </a:moveTo>
                  <a:cubicBezTo>
                    <a:pt x="1125" y="1791"/>
                    <a:pt x="2304" y="889"/>
                    <a:pt x="3490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g3a3a90efa98_6_41"/>
            <p:cNvSpPr/>
            <p:nvPr/>
          </p:nvSpPr>
          <p:spPr>
            <a:xfrm>
              <a:off x="7765775" y="2109750"/>
              <a:ext cx="87250" cy="73475"/>
            </a:xfrm>
            <a:custGeom>
              <a:rect b="b" l="l" r="r" t="t"/>
              <a:pathLst>
                <a:path extrusionOk="0" h="2939" w="3490">
                  <a:moveTo>
                    <a:pt x="3490" y="2939"/>
                  </a:moveTo>
                  <a:cubicBezTo>
                    <a:pt x="2273" y="2027"/>
                    <a:pt x="1360" y="68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a3a90efa98_6_0"/>
          <p:cNvSpPr/>
          <p:nvPr/>
        </p:nvSpPr>
        <p:spPr>
          <a:xfrm flipH="1">
            <a:off x="3072771" y="2462762"/>
            <a:ext cx="2900700" cy="572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>
                <a:solidFill>
                  <a:schemeClr val="dk1"/>
                </a:solidFill>
                <a:highlight>
                  <a:schemeClr val="dk2"/>
                </a:highlight>
                <a:latin typeface="Dela Gothic One"/>
                <a:ea typeface="Dela Gothic One"/>
                <a:cs typeface="Dela Gothic One"/>
                <a:sym typeface="Dela Gothic One"/>
              </a:rPr>
              <a:t>Test Types</a:t>
            </a:r>
            <a:endParaRPr b="0" i="0" sz="2100" u="none" cap="none" strike="noStrike">
              <a:solidFill>
                <a:schemeClr val="dk1"/>
              </a:solidFill>
              <a:highlight>
                <a:schemeClr val="dk2"/>
              </a:highlight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650" name="Google Shape;650;g3a3a90efa98_6_0"/>
          <p:cNvSpPr txBox="1"/>
          <p:nvPr/>
        </p:nvSpPr>
        <p:spPr>
          <a:xfrm>
            <a:off x="673221" y="1394452"/>
            <a:ext cx="1923300" cy="474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Stress testing</a:t>
            </a:r>
            <a:endParaRPr b="0" i="0" sz="1600" u="none" cap="none" strike="noStrike">
              <a:solidFill>
                <a:schemeClr val="dk1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651" name="Google Shape;651;g3a3a90efa98_6_0"/>
          <p:cNvSpPr txBox="1"/>
          <p:nvPr/>
        </p:nvSpPr>
        <p:spPr>
          <a:xfrm>
            <a:off x="675321" y="3490112"/>
            <a:ext cx="1923300" cy="474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Spike testing</a:t>
            </a:r>
            <a:endParaRPr b="0" i="0" sz="1600" u="none" cap="none" strike="noStrike">
              <a:solidFill>
                <a:schemeClr val="dk1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652" name="Google Shape;652;g3a3a90efa98_6_0"/>
          <p:cNvSpPr txBox="1"/>
          <p:nvPr/>
        </p:nvSpPr>
        <p:spPr>
          <a:xfrm>
            <a:off x="673221" y="2036194"/>
            <a:ext cx="1923300" cy="51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Finds the system's breaking point by overloading it.</a:t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3" name="Google Shape;653;g3a3a90efa98_6_0"/>
          <p:cNvSpPr txBox="1"/>
          <p:nvPr/>
        </p:nvSpPr>
        <p:spPr>
          <a:xfrm>
            <a:off x="675321" y="2950655"/>
            <a:ext cx="1923300" cy="51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Tests sudden, intense surges in user traffic.</a:t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4" name="Google Shape;654;g3a3a90efa98_6_0"/>
          <p:cNvSpPr txBox="1"/>
          <p:nvPr/>
        </p:nvSpPr>
        <p:spPr>
          <a:xfrm>
            <a:off x="3196636" y="908746"/>
            <a:ext cx="2499900" cy="511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Load </a:t>
            </a:r>
            <a:r>
              <a:rPr lang="en" sz="16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testing</a:t>
            </a:r>
            <a:endParaRPr b="0" i="0" sz="1600" u="none" cap="none" strike="noStrike">
              <a:solidFill>
                <a:schemeClr val="dk1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655" name="Google Shape;655;g3a3a90efa98_6_0"/>
          <p:cNvSpPr txBox="1"/>
          <p:nvPr/>
        </p:nvSpPr>
        <p:spPr>
          <a:xfrm>
            <a:off x="3190547" y="4031787"/>
            <a:ext cx="2670000" cy="511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Scalability testing</a:t>
            </a:r>
            <a:endParaRPr b="0" i="0" sz="1600" u="none" cap="none" strike="noStrike">
              <a:solidFill>
                <a:schemeClr val="dk1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656" name="Google Shape;656;g3a3a90efa98_6_0"/>
          <p:cNvSpPr txBox="1"/>
          <p:nvPr/>
        </p:nvSpPr>
        <p:spPr>
          <a:xfrm>
            <a:off x="2985586" y="1561462"/>
            <a:ext cx="3001500" cy="51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Tests expected user load under normal conditions.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7" name="Google Shape;657;g3a3a90efa98_6_0"/>
          <p:cNvSpPr txBox="1"/>
          <p:nvPr/>
        </p:nvSpPr>
        <p:spPr>
          <a:xfrm>
            <a:off x="3196351" y="3492337"/>
            <a:ext cx="2670000" cy="6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Checks if the system can handle growth by adding resources.</a:t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8" name="Google Shape;658;g3a3a90efa98_6_0"/>
          <p:cNvSpPr txBox="1"/>
          <p:nvPr/>
        </p:nvSpPr>
        <p:spPr>
          <a:xfrm>
            <a:off x="6451746" y="1533487"/>
            <a:ext cx="2150100" cy="474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Volume testing</a:t>
            </a:r>
            <a:endParaRPr b="0" i="0" sz="1600" u="none" cap="none" strike="noStrike">
              <a:solidFill>
                <a:schemeClr val="dk1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659" name="Google Shape;659;g3a3a90efa98_6_0"/>
          <p:cNvSpPr txBox="1"/>
          <p:nvPr/>
        </p:nvSpPr>
        <p:spPr>
          <a:xfrm>
            <a:off x="6217071" y="3490112"/>
            <a:ext cx="2499900" cy="572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Endurance Testing</a:t>
            </a:r>
            <a:endParaRPr b="0" i="0" sz="1600" u="none" cap="none" strike="noStrike">
              <a:solidFill>
                <a:schemeClr val="dk1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660" name="Google Shape;660;g3a3a90efa98_6_0"/>
          <p:cNvSpPr txBox="1"/>
          <p:nvPr/>
        </p:nvSpPr>
        <p:spPr>
          <a:xfrm>
            <a:off x="6451746" y="2036037"/>
            <a:ext cx="2150100" cy="51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Tests handling of large amounts of data.</a:t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1" name="Google Shape;661;g3a3a90efa98_6_0"/>
          <p:cNvSpPr txBox="1"/>
          <p:nvPr/>
        </p:nvSpPr>
        <p:spPr>
          <a:xfrm>
            <a:off x="6217221" y="2950662"/>
            <a:ext cx="2499900" cy="51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Tests performance over a long period (finds leaks).</a:t>
            </a:r>
            <a:endParaRPr b="0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662" name="Google Shape;662;g3a3a90efa98_6_0"/>
          <p:cNvGrpSpPr/>
          <p:nvPr/>
        </p:nvGrpSpPr>
        <p:grpSpPr>
          <a:xfrm flipH="1" rot="5416733">
            <a:off x="2714709" y="2004938"/>
            <a:ext cx="316438" cy="398124"/>
            <a:chOff x="7358875" y="1006660"/>
            <a:chExt cx="358200" cy="538290"/>
          </a:xfrm>
        </p:grpSpPr>
        <p:sp>
          <p:nvSpPr>
            <p:cNvPr id="663" name="Google Shape;663;g3a3a90efa98_6_0"/>
            <p:cNvSpPr/>
            <p:nvPr/>
          </p:nvSpPr>
          <p:spPr>
            <a:xfrm>
              <a:off x="7358875" y="1006660"/>
              <a:ext cx="345900" cy="532725"/>
            </a:xfrm>
            <a:custGeom>
              <a:rect b="b" l="l" r="r" t="t"/>
              <a:pathLst>
                <a:path extrusionOk="0" h="21309" w="13836">
                  <a:moveTo>
                    <a:pt x="0" y="0"/>
                  </a:moveTo>
                  <a:cubicBezTo>
                    <a:pt x="3507" y="0"/>
                    <a:pt x="7548" y="14"/>
                    <a:pt x="10287" y="2204"/>
                  </a:cubicBezTo>
                  <a:cubicBezTo>
                    <a:pt x="15269" y="6188"/>
                    <a:pt x="14889" y="18453"/>
                    <a:pt x="9185" y="21309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g3a3a90efa98_6_0"/>
            <p:cNvSpPr/>
            <p:nvPr/>
          </p:nvSpPr>
          <p:spPr>
            <a:xfrm>
              <a:off x="7588500" y="1383225"/>
              <a:ext cx="17175" cy="146975"/>
            </a:xfrm>
            <a:custGeom>
              <a:rect b="b" l="l" r="r" t="t"/>
              <a:pathLst>
                <a:path extrusionOk="0" h="5879" w="687">
                  <a:moveTo>
                    <a:pt x="367" y="0"/>
                  </a:moveTo>
                  <a:cubicBezTo>
                    <a:pt x="753" y="1925"/>
                    <a:pt x="877" y="4122"/>
                    <a:pt x="0" y="5879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g3a3a90efa98_6_0"/>
            <p:cNvSpPr/>
            <p:nvPr/>
          </p:nvSpPr>
          <p:spPr>
            <a:xfrm>
              <a:off x="7579325" y="1530200"/>
              <a:ext cx="137750" cy="14750"/>
            </a:xfrm>
            <a:custGeom>
              <a:rect b="b" l="l" r="r" t="t"/>
              <a:pathLst>
                <a:path extrusionOk="0" h="590" w="5510">
                  <a:moveTo>
                    <a:pt x="0" y="367"/>
                  </a:moveTo>
                  <a:cubicBezTo>
                    <a:pt x="1786" y="813"/>
                    <a:pt x="3669" y="0"/>
                    <a:pt x="5510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6" name="Google Shape;666;g3a3a90efa98_6_0"/>
          <p:cNvGrpSpPr/>
          <p:nvPr/>
        </p:nvGrpSpPr>
        <p:grpSpPr>
          <a:xfrm rot="-5416733">
            <a:off x="6015094" y="2004938"/>
            <a:ext cx="316438" cy="398124"/>
            <a:chOff x="7358875" y="1006660"/>
            <a:chExt cx="358200" cy="538290"/>
          </a:xfrm>
        </p:grpSpPr>
        <p:sp>
          <p:nvSpPr>
            <p:cNvPr id="667" name="Google Shape;667;g3a3a90efa98_6_0"/>
            <p:cNvSpPr/>
            <p:nvPr/>
          </p:nvSpPr>
          <p:spPr>
            <a:xfrm>
              <a:off x="7358875" y="1006660"/>
              <a:ext cx="345900" cy="532725"/>
            </a:xfrm>
            <a:custGeom>
              <a:rect b="b" l="l" r="r" t="t"/>
              <a:pathLst>
                <a:path extrusionOk="0" h="21309" w="13836">
                  <a:moveTo>
                    <a:pt x="0" y="0"/>
                  </a:moveTo>
                  <a:cubicBezTo>
                    <a:pt x="3507" y="0"/>
                    <a:pt x="7548" y="14"/>
                    <a:pt x="10287" y="2204"/>
                  </a:cubicBezTo>
                  <a:cubicBezTo>
                    <a:pt x="15269" y="6188"/>
                    <a:pt x="14889" y="18453"/>
                    <a:pt x="9185" y="21309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g3a3a90efa98_6_0"/>
            <p:cNvSpPr/>
            <p:nvPr/>
          </p:nvSpPr>
          <p:spPr>
            <a:xfrm>
              <a:off x="7588500" y="1383225"/>
              <a:ext cx="17175" cy="146975"/>
            </a:xfrm>
            <a:custGeom>
              <a:rect b="b" l="l" r="r" t="t"/>
              <a:pathLst>
                <a:path extrusionOk="0" h="5879" w="687">
                  <a:moveTo>
                    <a:pt x="367" y="0"/>
                  </a:moveTo>
                  <a:cubicBezTo>
                    <a:pt x="753" y="1925"/>
                    <a:pt x="877" y="4122"/>
                    <a:pt x="0" y="5879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g3a3a90efa98_6_0"/>
            <p:cNvSpPr/>
            <p:nvPr/>
          </p:nvSpPr>
          <p:spPr>
            <a:xfrm>
              <a:off x="7579325" y="1530200"/>
              <a:ext cx="137750" cy="14750"/>
            </a:xfrm>
            <a:custGeom>
              <a:rect b="b" l="l" r="r" t="t"/>
              <a:pathLst>
                <a:path extrusionOk="0" h="590" w="5510">
                  <a:moveTo>
                    <a:pt x="0" y="367"/>
                  </a:moveTo>
                  <a:cubicBezTo>
                    <a:pt x="1786" y="813"/>
                    <a:pt x="3669" y="0"/>
                    <a:pt x="5510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0" name="Google Shape;670;g3a3a90efa98_6_0"/>
          <p:cNvGrpSpPr/>
          <p:nvPr/>
        </p:nvGrpSpPr>
        <p:grpSpPr>
          <a:xfrm flipH="1" rot="-5383267">
            <a:off x="6015094" y="3095157"/>
            <a:ext cx="316438" cy="398124"/>
            <a:chOff x="7358875" y="1006660"/>
            <a:chExt cx="358200" cy="538290"/>
          </a:xfrm>
        </p:grpSpPr>
        <p:sp>
          <p:nvSpPr>
            <p:cNvPr id="671" name="Google Shape;671;g3a3a90efa98_6_0"/>
            <p:cNvSpPr/>
            <p:nvPr/>
          </p:nvSpPr>
          <p:spPr>
            <a:xfrm>
              <a:off x="7358875" y="1006660"/>
              <a:ext cx="345900" cy="532725"/>
            </a:xfrm>
            <a:custGeom>
              <a:rect b="b" l="l" r="r" t="t"/>
              <a:pathLst>
                <a:path extrusionOk="0" h="21309" w="13836">
                  <a:moveTo>
                    <a:pt x="0" y="0"/>
                  </a:moveTo>
                  <a:cubicBezTo>
                    <a:pt x="3507" y="0"/>
                    <a:pt x="7548" y="14"/>
                    <a:pt x="10287" y="2204"/>
                  </a:cubicBezTo>
                  <a:cubicBezTo>
                    <a:pt x="15269" y="6188"/>
                    <a:pt x="14889" y="18453"/>
                    <a:pt x="9185" y="21309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g3a3a90efa98_6_0"/>
            <p:cNvSpPr/>
            <p:nvPr/>
          </p:nvSpPr>
          <p:spPr>
            <a:xfrm>
              <a:off x="7588500" y="1383225"/>
              <a:ext cx="17175" cy="146975"/>
            </a:xfrm>
            <a:custGeom>
              <a:rect b="b" l="l" r="r" t="t"/>
              <a:pathLst>
                <a:path extrusionOk="0" h="5879" w="687">
                  <a:moveTo>
                    <a:pt x="367" y="0"/>
                  </a:moveTo>
                  <a:cubicBezTo>
                    <a:pt x="753" y="1925"/>
                    <a:pt x="877" y="4122"/>
                    <a:pt x="0" y="5879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g3a3a90efa98_6_0"/>
            <p:cNvSpPr/>
            <p:nvPr/>
          </p:nvSpPr>
          <p:spPr>
            <a:xfrm>
              <a:off x="7579325" y="1530200"/>
              <a:ext cx="137750" cy="14750"/>
            </a:xfrm>
            <a:custGeom>
              <a:rect b="b" l="l" r="r" t="t"/>
              <a:pathLst>
                <a:path extrusionOk="0" h="590" w="5510">
                  <a:moveTo>
                    <a:pt x="0" y="367"/>
                  </a:moveTo>
                  <a:cubicBezTo>
                    <a:pt x="1786" y="813"/>
                    <a:pt x="3669" y="0"/>
                    <a:pt x="5510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4" name="Google Shape;674;g3a3a90efa98_6_0"/>
          <p:cNvGrpSpPr/>
          <p:nvPr/>
        </p:nvGrpSpPr>
        <p:grpSpPr>
          <a:xfrm rot="5383267">
            <a:off x="2714709" y="3095157"/>
            <a:ext cx="316438" cy="398124"/>
            <a:chOff x="7358875" y="1006660"/>
            <a:chExt cx="358200" cy="538290"/>
          </a:xfrm>
        </p:grpSpPr>
        <p:sp>
          <p:nvSpPr>
            <p:cNvPr id="675" name="Google Shape;675;g3a3a90efa98_6_0"/>
            <p:cNvSpPr/>
            <p:nvPr/>
          </p:nvSpPr>
          <p:spPr>
            <a:xfrm>
              <a:off x="7358875" y="1006660"/>
              <a:ext cx="345900" cy="532725"/>
            </a:xfrm>
            <a:custGeom>
              <a:rect b="b" l="l" r="r" t="t"/>
              <a:pathLst>
                <a:path extrusionOk="0" h="21309" w="13836">
                  <a:moveTo>
                    <a:pt x="0" y="0"/>
                  </a:moveTo>
                  <a:cubicBezTo>
                    <a:pt x="3507" y="0"/>
                    <a:pt x="7548" y="14"/>
                    <a:pt x="10287" y="2204"/>
                  </a:cubicBezTo>
                  <a:cubicBezTo>
                    <a:pt x="15269" y="6188"/>
                    <a:pt x="14889" y="18453"/>
                    <a:pt x="9185" y="21309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g3a3a90efa98_6_0"/>
            <p:cNvSpPr/>
            <p:nvPr/>
          </p:nvSpPr>
          <p:spPr>
            <a:xfrm>
              <a:off x="7588500" y="1383225"/>
              <a:ext cx="17175" cy="146975"/>
            </a:xfrm>
            <a:custGeom>
              <a:rect b="b" l="l" r="r" t="t"/>
              <a:pathLst>
                <a:path extrusionOk="0" h="5879" w="687">
                  <a:moveTo>
                    <a:pt x="367" y="0"/>
                  </a:moveTo>
                  <a:cubicBezTo>
                    <a:pt x="753" y="1925"/>
                    <a:pt x="877" y="4122"/>
                    <a:pt x="0" y="5879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g3a3a90efa98_6_0"/>
            <p:cNvSpPr/>
            <p:nvPr/>
          </p:nvSpPr>
          <p:spPr>
            <a:xfrm>
              <a:off x="7579325" y="1530200"/>
              <a:ext cx="137750" cy="14750"/>
            </a:xfrm>
            <a:custGeom>
              <a:rect b="b" l="l" r="r" t="t"/>
              <a:pathLst>
                <a:path extrusionOk="0" h="590" w="5510">
                  <a:moveTo>
                    <a:pt x="0" y="367"/>
                  </a:moveTo>
                  <a:cubicBezTo>
                    <a:pt x="1786" y="813"/>
                    <a:pt x="3669" y="0"/>
                    <a:pt x="5510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8" name="Google Shape;678;g3a3a90efa98_6_0"/>
          <p:cNvGrpSpPr/>
          <p:nvPr/>
        </p:nvGrpSpPr>
        <p:grpSpPr>
          <a:xfrm flipH="1" rot="5400000">
            <a:off x="4325146" y="2194267"/>
            <a:ext cx="252891" cy="127694"/>
            <a:chOff x="2833209" y="3403892"/>
            <a:chExt cx="252891" cy="127694"/>
          </a:xfrm>
        </p:grpSpPr>
        <p:sp>
          <p:nvSpPr>
            <p:cNvPr id="679" name="Google Shape;679;g3a3a90efa98_6_0"/>
            <p:cNvSpPr/>
            <p:nvPr/>
          </p:nvSpPr>
          <p:spPr>
            <a:xfrm>
              <a:off x="2833209" y="3452486"/>
              <a:ext cx="248300" cy="79100"/>
            </a:xfrm>
            <a:custGeom>
              <a:rect b="b" l="l" r="r" t="t"/>
              <a:pathLst>
                <a:path extrusionOk="0" h="3164" w="14512">
                  <a:moveTo>
                    <a:pt x="0" y="3164"/>
                  </a:moveTo>
                  <a:cubicBezTo>
                    <a:pt x="2191" y="-1211"/>
                    <a:pt x="9714" y="2"/>
                    <a:pt x="14512" y="959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g3a3a90efa98_6_0"/>
            <p:cNvSpPr/>
            <p:nvPr/>
          </p:nvSpPr>
          <p:spPr>
            <a:xfrm>
              <a:off x="2985075" y="3477383"/>
              <a:ext cx="96425" cy="32150"/>
            </a:xfrm>
            <a:custGeom>
              <a:rect b="b" l="l" r="r" t="t"/>
              <a:pathLst>
                <a:path extrusionOk="0" h="1286" w="3857">
                  <a:moveTo>
                    <a:pt x="3857" y="0"/>
                  </a:moveTo>
                  <a:cubicBezTo>
                    <a:pt x="2542" y="329"/>
                    <a:pt x="1238" y="735"/>
                    <a:pt x="0" y="128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g3a3a90efa98_6_0"/>
            <p:cNvSpPr/>
            <p:nvPr/>
          </p:nvSpPr>
          <p:spPr>
            <a:xfrm>
              <a:off x="3044775" y="3403892"/>
              <a:ext cx="41325" cy="78075"/>
            </a:xfrm>
            <a:custGeom>
              <a:rect b="b" l="l" r="r" t="t"/>
              <a:pathLst>
                <a:path extrusionOk="0" h="3123" w="1653">
                  <a:moveTo>
                    <a:pt x="1653" y="3123"/>
                  </a:moveTo>
                  <a:cubicBezTo>
                    <a:pt x="711" y="2417"/>
                    <a:pt x="706" y="94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2" name="Google Shape;682;g3a3a90efa98_6_0"/>
          <p:cNvGrpSpPr/>
          <p:nvPr/>
        </p:nvGrpSpPr>
        <p:grpSpPr>
          <a:xfrm rot="5400000">
            <a:off x="4325146" y="3182943"/>
            <a:ext cx="252891" cy="127694"/>
            <a:chOff x="2833209" y="3403892"/>
            <a:chExt cx="252891" cy="127694"/>
          </a:xfrm>
        </p:grpSpPr>
        <p:sp>
          <p:nvSpPr>
            <p:cNvPr id="683" name="Google Shape;683;g3a3a90efa98_6_0"/>
            <p:cNvSpPr/>
            <p:nvPr/>
          </p:nvSpPr>
          <p:spPr>
            <a:xfrm>
              <a:off x="2833209" y="3452486"/>
              <a:ext cx="248300" cy="79100"/>
            </a:xfrm>
            <a:custGeom>
              <a:rect b="b" l="l" r="r" t="t"/>
              <a:pathLst>
                <a:path extrusionOk="0" h="3164" w="14512">
                  <a:moveTo>
                    <a:pt x="0" y="3164"/>
                  </a:moveTo>
                  <a:cubicBezTo>
                    <a:pt x="2191" y="-1211"/>
                    <a:pt x="9714" y="2"/>
                    <a:pt x="14512" y="959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g3a3a90efa98_6_0"/>
            <p:cNvSpPr/>
            <p:nvPr/>
          </p:nvSpPr>
          <p:spPr>
            <a:xfrm>
              <a:off x="2985075" y="3477383"/>
              <a:ext cx="96425" cy="32150"/>
            </a:xfrm>
            <a:custGeom>
              <a:rect b="b" l="l" r="r" t="t"/>
              <a:pathLst>
                <a:path extrusionOk="0" h="1286" w="3857">
                  <a:moveTo>
                    <a:pt x="3857" y="0"/>
                  </a:moveTo>
                  <a:cubicBezTo>
                    <a:pt x="2542" y="329"/>
                    <a:pt x="1238" y="735"/>
                    <a:pt x="0" y="128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g3a3a90efa98_6_0"/>
            <p:cNvSpPr/>
            <p:nvPr/>
          </p:nvSpPr>
          <p:spPr>
            <a:xfrm>
              <a:off x="3044775" y="3403892"/>
              <a:ext cx="41325" cy="78075"/>
            </a:xfrm>
            <a:custGeom>
              <a:rect b="b" l="l" r="r" t="t"/>
              <a:pathLst>
                <a:path extrusionOk="0" h="3123" w="1653">
                  <a:moveTo>
                    <a:pt x="1653" y="3123"/>
                  </a:moveTo>
                  <a:cubicBezTo>
                    <a:pt x="711" y="2417"/>
                    <a:pt x="706" y="94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a3a90efa98_6_6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highlight>
                  <a:schemeClr val="dk2"/>
                </a:highlight>
              </a:rPr>
              <a:t>Load testing</a:t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691" name="Google Shape;691;g3a3a90efa98_6_66"/>
          <p:cNvSpPr txBox="1"/>
          <p:nvPr>
            <p:ph idx="4294967295" type="subTitle"/>
          </p:nvPr>
        </p:nvSpPr>
        <p:spPr>
          <a:xfrm>
            <a:off x="783717" y="1801486"/>
            <a:ext cx="37998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Simulates the </a:t>
            </a:r>
            <a:r>
              <a:rPr b="1" lang="en"/>
              <a:t>expected</a:t>
            </a:r>
            <a:r>
              <a:rPr lang="en"/>
              <a:t> number of users or transactions to assess the system’s behavior under normal conditions.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i="1" lang="en">
                <a:highlight>
                  <a:schemeClr val="dk2"/>
                </a:highlight>
              </a:rPr>
              <a:t>Example: An e-commerce platform must ensure smooth checkout even when hundreds of users shop during a Black Friday sale.</a:t>
            </a:r>
            <a:endParaRPr i="1">
              <a:highlight>
                <a:schemeClr val="dk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92" name="Google Shape;692;g3a3a90efa98_6_66"/>
          <p:cNvSpPr txBox="1"/>
          <p:nvPr>
            <p:ph idx="4294967295" type="subTitle"/>
          </p:nvPr>
        </p:nvSpPr>
        <p:spPr>
          <a:xfrm>
            <a:off x="4435750" y="3436500"/>
            <a:ext cx="45576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Ensures critical functionalities (database queries, server responses) meet performance benchmarks during peak usage.</a:t>
            </a:r>
            <a:endParaRPr/>
          </a:p>
        </p:txBody>
      </p:sp>
      <p:sp>
        <p:nvSpPr>
          <p:cNvPr id="693" name="Google Shape;693;g3a3a90efa98_6_66"/>
          <p:cNvSpPr txBox="1"/>
          <p:nvPr>
            <p:ph idx="4294967295" type="subTitle"/>
          </p:nvPr>
        </p:nvSpPr>
        <p:spPr>
          <a:xfrm>
            <a:off x="783717" y="1228786"/>
            <a:ext cx="3799800" cy="572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Dela Gothic One"/>
                <a:ea typeface="Dela Gothic One"/>
                <a:cs typeface="Dela Gothic One"/>
                <a:sym typeface="Dela Gothic One"/>
              </a:rPr>
              <a:t>What is it?</a:t>
            </a:r>
            <a:endParaRPr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694" name="Google Shape;694;g3a3a90efa98_6_66"/>
          <p:cNvSpPr txBox="1"/>
          <p:nvPr>
            <p:ph idx="4294967295" type="subTitle"/>
          </p:nvPr>
        </p:nvSpPr>
        <p:spPr>
          <a:xfrm>
            <a:off x="4435750" y="2863800"/>
            <a:ext cx="4557600" cy="572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Dela Gothic One"/>
                <a:ea typeface="Dela Gothic One"/>
                <a:cs typeface="Dela Gothic One"/>
                <a:sym typeface="Dela Gothic One"/>
              </a:rPr>
              <a:t>Why it matters?</a:t>
            </a:r>
            <a:endParaRPr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grpSp>
        <p:nvGrpSpPr>
          <p:cNvPr id="695" name="Google Shape;695;g3a3a90efa98_6_66"/>
          <p:cNvGrpSpPr/>
          <p:nvPr/>
        </p:nvGrpSpPr>
        <p:grpSpPr>
          <a:xfrm rot="973679">
            <a:off x="4725763" y="1668346"/>
            <a:ext cx="995082" cy="828314"/>
            <a:chOff x="5934650" y="1760250"/>
            <a:chExt cx="790465" cy="657990"/>
          </a:xfrm>
        </p:grpSpPr>
        <p:sp>
          <p:nvSpPr>
            <p:cNvPr id="696" name="Google Shape;696;g3a3a90efa98_6_66"/>
            <p:cNvSpPr/>
            <p:nvPr/>
          </p:nvSpPr>
          <p:spPr>
            <a:xfrm>
              <a:off x="5934650" y="1760250"/>
              <a:ext cx="680239" cy="657990"/>
            </a:xfrm>
            <a:custGeom>
              <a:rect b="b" l="l" r="r" t="t"/>
              <a:pathLst>
                <a:path extrusionOk="0" h="27554" w="26453">
                  <a:moveTo>
                    <a:pt x="0" y="0"/>
                  </a:moveTo>
                  <a:cubicBezTo>
                    <a:pt x="5035" y="0"/>
                    <a:pt x="12077" y="273"/>
                    <a:pt x="14329" y="4776"/>
                  </a:cubicBezTo>
                  <a:cubicBezTo>
                    <a:pt x="15184" y="6487"/>
                    <a:pt x="11850" y="10677"/>
                    <a:pt x="10655" y="9184"/>
                  </a:cubicBezTo>
                  <a:cubicBezTo>
                    <a:pt x="9125" y="7272"/>
                    <a:pt x="15729" y="8275"/>
                    <a:pt x="18003" y="9184"/>
                  </a:cubicBezTo>
                  <a:cubicBezTo>
                    <a:pt x="24262" y="11685"/>
                    <a:pt x="26453" y="20814"/>
                    <a:pt x="26453" y="27554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g3a3a90efa98_6_66"/>
            <p:cNvSpPr/>
            <p:nvPr/>
          </p:nvSpPr>
          <p:spPr>
            <a:xfrm>
              <a:off x="6614915" y="2301725"/>
              <a:ext cx="110200" cy="110200"/>
            </a:xfrm>
            <a:custGeom>
              <a:rect b="b" l="l" r="r" t="t"/>
              <a:pathLst>
                <a:path extrusionOk="0" h="4408" w="4408">
                  <a:moveTo>
                    <a:pt x="0" y="4408"/>
                  </a:moveTo>
                  <a:cubicBezTo>
                    <a:pt x="1662" y="3161"/>
                    <a:pt x="3904" y="2016"/>
                    <a:pt x="4408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g3a3a90efa98_6_66"/>
            <p:cNvSpPr/>
            <p:nvPr/>
          </p:nvSpPr>
          <p:spPr>
            <a:xfrm>
              <a:off x="6504685" y="2329265"/>
              <a:ext cx="119400" cy="82675"/>
            </a:xfrm>
            <a:custGeom>
              <a:rect b="b" l="l" r="r" t="t"/>
              <a:pathLst>
                <a:path extrusionOk="0" h="3307" w="4776">
                  <a:moveTo>
                    <a:pt x="4776" y="3307"/>
                  </a:moveTo>
                  <a:cubicBezTo>
                    <a:pt x="3044" y="2441"/>
                    <a:pt x="1369" y="1369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3a3a90efa98_6_18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highlight>
                  <a:schemeClr val="dk2"/>
                </a:highlight>
              </a:rPr>
              <a:t>Stress </a:t>
            </a:r>
            <a:r>
              <a:rPr lang="en">
                <a:highlight>
                  <a:schemeClr val="dk2"/>
                </a:highlight>
              </a:rPr>
              <a:t>testing</a:t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704" name="Google Shape;704;g3a3a90efa98_6_182"/>
          <p:cNvSpPr txBox="1"/>
          <p:nvPr>
            <p:ph idx="4294967295" type="subTitle"/>
          </p:nvPr>
        </p:nvSpPr>
        <p:spPr>
          <a:xfrm>
            <a:off x="637926" y="1801486"/>
            <a:ext cx="37998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Pushes the system </a:t>
            </a:r>
            <a:r>
              <a:rPr b="1" lang="en"/>
              <a:t>beyond</a:t>
            </a:r>
            <a:r>
              <a:rPr lang="en"/>
              <a:t> its normal operational limits to see how it behaves under extreme conditions.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i="1" lang="en">
                <a:highlight>
                  <a:schemeClr val="dk2"/>
                </a:highlight>
              </a:rPr>
              <a:t>Example: A ticket booking website for a significant concert must be stress-tested to see how it reacts to a surge in demand.</a:t>
            </a:r>
            <a:endParaRPr i="1">
              <a:highlight>
                <a:schemeClr val="dk2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705" name="Google Shape;705;g3a3a90efa98_6_182"/>
          <p:cNvSpPr txBox="1"/>
          <p:nvPr>
            <p:ph idx="4294967295" type="subTitle"/>
          </p:nvPr>
        </p:nvSpPr>
        <p:spPr>
          <a:xfrm>
            <a:off x="4435750" y="3436500"/>
            <a:ext cx="45576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Helps uncover weaknesses, such as system crashes or slow response times, before they occur in real-world scenarios.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706" name="Google Shape;706;g3a3a90efa98_6_182"/>
          <p:cNvSpPr txBox="1"/>
          <p:nvPr>
            <p:ph idx="4294967295" type="subTitle"/>
          </p:nvPr>
        </p:nvSpPr>
        <p:spPr>
          <a:xfrm>
            <a:off x="637926" y="1228786"/>
            <a:ext cx="3799800" cy="572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Dela Gothic One"/>
                <a:ea typeface="Dela Gothic One"/>
                <a:cs typeface="Dela Gothic One"/>
                <a:sym typeface="Dela Gothic One"/>
              </a:rPr>
              <a:t>What is it?</a:t>
            </a:r>
            <a:endParaRPr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707" name="Google Shape;707;g3a3a90efa98_6_182"/>
          <p:cNvSpPr txBox="1"/>
          <p:nvPr>
            <p:ph idx="4294967295" type="subTitle"/>
          </p:nvPr>
        </p:nvSpPr>
        <p:spPr>
          <a:xfrm>
            <a:off x="4435750" y="2863800"/>
            <a:ext cx="4557600" cy="572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latin typeface="Dela Gothic One"/>
                <a:ea typeface="Dela Gothic One"/>
                <a:cs typeface="Dela Gothic One"/>
                <a:sym typeface="Dela Gothic One"/>
              </a:rPr>
              <a:t>Why it matters?</a:t>
            </a:r>
            <a:endParaRPr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grpSp>
        <p:nvGrpSpPr>
          <p:cNvPr id="708" name="Google Shape;708;g3a3a90efa98_6_182"/>
          <p:cNvGrpSpPr/>
          <p:nvPr/>
        </p:nvGrpSpPr>
        <p:grpSpPr>
          <a:xfrm rot="973679">
            <a:off x="4725763" y="1668346"/>
            <a:ext cx="995082" cy="828314"/>
            <a:chOff x="5934650" y="1760250"/>
            <a:chExt cx="790465" cy="657990"/>
          </a:xfrm>
        </p:grpSpPr>
        <p:sp>
          <p:nvSpPr>
            <p:cNvPr id="709" name="Google Shape;709;g3a3a90efa98_6_182"/>
            <p:cNvSpPr/>
            <p:nvPr/>
          </p:nvSpPr>
          <p:spPr>
            <a:xfrm>
              <a:off x="5934650" y="1760250"/>
              <a:ext cx="680239" cy="657990"/>
            </a:xfrm>
            <a:custGeom>
              <a:rect b="b" l="l" r="r" t="t"/>
              <a:pathLst>
                <a:path extrusionOk="0" h="27554" w="26453">
                  <a:moveTo>
                    <a:pt x="0" y="0"/>
                  </a:moveTo>
                  <a:cubicBezTo>
                    <a:pt x="5035" y="0"/>
                    <a:pt x="12077" y="273"/>
                    <a:pt x="14329" y="4776"/>
                  </a:cubicBezTo>
                  <a:cubicBezTo>
                    <a:pt x="15184" y="6487"/>
                    <a:pt x="11850" y="10677"/>
                    <a:pt x="10655" y="9184"/>
                  </a:cubicBezTo>
                  <a:cubicBezTo>
                    <a:pt x="9125" y="7272"/>
                    <a:pt x="15729" y="8275"/>
                    <a:pt x="18003" y="9184"/>
                  </a:cubicBezTo>
                  <a:cubicBezTo>
                    <a:pt x="24262" y="11685"/>
                    <a:pt x="26453" y="20814"/>
                    <a:pt x="26453" y="27554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g3a3a90efa98_6_182"/>
            <p:cNvSpPr/>
            <p:nvPr/>
          </p:nvSpPr>
          <p:spPr>
            <a:xfrm>
              <a:off x="6614915" y="2301725"/>
              <a:ext cx="110200" cy="110200"/>
            </a:xfrm>
            <a:custGeom>
              <a:rect b="b" l="l" r="r" t="t"/>
              <a:pathLst>
                <a:path extrusionOk="0" h="4408" w="4408">
                  <a:moveTo>
                    <a:pt x="0" y="4408"/>
                  </a:moveTo>
                  <a:cubicBezTo>
                    <a:pt x="1662" y="3161"/>
                    <a:pt x="3904" y="2016"/>
                    <a:pt x="4408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g3a3a90efa98_6_182"/>
            <p:cNvSpPr/>
            <p:nvPr/>
          </p:nvSpPr>
          <p:spPr>
            <a:xfrm>
              <a:off x="6504685" y="2329265"/>
              <a:ext cx="119400" cy="82675"/>
            </a:xfrm>
            <a:custGeom>
              <a:rect b="b" l="l" r="r" t="t"/>
              <a:pathLst>
                <a:path extrusionOk="0" h="3307" w="4776">
                  <a:moveTo>
                    <a:pt x="4776" y="3307"/>
                  </a:moveTo>
                  <a:cubicBezTo>
                    <a:pt x="3044" y="2441"/>
                    <a:pt x="1369" y="1369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ips to Do your Final Project Workshop by Slidesgo">
  <a:themeElements>
    <a:clrScheme name="Simple Light">
      <a:dk1>
        <a:srgbClr val="333333"/>
      </a:dk1>
      <a:lt1>
        <a:srgbClr val="F1EFED"/>
      </a:lt1>
      <a:dk2>
        <a:srgbClr val="FDDC95"/>
      </a:dk2>
      <a:lt2>
        <a:srgbClr val="FFA784"/>
      </a:lt2>
      <a:accent1>
        <a:srgbClr val="FF7070"/>
      </a:accent1>
      <a:accent2>
        <a:srgbClr val="FFBAD5"/>
      </a:accent2>
      <a:accent3>
        <a:srgbClr val="C1BEEA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